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diagrams/data4.xml" ContentType="application/vnd.openxmlformats-officedocument.drawingml.diagramData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diagrams/data2.xml" ContentType="application/vnd.openxmlformats-officedocument.drawingml.diagramData+xml"/>
  <Override PartName="/ppt/slides/slide6.xml" ContentType="application/vnd.openxmlformats-officedocument.presentationml.slide+xml"/>
  <Override PartName="/ppt/diagrams/data3.xml" ContentType="application/vnd.openxmlformats-officedocument.drawingml.diagramData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quickStyle2.xml" ContentType="application/vnd.openxmlformats-officedocument.drawingml.diagramStyle+xml"/>
  <Override PartName="/ppt/diagrams/drawing2.xml" ContentType="application/vnd.ms-office.drawingml.diagramDrawing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quickStyle1.xml" ContentType="application/vnd.openxmlformats-officedocument.drawingml.diagramStyle+xml"/>
  <Override PartName="/ppt/diagrams/colors2.xml" ContentType="application/vnd.openxmlformats-officedocument.drawingml.diagramColors+xml"/>
  <Override PartName="/ppt/diagrams/layout4.xml" ContentType="application/vnd.openxmlformats-officedocument.drawingml.diagramLayout+xml"/>
  <Override PartName="/ppt/notesMasters/notesMaster1.xml" ContentType="application/vnd.openxmlformats-officedocument.presentationml.notesMaster+xml"/>
  <Override PartName="/ppt/diagrams/quickStyle4.xml" ContentType="application/vnd.openxmlformats-officedocument.drawingml.diagramStyl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customXml" Target="../customXml/item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B93EC8-5206-4779-A174-48522412D030}" type="doc">
      <dgm:prSet loTypeId="urn:microsoft.com/office/officeart/2011/layout/HexagonRadial" loCatId="cycle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1DA274F-564D-45AC-8A30-5D92D37733D5}">
      <dgm:prSet/>
      <dgm:spPr/>
      <dgm:t>
        <a:bodyPr/>
        <a:lstStyle/>
        <a:p>
          <a:r>
            <a:rPr lang="en-US" b="0" i="0" dirty="0"/>
            <a:t>Scaling Operations</a:t>
          </a:r>
          <a:endParaRPr lang="en-US" dirty="0"/>
        </a:p>
      </dgm:t>
    </dgm:pt>
    <dgm:pt modelId="{46162BE7-967A-46BF-89A6-74E635614A47}" type="parTrans" cxnId="{A971ACE3-3C94-4616-A08C-FBBCECBF7B8F}">
      <dgm:prSet/>
      <dgm:spPr/>
      <dgm:t>
        <a:bodyPr/>
        <a:lstStyle/>
        <a:p>
          <a:endParaRPr lang="en-US"/>
        </a:p>
      </dgm:t>
    </dgm:pt>
    <dgm:pt modelId="{0EA02956-5055-4B49-9862-940C59315021}" type="sibTrans" cxnId="{A971ACE3-3C94-4616-A08C-FBBCECBF7B8F}">
      <dgm:prSet/>
      <dgm:spPr/>
      <dgm:t>
        <a:bodyPr/>
        <a:lstStyle/>
        <a:p>
          <a:endParaRPr lang="en-US"/>
        </a:p>
      </dgm:t>
    </dgm:pt>
    <dgm:pt modelId="{22F5A425-027D-4D77-9450-50B1F572BF49}">
      <dgm:prSet/>
      <dgm:spPr/>
      <dgm:t>
        <a:bodyPr/>
        <a:lstStyle/>
        <a:p>
          <a:r>
            <a:rPr lang="en-US" b="0" i="0" dirty="0"/>
            <a:t>Task Automation</a:t>
          </a:r>
          <a:endParaRPr lang="en-US" dirty="0"/>
        </a:p>
      </dgm:t>
    </dgm:pt>
    <dgm:pt modelId="{823B809F-B2CA-4503-81C0-4CE54FDA046D}" type="parTrans" cxnId="{FEE33E12-FB62-46E2-9164-989DE9918F3D}">
      <dgm:prSet/>
      <dgm:spPr/>
      <dgm:t>
        <a:bodyPr/>
        <a:lstStyle/>
        <a:p>
          <a:endParaRPr lang="en-US"/>
        </a:p>
      </dgm:t>
    </dgm:pt>
    <dgm:pt modelId="{456ED308-C8BF-4E63-A0AE-B14C43DC1B36}" type="sibTrans" cxnId="{FEE33E12-FB62-46E2-9164-989DE9918F3D}">
      <dgm:prSet/>
      <dgm:spPr/>
      <dgm:t>
        <a:bodyPr/>
        <a:lstStyle/>
        <a:p>
          <a:endParaRPr lang="en-US"/>
        </a:p>
      </dgm:t>
    </dgm:pt>
    <dgm:pt modelId="{C02278A9-60E0-4063-BBD5-1FC3DC3EA9DF}">
      <dgm:prSet/>
      <dgm:spPr/>
      <dgm:t>
        <a:bodyPr/>
        <a:lstStyle/>
        <a:p>
          <a:r>
            <a:rPr lang="en-US" b="0" i="0" dirty="0"/>
            <a:t>User Engagement</a:t>
          </a:r>
          <a:endParaRPr lang="en-US" dirty="0"/>
        </a:p>
      </dgm:t>
    </dgm:pt>
    <dgm:pt modelId="{7B289A9F-C2C6-4A3E-9802-D8AA0C7C88D9}" type="parTrans" cxnId="{BD617605-5CF4-4098-86B6-F4BCB184708C}">
      <dgm:prSet/>
      <dgm:spPr/>
      <dgm:t>
        <a:bodyPr/>
        <a:lstStyle/>
        <a:p>
          <a:endParaRPr lang="en-US"/>
        </a:p>
      </dgm:t>
    </dgm:pt>
    <dgm:pt modelId="{EFC81A7D-7F8A-4343-8B11-73535B9485AB}" type="sibTrans" cxnId="{BD617605-5CF4-4098-86B6-F4BCB184708C}">
      <dgm:prSet/>
      <dgm:spPr/>
      <dgm:t>
        <a:bodyPr/>
        <a:lstStyle/>
        <a:p>
          <a:endParaRPr lang="en-US"/>
        </a:p>
      </dgm:t>
    </dgm:pt>
    <dgm:pt modelId="{1669C287-9467-4162-BDF2-082EB9DE525A}">
      <dgm:prSet/>
      <dgm:spPr/>
      <dgm:t>
        <a:bodyPr/>
        <a:lstStyle/>
        <a:p>
          <a:r>
            <a:rPr lang="en-US" b="0" i="0" dirty="0"/>
            <a:t>Social Media Interaction</a:t>
          </a:r>
          <a:endParaRPr lang="en-US" dirty="0"/>
        </a:p>
      </dgm:t>
    </dgm:pt>
    <dgm:pt modelId="{46001AA0-D979-484F-BBA7-1C22BB14B5E3}" type="parTrans" cxnId="{AC4B8A86-2555-4ECE-A082-B6C235B87C28}">
      <dgm:prSet/>
      <dgm:spPr/>
      <dgm:t>
        <a:bodyPr/>
        <a:lstStyle/>
        <a:p>
          <a:endParaRPr lang="en-US"/>
        </a:p>
      </dgm:t>
    </dgm:pt>
    <dgm:pt modelId="{B580C2DA-5A54-483A-BAB1-D9CECAC92586}" type="sibTrans" cxnId="{AC4B8A86-2555-4ECE-A082-B6C235B87C28}">
      <dgm:prSet/>
      <dgm:spPr/>
      <dgm:t>
        <a:bodyPr/>
        <a:lstStyle/>
        <a:p>
          <a:endParaRPr lang="en-US"/>
        </a:p>
      </dgm:t>
    </dgm:pt>
    <dgm:pt modelId="{A7DD1829-22ED-4EDE-AA64-7A1C0E8134FE}">
      <dgm:prSet/>
      <dgm:spPr/>
      <dgm:t>
        <a:bodyPr/>
        <a:lstStyle/>
        <a:p>
          <a:r>
            <a:rPr lang="en-US" b="0" i="0" dirty="0"/>
            <a:t>Multilingual Models</a:t>
          </a:r>
          <a:endParaRPr lang="en-US" dirty="0"/>
        </a:p>
      </dgm:t>
    </dgm:pt>
    <dgm:pt modelId="{3B38030B-5886-49A1-B386-119E043C5B8E}" type="parTrans" cxnId="{53702EDA-E608-45CF-A98E-90E7EF8DF1F0}">
      <dgm:prSet/>
      <dgm:spPr/>
      <dgm:t>
        <a:bodyPr/>
        <a:lstStyle/>
        <a:p>
          <a:endParaRPr lang="en-US"/>
        </a:p>
      </dgm:t>
    </dgm:pt>
    <dgm:pt modelId="{5DF20F3A-A8B6-45BF-88F6-EDD71DDA8446}" type="sibTrans" cxnId="{53702EDA-E608-45CF-A98E-90E7EF8DF1F0}">
      <dgm:prSet/>
      <dgm:spPr/>
      <dgm:t>
        <a:bodyPr/>
        <a:lstStyle/>
        <a:p>
          <a:endParaRPr lang="en-US"/>
        </a:p>
      </dgm:t>
    </dgm:pt>
    <dgm:pt modelId="{9ED9A310-95DE-4A6B-ABC5-8C0903DFE45D}">
      <dgm:prSet/>
      <dgm:spPr/>
      <dgm:t>
        <a:bodyPr/>
        <a:lstStyle/>
        <a:p>
          <a:r>
            <a:rPr lang="en-US" b="0" i="0" dirty="0"/>
            <a:t>Global Connectivity</a:t>
          </a:r>
          <a:endParaRPr lang="en-US" dirty="0"/>
        </a:p>
      </dgm:t>
    </dgm:pt>
    <dgm:pt modelId="{F0356553-A7D5-459B-99E0-17C741029171}" type="parTrans" cxnId="{E7C47487-AE83-4FF1-AC0D-07382A4BD2D1}">
      <dgm:prSet/>
      <dgm:spPr/>
      <dgm:t>
        <a:bodyPr/>
        <a:lstStyle/>
        <a:p>
          <a:endParaRPr lang="en-US"/>
        </a:p>
      </dgm:t>
    </dgm:pt>
    <dgm:pt modelId="{5B31EDE7-50C0-4B7F-996B-1F2FBDF45A1B}" type="sibTrans" cxnId="{E7C47487-AE83-4FF1-AC0D-07382A4BD2D1}">
      <dgm:prSet/>
      <dgm:spPr/>
      <dgm:t>
        <a:bodyPr/>
        <a:lstStyle/>
        <a:p>
          <a:endParaRPr lang="en-US"/>
        </a:p>
      </dgm:t>
    </dgm:pt>
    <dgm:pt modelId="{916F7F3B-F5E2-4AF8-B9FB-A76C7ADC8776}">
      <dgm:prSet/>
      <dgm:spPr/>
      <dgm:t>
        <a:bodyPr/>
        <a:lstStyle/>
        <a:p>
          <a:r>
            <a:rPr lang="en-US" dirty="0"/>
            <a:t>ML Enabled Features</a:t>
          </a:r>
        </a:p>
      </dgm:t>
    </dgm:pt>
    <dgm:pt modelId="{21349938-5179-4D3B-97CE-5692A60EBDAB}" type="parTrans" cxnId="{6362AB5C-15C8-484C-9F8D-483140A61DE0}">
      <dgm:prSet/>
      <dgm:spPr/>
      <dgm:t>
        <a:bodyPr/>
        <a:lstStyle/>
        <a:p>
          <a:endParaRPr lang="en-US"/>
        </a:p>
      </dgm:t>
    </dgm:pt>
    <dgm:pt modelId="{8406AEED-BD11-4A34-ACBD-0583B3B027BD}" type="sibTrans" cxnId="{6362AB5C-15C8-484C-9F8D-483140A61DE0}">
      <dgm:prSet/>
      <dgm:spPr/>
      <dgm:t>
        <a:bodyPr/>
        <a:lstStyle/>
        <a:p>
          <a:endParaRPr lang="en-US"/>
        </a:p>
      </dgm:t>
    </dgm:pt>
    <dgm:pt modelId="{F8242F6F-7628-41C7-82E6-30A71030E9B6}" type="pres">
      <dgm:prSet presAssocID="{A4B93EC8-5206-4779-A174-48522412D030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21762A3B-476C-4270-BD00-1331B1DEDA85}" type="pres">
      <dgm:prSet presAssocID="{916F7F3B-F5E2-4AF8-B9FB-A76C7ADC8776}" presName="Parent" presStyleLbl="node0" presStyleIdx="0" presStyleCnt="1">
        <dgm:presLayoutVars>
          <dgm:chMax val="6"/>
          <dgm:chPref val="6"/>
        </dgm:presLayoutVars>
      </dgm:prSet>
      <dgm:spPr/>
    </dgm:pt>
    <dgm:pt modelId="{D880C52C-FCD6-4080-A953-A703269A8D95}" type="pres">
      <dgm:prSet presAssocID="{F1DA274F-564D-45AC-8A30-5D92D37733D5}" presName="Accent1" presStyleCnt="0"/>
      <dgm:spPr/>
    </dgm:pt>
    <dgm:pt modelId="{50CA64AC-7931-4094-886C-EAB1FAB86A9F}" type="pres">
      <dgm:prSet presAssocID="{F1DA274F-564D-45AC-8A30-5D92D37733D5}" presName="Accent" presStyleLbl="bgShp" presStyleIdx="0" presStyleCnt="6"/>
      <dgm:spPr/>
    </dgm:pt>
    <dgm:pt modelId="{8F8D8D17-C25B-4E70-A6B6-416D5C65E4D7}" type="pres">
      <dgm:prSet presAssocID="{F1DA274F-564D-45AC-8A30-5D92D37733D5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03D1FDA4-E462-4FBE-855A-008526504E6B}" type="pres">
      <dgm:prSet presAssocID="{22F5A425-027D-4D77-9450-50B1F572BF49}" presName="Accent2" presStyleCnt="0"/>
      <dgm:spPr/>
    </dgm:pt>
    <dgm:pt modelId="{FBF5D7D7-1ADC-48C5-A201-8434E84DEFDF}" type="pres">
      <dgm:prSet presAssocID="{22F5A425-027D-4D77-9450-50B1F572BF49}" presName="Accent" presStyleLbl="bgShp" presStyleIdx="1" presStyleCnt="6"/>
      <dgm:spPr/>
    </dgm:pt>
    <dgm:pt modelId="{2A5B58CF-5DD0-4109-85EA-BF51F62B64C3}" type="pres">
      <dgm:prSet presAssocID="{22F5A425-027D-4D77-9450-50B1F572BF49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E24A247A-E19F-4881-8D75-0742E4BEDA8B}" type="pres">
      <dgm:prSet presAssocID="{C02278A9-60E0-4063-BBD5-1FC3DC3EA9DF}" presName="Accent3" presStyleCnt="0"/>
      <dgm:spPr/>
    </dgm:pt>
    <dgm:pt modelId="{D20C7F61-AA36-4DD2-94AA-0885D7B873CD}" type="pres">
      <dgm:prSet presAssocID="{C02278A9-60E0-4063-BBD5-1FC3DC3EA9DF}" presName="Accent" presStyleLbl="bgShp" presStyleIdx="2" presStyleCnt="6"/>
      <dgm:spPr/>
    </dgm:pt>
    <dgm:pt modelId="{38F653AF-3DC5-44A6-80F0-347437A69BA2}" type="pres">
      <dgm:prSet presAssocID="{C02278A9-60E0-4063-BBD5-1FC3DC3EA9DF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7B9AFB6D-8B6A-4113-8D4B-EBA0B0AD0E63}" type="pres">
      <dgm:prSet presAssocID="{1669C287-9467-4162-BDF2-082EB9DE525A}" presName="Accent4" presStyleCnt="0"/>
      <dgm:spPr/>
    </dgm:pt>
    <dgm:pt modelId="{FE334B95-77D5-48B7-AF96-B3196113066F}" type="pres">
      <dgm:prSet presAssocID="{1669C287-9467-4162-BDF2-082EB9DE525A}" presName="Accent" presStyleLbl="bgShp" presStyleIdx="3" presStyleCnt="6"/>
      <dgm:spPr/>
    </dgm:pt>
    <dgm:pt modelId="{52C4D0E8-2330-42A6-B5FF-53445DF4C026}" type="pres">
      <dgm:prSet presAssocID="{1669C287-9467-4162-BDF2-082EB9DE525A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849BCC15-9AEC-4D27-97A0-018859CAF6C7}" type="pres">
      <dgm:prSet presAssocID="{A7DD1829-22ED-4EDE-AA64-7A1C0E8134FE}" presName="Accent5" presStyleCnt="0"/>
      <dgm:spPr/>
    </dgm:pt>
    <dgm:pt modelId="{7DE83A67-4C7C-4F48-A748-B2D50401865E}" type="pres">
      <dgm:prSet presAssocID="{A7DD1829-22ED-4EDE-AA64-7A1C0E8134FE}" presName="Accent" presStyleLbl="bgShp" presStyleIdx="4" presStyleCnt="6"/>
      <dgm:spPr/>
    </dgm:pt>
    <dgm:pt modelId="{92C70244-E1BB-447B-B204-9712140117DF}" type="pres">
      <dgm:prSet presAssocID="{A7DD1829-22ED-4EDE-AA64-7A1C0E8134FE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AEFEE9BE-C3EB-4008-905F-034BD580EDE1}" type="pres">
      <dgm:prSet presAssocID="{9ED9A310-95DE-4A6B-ABC5-8C0903DFE45D}" presName="Accent6" presStyleCnt="0"/>
      <dgm:spPr/>
    </dgm:pt>
    <dgm:pt modelId="{56D9D452-8289-4A7A-A9F2-1768768AC5D4}" type="pres">
      <dgm:prSet presAssocID="{9ED9A310-95DE-4A6B-ABC5-8C0903DFE45D}" presName="Accent" presStyleLbl="bgShp" presStyleIdx="5" presStyleCnt="6"/>
      <dgm:spPr/>
    </dgm:pt>
    <dgm:pt modelId="{97F64998-2581-4A1D-9B67-8D1F081F4F0A}" type="pres">
      <dgm:prSet presAssocID="{9ED9A310-95DE-4A6B-ABC5-8C0903DFE45D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70453300-70C6-4DAC-8C3E-2A1BBBD4BDBE}" type="presOf" srcId="{A4B93EC8-5206-4779-A174-48522412D030}" destId="{F8242F6F-7628-41C7-82E6-30A71030E9B6}" srcOrd="0" destOrd="0" presId="urn:microsoft.com/office/officeart/2011/layout/HexagonRadial"/>
    <dgm:cxn modelId="{BD617605-5CF4-4098-86B6-F4BCB184708C}" srcId="{916F7F3B-F5E2-4AF8-B9FB-A76C7ADC8776}" destId="{C02278A9-60E0-4063-BBD5-1FC3DC3EA9DF}" srcOrd="2" destOrd="0" parTransId="{7B289A9F-C2C6-4A3E-9802-D8AA0C7C88D9}" sibTransId="{EFC81A7D-7F8A-4343-8B11-73535B9485AB}"/>
    <dgm:cxn modelId="{FEE33E12-FB62-46E2-9164-989DE9918F3D}" srcId="{916F7F3B-F5E2-4AF8-B9FB-A76C7ADC8776}" destId="{22F5A425-027D-4D77-9450-50B1F572BF49}" srcOrd="1" destOrd="0" parTransId="{823B809F-B2CA-4503-81C0-4CE54FDA046D}" sibTransId="{456ED308-C8BF-4E63-A0AE-B14C43DC1B36}"/>
    <dgm:cxn modelId="{AE92CD19-4E49-43D9-AA27-A2BE7FF9EE1D}" type="presOf" srcId="{C02278A9-60E0-4063-BBD5-1FC3DC3EA9DF}" destId="{38F653AF-3DC5-44A6-80F0-347437A69BA2}" srcOrd="0" destOrd="0" presId="urn:microsoft.com/office/officeart/2011/layout/HexagonRadial"/>
    <dgm:cxn modelId="{02116222-7558-4D17-906C-966BC99B6BC5}" type="presOf" srcId="{916F7F3B-F5E2-4AF8-B9FB-A76C7ADC8776}" destId="{21762A3B-476C-4270-BD00-1331B1DEDA85}" srcOrd="0" destOrd="0" presId="urn:microsoft.com/office/officeart/2011/layout/HexagonRadial"/>
    <dgm:cxn modelId="{873FE529-4D29-44F5-9A63-5181667C79EC}" type="presOf" srcId="{9ED9A310-95DE-4A6B-ABC5-8C0903DFE45D}" destId="{97F64998-2581-4A1D-9B67-8D1F081F4F0A}" srcOrd="0" destOrd="0" presId="urn:microsoft.com/office/officeart/2011/layout/HexagonRadial"/>
    <dgm:cxn modelId="{C6839233-6F21-4B38-B3CF-CBE0CC1C8CBE}" type="presOf" srcId="{A7DD1829-22ED-4EDE-AA64-7A1C0E8134FE}" destId="{92C70244-E1BB-447B-B204-9712140117DF}" srcOrd="0" destOrd="0" presId="urn:microsoft.com/office/officeart/2011/layout/HexagonRadial"/>
    <dgm:cxn modelId="{1B95353D-663B-4A56-B00E-C5FA82585657}" type="presOf" srcId="{F1DA274F-564D-45AC-8A30-5D92D37733D5}" destId="{8F8D8D17-C25B-4E70-A6B6-416D5C65E4D7}" srcOrd="0" destOrd="0" presId="urn:microsoft.com/office/officeart/2011/layout/HexagonRadial"/>
    <dgm:cxn modelId="{6362AB5C-15C8-484C-9F8D-483140A61DE0}" srcId="{A4B93EC8-5206-4779-A174-48522412D030}" destId="{916F7F3B-F5E2-4AF8-B9FB-A76C7ADC8776}" srcOrd="0" destOrd="0" parTransId="{21349938-5179-4D3B-97CE-5692A60EBDAB}" sibTransId="{8406AEED-BD11-4A34-ACBD-0583B3B027BD}"/>
    <dgm:cxn modelId="{AC4B8A86-2555-4ECE-A082-B6C235B87C28}" srcId="{916F7F3B-F5E2-4AF8-B9FB-A76C7ADC8776}" destId="{1669C287-9467-4162-BDF2-082EB9DE525A}" srcOrd="3" destOrd="0" parTransId="{46001AA0-D979-484F-BBA7-1C22BB14B5E3}" sibTransId="{B580C2DA-5A54-483A-BAB1-D9CECAC92586}"/>
    <dgm:cxn modelId="{E7C47487-AE83-4FF1-AC0D-07382A4BD2D1}" srcId="{916F7F3B-F5E2-4AF8-B9FB-A76C7ADC8776}" destId="{9ED9A310-95DE-4A6B-ABC5-8C0903DFE45D}" srcOrd="5" destOrd="0" parTransId="{F0356553-A7D5-459B-99E0-17C741029171}" sibTransId="{5B31EDE7-50C0-4B7F-996B-1F2FBDF45A1B}"/>
    <dgm:cxn modelId="{20CB9A8A-2D04-485D-B3D1-75617CEB1246}" type="presOf" srcId="{22F5A425-027D-4D77-9450-50B1F572BF49}" destId="{2A5B58CF-5DD0-4109-85EA-BF51F62B64C3}" srcOrd="0" destOrd="0" presId="urn:microsoft.com/office/officeart/2011/layout/HexagonRadial"/>
    <dgm:cxn modelId="{F6C34BA1-AC9A-4B05-B934-8D328F3671DA}" type="presOf" srcId="{1669C287-9467-4162-BDF2-082EB9DE525A}" destId="{52C4D0E8-2330-42A6-B5FF-53445DF4C026}" srcOrd="0" destOrd="0" presId="urn:microsoft.com/office/officeart/2011/layout/HexagonRadial"/>
    <dgm:cxn modelId="{53702EDA-E608-45CF-A98E-90E7EF8DF1F0}" srcId="{916F7F3B-F5E2-4AF8-B9FB-A76C7ADC8776}" destId="{A7DD1829-22ED-4EDE-AA64-7A1C0E8134FE}" srcOrd="4" destOrd="0" parTransId="{3B38030B-5886-49A1-B386-119E043C5B8E}" sibTransId="{5DF20F3A-A8B6-45BF-88F6-EDD71DDA8446}"/>
    <dgm:cxn modelId="{A971ACE3-3C94-4616-A08C-FBBCECBF7B8F}" srcId="{916F7F3B-F5E2-4AF8-B9FB-A76C7ADC8776}" destId="{F1DA274F-564D-45AC-8A30-5D92D37733D5}" srcOrd="0" destOrd="0" parTransId="{46162BE7-967A-46BF-89A6-74E635614A47}" sibTransId="{0EA02956-5055-4B49-9862-940C59315021}"/>
    <dgm:cxn modelId="{8CF6F730-2944-47B0-980C-A54EAB188B99}" type="presParOf" srcId="{F8242F6F-7628-41C7-82E6-30A71030E9B6}" destId="{21762A3B-476C-4270-BD00-1331B1DEDA85}" srcOrd="0" destOrd="0" presId="urn:microsoft.com/office/officeart/2011/layout/HexagonRadial"/>
    <dgm:cxn modelId="{64D1A5AF-D538-47F9-82F2-40AD27512728}" type="presParOf" srcId="{F8242F6F-7628-41C7-82E6-30A71030E9B6}" destId="{D880C52C-FCD6-4080-A953-A703269A8D95}" srcOrd="1" destOrd="0" presId="urn:microsoft.com/office/officeart/2011/layout/HexagonRadial"/>
    <dgm:cxn modelId="{F01808A9-E025-4C42-9931-94DF484C1E9C}" type="presParOf" srcId="{D880C52C-FCD6-4080-A953-A703269A8D95}" destId="{50CA64AC-7931-4094-886C-EAB1FAB86A9F}" srcOrd="0" destOrd="0" presId="urn:microsoft.com/office/officeart/2011/layout/HexagonRadial"/>
    <dgm:cxn modelId="{2B130F1F-6709-4C67-87A8-323D9CE15AD4}" type="presParOf" srcId="{F8242F6F-7628-41C7-82E6-30A71030E9B6}" destId="{8F8D8D17-C25B-4E70-A6B6-416D5C65E4D7}" srcOrd="2" destOrd="0" presId="urn:microsoft.com/office/officeart/2011/layout/HexagonRadial"/>
    <dgm:cxn modelId="{44A050AA-A4EE-4AE5-B829-4DF26A56B373}" type="presParOf" srcId="{F8242F6F-7628-41C7-82E6-30A71030E9B6}" destId="{03D1FDA4-E462-4FBE-855A-008526504E6B}" srcOrd="3" destOrd="0" presId="urn:microsoft.com/office/officeart/2011/layout/HexagonRadial"/>
    <dgm:cxn modelId="{9BC9EA10-A660-4722-A5BE-2CA9026466AD}" type="presParOf" srcId="{03D1FDA4-E462-4FBE-855A-008526504E6B}" destId="{FBF5D7D7-1ADC-48C5-A201-8434E84DEFDF}" srcOrd="0" destOrd="0" presId="urn:microsoft.com/office/officeart/2011/layout/HexagonRadial"/>
    <dgm:cxn modelId="{942216B3-EF9E-43A3-990E-5FE4D4B4BD62}" type="presParOf" srcId="{F8242F6F-7628-41C7-82E6-30A71030E9B6}" destId="{2A5B58CF-5DD0-4109-85EA-BF51F62B64C3}" srcOrd="4" destOrd="0" presId="urn:microsoft.com/office/officeart/2011/layout/HexagonRadial"/>
    <dgm:cxn modelId="{1C6EE638-D8C6-46F7-A218-63A649A721B0}" type="presParOf" srcId="{F8242F6F-7628-41C7-82E6-30A71030E9B6}" destId="{E24A247A-E19F-4881-8D75-0742E4BEDA8B}" srcOrd="5" destOrd="0" presId="urn:microsoft.com/office/officeart/2011/layout/HexagonRadial"/>
    <dgm:cxn modelId="{51A7DF64-EA2C-4C6D-A039-B66947BFFE89}" type="presParOf" srcId="{E24A247A-E19F-4881-8D75-0742E4BEDA8B}" destId="{D20C7F61-AA36-4DD2-94AA-0885D7B873CD}" srcOrd="0" destOrd="0" presId="urn:microsoft.com/office/officeart/2011/layout/HexagonRadial"/>
    <dgm:cxn modelId="{9240AC68-EBC7-48DE-9E5C-A80AD48ED76A}" type="presParOf" srcId="{F8242F6F-7628-41C7-82E6-30A71030E9B6}" destId="{38F653AF-3DC5-44A6-80F0-347437A69BA2}" srcOrd="6" destOrd="0" presId="urn:microsoft.com/office/officeart/2011/layout/HexagonRadial"/>
    <dgm:cxn modelId="{A9008FE9-DF7E-4ACA-A1E6-CDCD2ABDB86F}" type="presParOf" srcId="{F8242F6F-7628-41C7-82E6-30A71030E9B6}" destId="{7B9AFB6D-8B6A-4113-8D4B-EBA0B0AD0E63}" srcOrd="7" destOrd="0" presId="urn:microsoft.com/office/officeart/2011/layout/HexagonRadial"/>
    <dgm:cxn modelId="{76361336-26CC-4718-8588-6593246F57DC}" type="presParOf" srcId="{7B9AFB6D-8B6A-4113-8D4B-EBA0B0AD0E63}" destId="{FE334B95-77D5-48B7-AF96-B3196113066F}" srcOrd="0" destOrd="0" presId="urn:microsoft.com/office/officeart/2011/layout/HexagonRadial"/>
    <dgm:cxn modelId="{95479EAD-C5C2-4E0E-8662-8A734ACE2EA9}" type="presParOf" srcId="{F8242F6F-7628-41C7-82E6-30A71030E9B6}" destId="{52C4D0E8-2330-42A6-B5FF-53445DF4C026}" srcOrd="8" destOrd="0" presId="urn:microsoft.com/office/officeart/2011/layout/HexagonRadial"/>
    <dgm:cxn modelId="{1F93B476-026B-4C90-B749-00C70C98507C}" type="presParOf" srcId="{F8242F6F-7628-41C7-82E6-30A71030E9B6}" destId="{849BCC15-9AEC-4D27-97A0-018859CAF6C7}" srcOrd="9" destOrd="0" presId="urn:microsoft.com/office/officeart/2011/layout/HexagonRadial"/>
    <dgm:cxn modelId="{E400A873-DCFD-4C6B-92B7-A05F3E4C326D}" type="presParOf" srcId="{849BCC15-9AEC-4D27-97A0-018859CAF6C7}" destId="{7DE83A67-4C7C-4F48-A748-B2D50401865E}" srcOrd="0" destOrd="0" presId="urn:microsoft.com/office/officeart/2011/layout/HexagonRadial"/>
    <dgm:cxn modelId="{B9B062B8-9768-4D54-82D7-C85CC4B2C027}" type="presParOf" srcId="{F8242F6F-7628-41C7-82E6-30A71030E9B6}" destId="{92C70244-E1BB-447B-B204-9712140117DF}" srcOrd="10" destOrd="0" presId="urn:microsoft.com/office/officeart/2011/layout/HexagonRadial"/>
    <dgm:cxn modelId="{41B45531-6722-45BB-B522-E54D3EF447B3}" type="presParOf" srcId="{F8242F6F-7628-41C7-82E6-30A71030E9B6}" destId="{AEFEE9BE-C3EB-4008-905F-034BD580EDE1}" srcOrd="11" destOrd="0" presId="urn:microsoft.com/office/officeart/2011/layout/HexagonRadial"/>
    <dgm:cxn modelId="{BAFECA47-51E0-4935-94F1-90999C0B3E96}" type="presParOf" srcId="{AEFEE9BE-C3EB-4008-905F-034BD580EDE1}" destId="{56D9D452-8289-4A7A-A9F2-1768768AC5D4}" srcOrd="0" destOrd="0" presId="urn:microsoft.com/office/officeart/2011/layout/HexagonRadial"/>
    <dgm:cxn modelId="{74035133-0F4A-48B5-95E4-F7B6F2305B6E}" type="presParOf" srcId="{F8242F6F-7628-41C7-82E6-30A71030E9B6}" destId="{97F64998-2581-4A1D-9B67-8D1F081F4F0A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B93EC8-5206-4779-A174-48522412D030}" type="doc">
      <dgm:prSet loTypeId="urn:microsoft.com/office/officeart/2011/layout/HexagonRadial" loCatId="cycle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1DA274F-564D-45AC-8A30-5D92D37733D5}">
      <dgm:prSet/>
      <dgm:spPr/>
      <dgm:t>
        <a:bodyPr/>
        <a:lstStyle/>
        <a:p>
          <a:r>
            <a:rPr lang="en-US" b="0" i="0" dirty="0"/>
            <a:t>Customer Services</a:t>
          </a:r>
          <a:endParaRPr lang="en-US" dirty="0"/>
        </a:p>
      </dgm:t>
    </dgm:pt>
    <dgm:pt modelId="{46162BE7-967A-46BF-89A6-74E635614A47}" type="parTrans" cxnId="{A971ACE3-3C94-4616-A08C-FBBCECBF7B8F}">
      <dgm:prSet/>
      <dgm:spPr/>
      <dgm:t>
        <a:bodyPr/>
        <a:lstStyle/>
        <a:p>
          <a:endParaRPr lang="en-US"/>
        </a:p>
      </dgm:t>
    </dgm:pt>
    <dgm:pt modelId="{0EA02956-5055-4B49-9862-940C59315021}" type="sibTrans" cxnId="{A971ACE3-3C94-4616-A08C-FBBCECBF7B8F}">
      <dgm:prSet/>
      <dgm:spPr/>
      <dgm:t>
        <a:bodyPr/>
        <a:lstStyle/>
        <a:p>
          <a:endParaRPr lang="en-US"/>
        </a:p>
      </dgm:t>
    </dgm:pt>
    <dgm:pt modelId="{22F5A425-027D-4D77-9450-50B1F572BF49}">
      <dgm:prSet/>
      <dgm:spPr/>
      <dgm:t>
        <a:bodyPr/>
        <a:lstStyle/>
        <a:p>
          <a:r>
            <a:rPr lang="en-US" b="0" i="0" dirty="0"/>
            <a:t>E-commerce</a:t>
          </a:r>
          <a:endParaRPr lang="en-US" dirty="0"/>
        </a:p>
      </dgm:t>
    </dgm:pt>
    <dgm:pt modelId="{823B809F-B2CA-4503-81C0-4CE54FDA046D}" type="parTrans" cxnId="{FEE33E12-FB62-46E2-9164-989DE9918F3D}">
      <dgm:prSet/>
      <dgm:spPr/>
      <dgm:t>
        <a:bodyPr/>
        <a:lstStyle/>
        <a:p>
          <a:endParaRPr lang="en-US"/>
        </a:p>
      </dgm:t>
    </dgm:pt>
    <dgm:pt modelId="{456ED308-C8BF-4E63-A0AE-B14C43DC1B36}" type="sibTrans" cxnId="{FEE33E12-FB62-46E2-9164-989DE9918F3D}">
      <dgm:prSet/>
      <dgm:spPr/>
      <dgm:t>
        <a:bodyPr/>
        <a:lstStyle/>
        <a:p>
          <a:endParaRPr lang="en-US"/>
        </a:p>
      </dgm:t>
    </dgm:pt>
    <dgm:pt modelId="{C02278A9-60E0-4063-BBD5-1FC3DC3EA9DF}">
      <dgm:prSet/>
      <dgm:spPr/>
      <dgm:t>
        <a:bodyPr/>
        <a:lstStyle/>
        <a:p>
          <a:r>
            <a:rPr lang="en-US" b="0" i="0" dirty="0"/>
            <a:t>Healthcare</a:t>
          </a:r>
          <a:endParaRPr lang="en-US" dirty="0"/>
        </a:p>
      </dgm:t>
    </dgm:pt>
    <dgm:pt modelId="{7B289A9F-C2C6-4A3E-9802-D8AA0C7C88D9}" type="parTrans" cxnId="{BD617605-5CF4-4098-86B6-F4BCB184708C}">
      <dgm:prSet/>
      <dgm:spPr/>
      <dgm:t>
        <a:bodyPr/>
        <a:lstStyle/>
        <a:p>
          <a:endParaRPr lang="en-US"/>
        </a:p>
      </dgm:t>
    </dgm:pt>
    <dgm:pt modelId="{EFC81A7D-7F8A-4343-8B11-73535B9485AB}" type="sibTrans" cxnId="{BD617605-5CF4-4098-86B6-F4BCB184708C}">
      <dgm:prSet/>
      <dgm:spPr/>
      <dgm:t>
        <a:bodyPr/>
        <a:lstStyle/>
        <a:p>
          <a:endParaRPr lang="en-US"/>
        </a:p>
      </dgm:t>
    </dgm:pt>
    <dgm:pt modelId="{1669C287-9467-4162-BDF2-082EB9DE525A}">
      <dgm:prSet/>
      <dgm:spPr/>
      <dgm:t>
        <a:bodyPr/>
        <a:lstStyle/>
        <a:p>
          <a:r>
            <a:rPr lang="en-US" b="0" i="0" dirty="0"/>
            <a:t>Travel &amp; Tourism</a:t>
          </a:r>
          <a:endParaRPr lang="en-US" dirty="0"/>
        </a:p>
      </dgm:t>
    </dgm:pt>
    <dgm:pt modelId="{46001AA0-D979-484F-BBA7-1C22BB14B5E3}" type="parTrans" cxnId="{AC4B8A86-2555-4ECE-A082-B6C235B87C28}">
      <dgm:prSet/>
      <dgm:spPr/>
      <dgm:t>
        <a:bodyPr/>
        <a:lstStyle/>
        <a:p>
          <a:endParaRPr lang="en-US"/>
        </a:p>
      </dgm:t>
    </dgm:pt>
    <dgm:pt modelId="{B580C2DA-5A54-483A-BAB1-D9CECAC92586}" type="sibTrans" cxnId="{AC4B8A86-2555-4ECE-A082-B6C235B87C28}">
      <dgm:prSet/>
      <dgm:spPr/>
      <dgm:t>
        <a:bodyPr/>
        <a:lstStyle/>
        <a:p>
          <a:endParaRPr lang="en-US"/>
        </a:p>
      </dgm:t>
    </dgm:pt>
    <dgm:pt modelId="{A7DD1829-22ED-4EDE-AA64-7A1C0E8134FE}">
      <dgm:prSet/>
      <dgm:spPr/>
      <dgm:t>
        <a:bodyPr/>
        <a:lstStyle/>
        <a:p>
          <a:r>
            <a:rPr lang="en-US" b="0" i="0" dirty="0"/>
            <a:t>Banking &amp; Finance</a:t>
          </a:r>
          <a:endParaRPr lang="en-US" dirty="0"/>
        </a:p>
      </dgm:t>
    </dgm:pt>
    <dgm:pt modelId="{3B38030B-5886-49A1-B386-119E043C5B8E}" type="parTrans" cxnId="{53702EDA-E608-45CF-A98E-90E7EF8DF1F0}">
      <dgm:prSet/>
      <dgm:spPr/>
      <dgm:t>
        <a:bodyPr/>
        <a:lstStyle/>
        <a:p>
          <a:endParaRPr lang="en-US"/>
        </a:p>
      </dgm:t>
    </dgm:pt>
    <dgm:pt modelId="{5DF20F3A-A8B6-45BF-88F6-EDD71DDA8446}" type="sibTrans" cxnId="{53702EDA-E608-45CF-A98E-90E7EF8DF1F0}">
      <dgm:prSet/>
      <dgm:spPr/>
      <dgm:t>
        <a:bodyPr/>
        <a:lstStyle/>
        <a:p>
          <a:endParaRPr lang="en-US"/>
        </a:p>
      </dgm:t>
    </dgm:pt>
    <dgm:pt modelId="{9ED9A310-95DE-4A6B-ABC5-8C0903DFE45D}">
      <dgm:prSet/>
      <dgm:spPr/>
      <dgm:t>
        <a:bodyPr/>
        <a:lstStyle/>
        <a:p>
          <a:r>
            <a:rPr lang="en-US" b="0" i="0" dirty="0"/>
            <a:t>Services</a:t>
          </a:r>
          <a:endParaRPr lang="en-US" dirty="0"/>
        </a:p>
      </dgm:t>
    </dgm:pt>
    <dgm:pt modelId="{F0356553-A7D5-459B-99E0-17C741029171}" type="parTrans" cxnId="{E7C47487-AE83-4FF1-AC0D-07382A4BD2D1}">
      <dgm:prSet/>
      <dgm:spPr/>
      <dgm:t>
        <a:bodyPr/>
        <a:lstStyle/>
        <a:p>
          <a:endParaRPr lang="en-US"/>
        </a:p>
      </dgm:t>
    </dgm:pt>
    <dgm:pt modelId="{5B31EDE7-50C0-4B7F-996B-1F2FBDF45A1B}" type="sibTrans" cxnId="{E7C47487-AE83-4FF1-AC0D-07382A4BD2D1}">
      <dgm:prSet/>
      <dgm:spPr/>
      <dgm:t>
        <a:bodyPr/>
        <a:lstStyle/>
        <a:p>
          <a:endParaRPr lang="en-US"/>
        </a:p>
      </dgm:t>
    </dgm:pt>
    <dgm:pt modelId="{916F7F3B-F5E2-4AF8-B9FB-A76C7ADC8776}">
      <dgm:prSet/>
      <dgm:spPr/>
      <dgm:t>
        <a:bodyPr/>
        <a:lstStyle/>
        <a:p>
          <a:r>
            <a:rPr lang="en-US" dirty="0"/>
            <a:t>Technologies</a:t>
          </a:r>
        </a:p>
      </dgm:t>
    </dgm:pt>
    <dgm:pt modelId="{21349938-5179-4D3B-97CE-5692A60EBDAB}" type="parTrans" cxnId="{6362AB5C-15C8-484C-9F8D-483140A61DE0}">
      <dgm:prSet/>
      <dgm:spPr/>
      <dgm:t>
        <a:bodyPr/>
        <a:lstStyle/>
        <a:p>
          <a:endParaRPr lang="en-US"/>
        </a:p>
      </dgm:t>
    </dgm:pt>
    <dgm:pt modelId="{8406AEED-BD11-4A34-ACBD-0583B3B027BD}" type="sibTrans" cxnId="{6362AB5C-15C8-484C-9F8D-483140A61DE0}">
      <dgm:prSet/>
      <dgm:spPr/>
      <dgm:t>
        <a:bodyPr/>
        <a:lstStyle/>
        <a:p>
          <a:endParaRPr lang="en-US"/>
        </a:p>
      </dgm:t>
    </dgm:pt>
    <dgm:pt modelId="{F8242F6F-7628-41C7-82E6-30A71030E9B6}" type="pres">
      <dgm:prSet presAssocID="{A4B93EC8-5206-4779-A174-48522412D030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21762A3B-476C-4270-BD00-1331B1DEDA85}" type="pres">
      <dgm:prSet presAssocID="{916F7F3B-F5E2-4AF8-B9FB-A76C7ADC8776}" presName="Parent" presStyleLbl="node0" presStyleIdx="0" presStyleCnt="1">
        <dgm:presLayoutVars>
          <dgm:chMax val="6"/>
          <dgm:chPref val="6"/>
        </dgm:presLayoutVars>
      </dgm:prSet>
      <dgm:spPr/>
    </dgm:pt>
    <dgm:pt modelId="{D880C52C-FCD6-4080-A953-A703269A8D95}" type="pres">
      <dgm:prSet presAssocID="{F1DA274F-564D-45AC-8A30-5D92D37733D5}" presName="Accent1" presStyleCnt="0"/>
      <dgm:spPr/>
    </dgm:pt>
    <dgm:pt modelId="{50CA64AC-7931-4094-886C-EAB1FAB86A9F}" type="pres">
      <dgm:prSet presAssocID="{F1DA274F-564D-45AC-8A30-5D92D37733D5}" presName="Accent" presStyleLbl="bgShp" presStyleIdx="0" presStyleCnt="6"/>
      <dgm:spPr/>
    </dgm:pt>
    <dgm:pt modelId="{8F8D8D17-C25B-4E70-A6B6-416D5C65E4D7}" type="pres">
      <dgm:prSet presAssocID="{F1DA274F-564D-45AC-8A30-5D92D37733D5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03D1FDA4-E462-4FBE-855A-008526504E6B}" type="pres">
      <dgm:prSet presAssocID="{22F5A425-027D-4D77-9450-50B1F572BF49}" presName="Accent2" presStyleCnt="0"/>
      <dgm:spPr/>
    </dgm:pt>
    <dgm:pt modelId="{FBF5D7D7-1ADC-48C5-A201-8434E84DEFDF}" type="pres">
      <dgm:prSet presAssocID="{22F5A425-027D-4D77-9450-50B1F572BF49}" presName="Accent" presStyleLbl="bgShp" presStyleIdx="1" presStyleCnt="6"/>
      <dgm:spPr/>
    </dgm:pt>
    <dgm:pt modelId="{2A5B58CF-5DD0-4109-85EA-BF51F62B64C3}" type="pres">
      <dgm:prSet presAssocID="{22F5A425-027D-4D77-9450-50B1F572BF49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E24A247A-E19F-4881-8D75-0742E4BEDA8B}" type="pres">
      <dgm:prSet presAssocID="{C02278A9-60E0-4063-BBD5-1FC3DC3EA9DF}" presName="Accent3" presStyleCnt="0"/>
      <dgm:spPr/>
    </dgm:pt>
    <dgm:pt modelId="{D20C7F61-AA36-4DD2-94AA-0885D7B873CD}" type="pres">
      <dgm:prSet presAssocID="{C02278A9-60E0-4063-BBD5-1FC3DC3EA9DF}" presName="Accent" presStyleLbl="bgShp" presStyleIdx="2" presStyleCnt="6"/>
      <dgm:spPr/>
    </dgm:pt>
    <dgm:pt modelId="{38F653AF-3DC5-44A6-80F0-347437A69BA2}" type="pres">
      <dgm:prSet presAssocID="{C02278A9-60E0-4063-BBD5-1FC3DC3EA9DF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7B9AFB6D-8B6A-4113-8D4B-EBA0B0AD0E63}" type="pres">
      <dgm:prSet presAssocID="{1669C287-9467-4162-BDF2-082EB9DE525A}" presName="Accent4" presStyleCnt="0"/>
      <dgm:spPr/>
    </dgm:pt>
    <dgm:pt modelId="{FE334B95-77D5-48B7-AF96-B3196113066F}" type="pres">
      <dgm:prSet presAssocID="{1669C287-9467-4162-BDF2-082EB9DE525A}" presName="Accent" presStyleLbl="bgShp" presStyleIdx="3" presStyleCnt="6"/>
      <dgm:spPr/>
    </dgm:pt>
    <dgm:pt modelId="{52C4D0E8-2330-42A6-B5FF-53445DF4C026}" type="pres">
      <dgm:prSet presAssocID="{1669C287-9467-4162-BDF2-082EB9DE525A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849BCC15-9AEC-4D27-97A0-018859CAF6C7}" type="pres">
      <dgm:prSet presAssocID="{A7DD1829-22ED-4EDE-AA64-7A1C0E8134FE}" presName="Accent5" presStyleCnt="0"/>
      <dgm:spPr/>
    </dgm:pt>
    <dgm:pt modelId="{7DE83A67-4C7C-4F48-A748-B2D50401865E}" type="pres">
      <dgm:prSet presAssocID="{A7DD1829-22ED-4EDE-AA64-7A1C0E8134FE}" presName="Accent" presStyleLbl="bgShp" presStyleIdx="4" presStyleCnt="6"/>
      <dgm:spPr/>
    </dgm:pt>
    <dgm:pt modelId="{92C70244-E1BB-447B-B204-9712140117DF}" type="pres">
      <dgm:prSet presAssocID="{A7DD1829-22ED-4EDE-AA64-7A1C0E8134FE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AEFEE9BE-C3EB-4008-905F-034BD580EDE1}" type="pres">
      <dgm:prSet presAssocID="{9ED9A310-95DE-4A6B-ABC5-8C0903DFE45D}" presName="Accent6" presStyleCnt="0"/>
      <dgm:spPr/>
    </dgm:pt>
    <dgm:pt modelId="{56D9D452-8289-4A7A-A9F2-1768768AC5D4}" type="pres">
      <dgm:prSet presAssocID="{9ED9A310-95DE-4A6B-ABC5-8C0903DFE45D}" presName="Accent" presStyleLbl="bgShp" presStyleIdx="5" presStyleCnt="6"/>
      <dgm:spPr/>
    </dgm:pt>
    <dgm:pt modelId="{97F64998-2581-4A1D-9B67-8D1F081F4F0A}" type="pres">
      <dgm:prSet presAssocID="{9ED9A310-95DE-4A6B-ABC5-8C0903DFE45D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70453300-70C6-4DAC-8C3E-2A1BBBD4BDBE}" type="presOf" srcId="{A4B93EC8-5206-4779-A174-48522412D030}" destId="{F8242F6F-7628-41C7-82E6-30A71030E9B6}" srcOrd="0" destOrd="0" presId="urn:microsoft.com/office/officeart/2011/layout/HexagonRadial"/>
    <dgm:cxn modelId="{BD617605-5CF4-4098-86B6-F4BCB184708C}" srcId="{916F7F3B-F5E2-4AF8-B9FB-A76C7ADC8776}" destId="{C02278A9-60E0-4063-BBD5-1FC3DC3EA9DF}" srcOrd="2" destOrd="0" parTransId="{7B289A9F-C2C6-4A3E-9802-D8AA0C7C88D9}" sibTransId="{EFC81A7D-7F8A-4343-8B11-73535B9485AB}"/>
    <dgm:cxn modelId="{FEE33E12-FB62-46E2-9164-989DE9918F3D}" srcId="{916F7F3B-F5E2-4AF8-B9FB-A76C7ADC8776}" destId="{22F5A425-027D-4D77-9450-50B1F572BF49}" srcOrd="1" destOrd="0" parTransId="{823B809F-B2CA-4503-81C0-4CE54FDA046D}" sibTransId="{456ED308-C8BF-4E63-A0AE-B14C43DC1B36}"/>
    <dgm:cxn modelId="{AE92CD19-4E49-43D9-AA27-A2BE7FF9EE1D}" type="presOf" srcId="{C02278A9-60E0-4063-BBD5-1FC3DC3EA9DF}" destId="{38F653AF-3DC5-44A6-80F0-347437A69BA2}" srcOrd="0" destOrd="0" presId="urn:microsoft.com/office/officeart/2011/layout/HexagonRadial"/>
    <dgm:cxn modelId="{02116222-7558-4D17-906C-966BC99B6BC5}" type="presOf" srcId="{916F7F3B-F5E2-4AF8-B9FB-A76C7ADC8776}" destId="{21762A3B-476C-4270-BD00-1331B1DEDA85}" srcOrd="0" destOrd="0" presId="urn:microsoft.com/office/officeart/2011/layout/HexagonRadial"/>
    <dgm:cxn modelId="{873FE529-4D29-44F5-9A63-5181667C79EC}" type="presOf" srcId="{9ED9A310-95DE-4A6B-ABC5-8C0903DFE45D}" destId="{97F64998-2581-4A1D-9B67-8D1F081F4F0A}" srcOrd="0" destOrd="0" presId="urn:microsoft.com/office/officeart/2011/layout/HexagonRadial"/>
    <dgm:cxn modelId="{C6839233-6F21-4B38-B3CF-CBE0CC1C8CBE}" type="presOf" srcId="{A7DD1829-22ED-4EDE-AA64-7A1C0E8134FE}" destId="{92C70244-E1BB-447B-B204-9712140117DF}" srcOrd="0" destOrd="0" presId="urn:microsoft.com/office/officeart/2011/layout/HexagonRadial"/>
    <dgm:cxn modelId="{1B95353D-663B-4A56-B00E-C5FA82585657}" type="presOf" srcId="{F1DA274F-564D-45AC-8A30-5D92D37733D5}" destId="{8F8D8D17-C25B-4E70-A6B6-416D5C65E4D7}" srcOrd="0" destOrd="0" presId="urn:microsoft.com/office/officeart/2011/layout/HexagonRadial"/>
    <dgm:cxn modelId="{6362AB5C-15C8-484C-9F8D-483140A61DE0}" srcId="{A4B93EC8-5206-4779-A174-48522412D030}" destId="{916F7F3B-F5E2-4AF8-B9FB-A76C7ADC8776}" srcOrd="0" destOrd="0" parTransId="{21349938-5179-4D3B-97CE-5692A60EBDAB}" sibTransId="{8406AEED-BD11-4A34-ACBD-0583B3B027BD}"/>
    <dgm:cxn modelId="{AC4B8A86-2555-4ECE-A082-B6C235B87C28}" srcId="{916F7F3B-F5E2-4AF8-B9FB-A76C7ADC8776}" destId="{1669C287-9467-4162-BDF2-082EB9DE525A}" srcOrd="3" destOrd="0" parTransId="{46001AA0-D979-484F-BBA7-1C22BB14B5E3}" sibTransId="{B580C2DA-5A54-483A-BAB1-D9CECAC92586}"/>
    <dgm:cxn modelId="{E7C47487-AE83-4FF1-AC0D-07382A4BD2D1}" srcId="{916F7F3B-F5E2-4AF8-B9FB-A76C7ADC8776}" destId="{9ED9A310-95DE-4A6B-ABC5-8C0903DFE45D}" srcOrd="5" destOrd="0" parTransId="{F0356553-A7D5-459B-99E0-17C741029171}" sibTransId="{5B31EDE7-50C0-4B7F-996B-1F2FBDF45A1B}"/>
    <dgm:cxn modelId="{20CB9A8A-2D04-485D-B3D1-75617CEB1246}" type="presOf" srcId="{22F5A425-027D-4D77-9450-50B1F572BF49}" destId="{2A5B58CF-5DD0-4109-85EA-BF51F62B64C3}" srcOrd="0" destOrd="0" presId="urn:microsoft.com/office/officeart/2011/layout/HexagonRadial"/>
    <dgm:cxn modelId="{F6C34BA1-AC9A-4B05-B934-8D328F3671DA}" type="presOf" srcId="{1669C287-9467-4162-BDF2-082EB9DE525A}" destId="{52C4D0E8-2330-42A6-B5FF-53445DF4C026}" srcOrd="0" destOrd="0" presId="urn:microsoft.com/office/officeart/2011/layout/HexagonRadial"/>
    <dgm:cxn modelId="{53702EDA-E608-45CF-A98E-90E7EF8DF1F0}" srcId="{916F7F3B-F5E2-4AF8-B9FB-A76C7ADC8776}" destId="{A7DD1829-22ED-4EDE-AA64-7A1C0E8134FE}" srcOrd="4" destOrd="0" parTransId="{3B38030B-5886-49A1-B386-119E043C5B8E}" sibTransId="{5DF20F3A-A8B6-45BF-88F6-EDD71DDA8446}"/>
    <dgm:cxn modelId="{A971ACE3-3C94-4616-A08C-FBBCECBF7B8F}" srcId="{916F7F3B-F5E2-4AF8-B9FB-A76C7ADC8776}" destId="{F1DA274F-564D-45AC-8A30-5D92D37733D5}" srcOrd="0" destOrd="0" parTransId="{46162BE7-967A-46BF-89A6-74E635614A47}" sibTransId="{0EA02956-5055-4B49-9862-940C59315021}"/>
    <dgm:cxn modelId="{8CF6F730-2944-47B0-980C-A54EAB188B99}" type="presParOf" srcId="{F8242F6F-7628-41C7-82E6-30A71030E9B6}" destId="{21762A3B-476C-4270-BD00-1331B1DEDA85}" srcOrd="0" destOrd="0" presId="urn:microsoft.com/office/officeart/2011/layout/HexagonRadial"/>
    <dgm:cxn modelId="{64D1A5AF-D538-47F9-82F2-40AD27512728}" type="presParOf" srcId="{F8242F6F-7628-41C7-82E6-30A71030E9B6}" destId="{D880C52C-FCD6-4080-A953-A703269A8D95}" srcOrd="1" destOrd="0" presId="urn:microsoft.com/office/officeart/2011/layout/HexagonRadial"/>
    <dgm:cxn modelId="{F01808A9-E025-4C42-9931-94DF484C1E9C}" type="presParOf" srcId="{D880C52C-FCD6-4080-A953-A703269A8D95}" destId="{50CA64AC-7931-4094-886C-EAB1FAB86A9F}" srcOrd="0" destOrd="0" presId="urn:microsoft.com/office/officeart/2011/layout/HexagonRadial"/>
    <dgm:cxn modelId="{2B130F1F-6709-4C67-87A8-323D9CE15AD4}" type="presParOf" srcId="{F8242F6F-7628-41C7-82E6-30A71030E9B6}" destId="{8F8D8D17-C25B-4E70-A6B6-416D5C65E4D7}" srcOrd="2" destOrd="0" presId="urn:microsoft.com/office/officeart/2011/layout/HexagonRadial"/>
    <dgm:cxn modelId="{44A050AA-A4EE-4AE5-B829-4DF26A56B373}" type="presParOf" srcId="{F8242F6F-7628-41C7-82E6-30A71030E9B6}" destId="{03D1FDA4-E462-4FBE-855A-008526504E6B}" srcOrd="3" destOrd="0" presId="urn:microsoft.com/office/officeart/2011/layout/HexagonRadial"/>
    <dgm:cxn modelId="{9BC9EA10-A660-4722-A5BE-2CA9026466AD}" type="presParOf" srcId="{03D1FDA4-E462-4FBE-855A-008526504E6B}" destId="{FBF5D7D7-1ADC-48C5-A201-8434E84DEFDF}" srcOrd="0" destOrd="0" presId="urn:microsoft.com/office/officeart/2011/layout/HexagonRadial"/>
    <dgm:cxn modelId="{942216B3-EF9E-43A3-990E-5FE4D4B4BD62}" type="presParOf" srcId="{F8242F6F-7628-41C7-82E6-30A71030E9B6}" destId="{2A5B58CF-5DD0-4109-85EA-BF51F62B64C3}" srcOrd="4" destOrd="0" presId="urn:microsoft.com/office/officeart/2011/layout/HexagonRadial"/>
    <dgm:cxn modelId="{1C6EE638-D8C6-46F7-A218-63A649A721B0}" type="presParOf" srcId="{F8242F6F-7628-41C7-82E6-30A71030E9B6}" destId="{E24A247A-E19F-4881-8D75-0742E4BEDA8B}" srcOrd="5" destOrd="0" presId="urn:microsoft.com/office/officeart/2011/layout/HexagonRadial"/>
    <dgm:cxn modelId="{51A7DF64-EA2C-4C6D-A039-B66947BFFE89}" type="presParOf" srcId="{E24A247A-E19F-4881-8D75-0742E4BEDA8B}" destId="{D20C7F61-AA36-4DD2-94AA-0885D7B873CD}" srcOrd="0" destOrd="0" presId="urn:microsoft.com/office/officeart/2011/layout/HexagonRadial"/>
    <dgm:cxn modelId="{9240AC68-EBC7-48DE-9E5C-A80AD48ED76A}" type="presParOf" srcId="{F8242F6F-7628-41C7-82E6-30A71030E9B6}" destId="{38F653AF-3DC5-44A6-80F0-347437A69BA2}" srcOrd="6" destOrd="0" presId="urn:microsoft.com/office/officeart/2011/layout/HexagonRadial"/>
    <dgm:cxn modelId="{A9008FE9-DF7E-4ACA-A1E6-CDCD2ABDB86F}" type="presParOf" srcId="{F8242F6F-7628-41C7-82E6-30A71030E9B6}" destId="{7B9AFB6D-8B6A-4113-8D4B-EBA0B0AD0E63}" srcOrd="7" destOrd="0" presId="urn:microsoft.com/office/officeart/2011/layout/HexagonRadial"/>
    <dgm:cxn modelId="{76361336-26CC-4718-8588-6593246F57DC}" type="presParOf" srcId="{7B9AFB6D-8B6A-4113-8D4B-EBA0B0AD0E63}" destId="{FE334B95-77D5-48B7-AF96-B3196113066F}" srcOrd="0" destOrd="0" presId="urn:microsoft.com/office/officeart/2011/layout/HexagonRadial"/>
    <dgm:cxn modelId="{95479EAD-C5C2-4E0E-8662-8A734ACE2EA9}" type="presParOf" srcId="{F8242F6F-7628-41C7-82E6-30A71030E9B6}" destId="{52C4D0E8-2330-42A6-B5FF-53445DF4C026}" srcOrd="8" destOrd="0" presId="urn:microsoft.com/office/officeart/2011/layout/HexagonRadial"/>
    <dgm:cxn modelId="{1F93B476-026B-4C90-B749-00C70C98507C}" type="presParOf" srcId="{F8242F6F-7628-41C7-82E6-30A71030E9B6}" destId="{849BCC15-9AEC-4D27-97A0-018859CAF6C7}" srcOrd="9" destOrd="0" presId="urn:microsoft.com/office/officeart/2011/layout/HexagonRadial"/>
    <dgm:cxn modelId="{E400A873-DCFD-4C6B-92B7-A05F3E4C326D}" type="presParOf" srcId="{849BCC15-9AEC-4D27-97A0-018859CAF6C7}" destId="{7DE83A67-4C7C-4F48-A748-B2D50401865E}" srcOrd="0" destOrd="0" presId="urn:microsoft.com/office/officeart/2011/layout/HexagonRadial"/>
    <dgm:cxn modelId="{B9B062B8-9768-4D54-82D7-C85CC4B2C027}" type="presParOf" srcId="{F8242F6F-7628-41C7-82E6-30A71030E9B6}" destId="{92C70244-E1BB-447B-B204-9712140117DF}" srcOrd="10" destOrd="0" presId="urn:microsoft.com/office/officeart/2011/layout/HexagonRadial"/>
    <dgm:cxn modelId="{41B45531-6722-45BB-B522-E54D3EF447B3}" type="presParOf" srcId="{F8242F6F-7628-41C7-82E6-30A71030E9B6}" destId="{AEFEE9BE-C3EB-4008-905F-034BD580EDE1}" srcOrd="11" destOrd="0" presId="urn:microsoft.com/office/officeart/2011/layout/HexagonRadial"/>
    <dgm:cxn modelId="{BAFECA47-51E0-4935-94F1-90999C0B3E96}" type="presParOf" srcId="{AEFEE9BE-C3EB-4008-905F-034BD580EDE1}" destId="{56D9D452-8289-4A7A-A9F2-1768768AC5D4}" srcOrd="0" destOrd="0" presId="urn:microsoft.com/office/officeart/2011/layout/HexagonRadial"/>
    <dgm:cxn modelId="{74035133-0F4A-48B5-95E4-F7B6F2305B6E}" type="presParOf" srcId="{F8242F6F-7628-41C7-82E6-30A71030E9B6}" destId="{97F64998-2581-4A1D-9B67-8D1F081F4F0A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D036DC-F40C-48A5-87B6-98F750981130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A8DA926-31FB-4FAE-B762-B38D2F724568}">
      <dgm:prSet/>
      <dgm:spPr/>
      <dgm:t>
        <a:bodyPr/>
        <a:lstStyle/>
        <a:p>
          <a:r>
            <a:rPr lang="en-US" b="0" i="0"/>
            <a:t>Tokenization</a:t>
          </a:r>
          <a:endParaRPr lang="en-US"/>
        </a:p>
      </dgm:t>
    </dgm:pt>
    <dgm:pt modelId="{A459C075-3C3A-4AB8-B197-64D885D11017}" type="parTrans" cxnId="{6E671EFE-5B15-4FCE-9A05-E115382433E2}">
      <dgm:prSet/>
      <dgm:spPr/>
      <dgm:t>
        <a:bodyPr/>
        <a:lstStyle/>
        <a:p>
          <a:endParaRPr lang="en-US"/>
        </a:p>
      </dgm:t>
    </dgm:pt>
    <dgm:pt modelId="{80F9CD91-F7C9-4C23-B8CC-341D73315CB4}" type="sibTrans" cxnId="{6E671EFE-5B15-4FCE-9A05-E115382433E2}">
      <dgm:prSet/>
      <dgm:spPr/>
      <dgm:t>
        <a:bodyPr/>
        <a:lstStyle/>
        <a:p>
          <a:endParaRPr lang="en-US"/>
        </a:p>
      </dgm:t>
    </dgm:pt>
    <dgm:pt modelId="{01140B31-8FDF-40F9-AED8-BB21872FA237}">
      <dgm:prSet/>
      <dgm:spPr/>
      <dgm:t>
        <a:bodyPr/>
        <a:lstStyle/>
        <a:p>
          <a:r>
            <a:rPr lang="en-US" b="0" i="0"/>
            <a:t>Filtering Words</a:t>
          </a:r>
          <a:endParaRPr lang="en-US"/>
        </a:p>
      </dgm:t>
    </dgm:pt>
    <dgm:pt modelId="{44D8C288-0539-4F80-B476-31D5A6BA8F61}" type="parTrans" cxnId="{B4D5C209-2092-46FD-8795-E614AF78204B}">
      <dgm:prSet/>
      <dgm:spPr/>
      <dgm:t>
        <a:bodyPr/>
        <a:lstStyle/>
        <a:p>
          <a:endParaRPr lang="en-US"/>
        </a:p>
      </dgm:t>
    </dgm:pt>
    <dgm:pt modelId="{0DC5AB8B-D7CD-4547-979E-A25EDFF34412}" type="sibTrans" cxnId="{B4D5C209-2092-46FD-8795-E614AF78204B}">
      <dgm:prSet/>
      <dgm:spPr/>
      <dgm:t>
        <a:bodyPr/>
        <a:lstStyle/>
        <a:p>
          <a:endParaRPr lang="en-US"/>
        </a:p>
      </dgm:t>
    </dgm:pt>
    <dgm:pt modelId="{4015829D-DD6C-4C94-90D1-DC3EC38975E5}">
      <dgm:prSet/>
      <dgm:spPr/>
      <dgm:t>
        <a:bodyPr/>
        <a:lstStyle/>
        <a:p>
          <a:r>
            <a:rPr lang="en-US" b="0" i="0"/>
            <a:t>Stemming</a:t>
          </a:r>
          <a:endParaRPr lang="en-US"/>
        </a:p>
      </dgm:t>
    </dgm:pt>
    <dgm:pt modelId="{7B4AA4CC-6A8D-48DC-B353-AE3897177378}" type="parTrans" cxnId="{1E587398-925F-43D4-9E6D-6DEE38EFAFA1}">
      <dgm:prSet/>
      <dgm:spPr/>
      <dgm:t>
        <a:bodyPr/>
        <a:lstStyle/>
        <a:p>
          <a:endParaRPr lang="en-US"/>
        </a:p>
      </dgm:t>
    </dgm:pt>
    <dgm:pt modelId="{21E3E934-5BCE-4083-83AF-F51387C92D8A}" type="sibTrans" cxnId="{1E587398-925F-43D4-9E6D-6DEE38EFAFA1}">
      <dgm:prSet/>
      <dgm:spPr/>
      <dgm:t>
        <a:bodyPr/>
        <a:lstStyle/>
        <a:p>
          <a:endParaRPr lang="en-US"/>
        </a:p>
      </dgm:t>
    </dgm:pt>
    <dgm:pt modelId="{A9FEE14E-0BAB-4DCC-AEDB-485AC262A56E}">
      <dgm:prSet/>
      <dgm:spPr/>
      <dgm:t>
        <a:bodyPr/>
        <a:lstStyle/>
        <a:p>
          <a:r>
            <a:rPr lang="en-US" b="0" i="0"/>
            <a:t>Lemmatization</a:t>
          </a:r>
          <a:endParaRPr lang="en-US"/>
        </a:p>
      </dgm:t>
    </dgm:pt>
    <dgm:pt modelId="{BB9DF3DF-A52B-41DB-9DF3-86B8D5D9503C}" type="parTrans" cxnId="{E7508A75-BFB5-46D6-AB2E-ECB642DE4439}">
      <dgm:prSet/>
      <dgm:spPr/>
      <dgm:t>
        <a:bodyPr/>
        <a:lstStyle/>
        <a:p>
          <a:endParaRPr lang="en-US"/>
        </a:p>
      </dgm:t>
    </dgm:pt>
    <dgm:pt modelId="{863AD9C4-6E11-4453-86A7-CD6BD042A5BC}" type="sibTrans" cxnId="{E7508A75-BFB5-46D6-AB2E-ECB642DE4439}">
      <dgm:prSet/>
      <dgm:spPr/>
      <dgm:t>
        <a:bodyPr/>
        <a:lstStyle/>
        <a:p>
          <a:endParaRPr lang="en-US"/>
        </a:p>
      </dgm:t>
    </dgm:pt>
    <dgm:pt modelId="{D9E3444D-7190-43D1-8943-6954037D0940}">
      <dgm:prSet/>
      <dgm:spPr/>
      <dgm:t>
        <a:bodyPr/>
        <a:lstStyle/>
        <a:p>
          <a:r>
            <a:rPr lang="en-US" b="0" i="0"/>
            <a:t>Chunking</a:t>
          </a:r>
          <a:endParaRPr lang="en-US"/>
        </a:p>
      </dgm:t>
    </dgm:pt>
    <dgm:pt modelId="{D21065FB-03CB-44FC-B757-529551B60416}" type="parTrans" cxnId="{D7C1CE63-47B7-4C80-B6C3-D29A9AFC8C2F}">
      <dgm:prSet/>
      <dgm:spPr/>
      <dgm:t>
        <a:bodyPr/>
        <a:lstStyle/>
        <a:p>
          <a:endParaRPr lang="en-US"/>
        </a:p>
      </dgm:t>
    </dgm:pt>
    <dgm:pt modelId="{63A4F88B-7826-40F1-8842-F941DC1647B4}" type="sibTrans" cxnId="{D7C1CE63-47B7-4C80-B6C3-D29A9AFC8C2F}">
      <dgm:prSet/>
      <dgm:spPr/>
      <dgm:t>
        <a:bodyPr/>
        <a:lstStyle/>
        <a:p>
          <a:endParaRPr lang="en-US"/>
        </a:p>
      </dgm:t>
    </dgm:pt>
    <dgm:pt modelId="{7273742D-6EBB-4EFD-AD3D-D885320DBF94}">
      <dgm:prSet/>
      <dgm:spPr/>
      <dgm:t>
        <a:bodyPr/>
        <a:lstStyle/>
        <a:p>
          <a:r>
            <a:rPr lang="en-US" b="0" i="0"/>
            <a:t>Chinking</a:t>
          </a:r>
          <a:endParaRPr lang="en-US"/>
        </a:p>
      </dgm:t>
    </dgm:pt>
    <dgm:pt modelId="{589196BA-BEB5-47C0-ACFA-A931D72ABE99}" type="parTrans" cxnId="{697E6790-61E5-4ACA-B8A4-8A7BA914F3B5}">
      <dgm:prSet/>
      <dgm:spPr/>
      <dgm:t>
        <a:bodyPr/>
        <a:lstStyle/>
        <a:p>
          <a:endParaRPr lang="en-US"/>
        </a:p>
      </dgm:t>
    </dgm:pt>
    <dgm:pt modelId="{877025A0-E012-44A1-8907-3EF93BD057BD}" type="sibTrans" cxnId="{697E6790-61E5-4ACA-B8A4-8A7BA914F3B5}">
      <dgm:prSet/>
      <dgm:spPr/>
      <dgm:t>
        <a:bodyPr/>
        <a:lstStyle/>
        <a:p>
          <a:endParaRPr lang="en-US"/>
        </a:p>
      </dgm:t>
    </dgm:pt>
    <dgm:pt modelId="{07017611-13BB-46DB-BFF7-A5BE97A4D0DA}">
      <dgm:prSet/>
      <dgm:spPr/>
      <dgm:t>
        <a:bodyPr/>
        <a:lstStyle/>
        <a:p>
          <a:r>
            <a:rPr lang="en-US" b="0" i="0"/>
            <a:t>Named Entity Recognition</a:t>
          </a:r>
          <a:endParaRPr lang="en-US"/>
        </a:p>
      </dgm:t>
    </dgm:pt>
    <dgm:pt modelId="{199E8D08-B1C6-42D8-9967-DF3F59BD4BAE}" type="parTrans" cxnId="{D503872F-99AE-4B93-A3F9-15DFBF187029}">
      <dgm:prSet/>
      <dgm:spPr/>
      <dgm:t>
        <a:bodyPr/>
        <a:lstStyle/>
        <a:p>
          <a:endParaRPr lang="en-US"/>
        </a:p>
      </dgm:t>
    </dgm:pt>
    <dgm:pt modelId="{1B2DA944-A738-4C2C-8124-AFE68D5CC68D}" type="sibTrans" cxnId="{D503872F-99AE-4B93-A3F9-15DFBF187029}">
      <dgm:prSet/>
      <dgm:spPr/>
      <dgm:t>
        <a:bodyPr/>
        <a:lstStyle/>
        <a:p>
          <a:endParaRPr lang="en-US"/>
        </a:p>
      </dgm:t>
    </dgm:pt>
    <dgm:pt modelId="{6D2FAF61-2E05-46C5-AC6A-68C90507D206}">
      <dgm:prSet/>
      <dgm:spPr/>
      <dgm:t>
        <a:bodyPr/>
        <a:lstStyle/>
        <a:p>
          <a:r>
            <a:rPr lang="en-US" b="0" i="0"/>
            <a:t>Tagging Parts of Speech</a:t>
          </a:r>
          <a:endParaRPr lang="en-US"/>
        </a:p>
      </dgm:t>
    </dgm:pt>
    <dgm:pt modelId="{DDA0AF11-FCD5-49A5-9373-A62EE9F2937B}" type="parTrans" cxnId="{3C54C604-4EC2-4E92-9D26-15D999D0AEB3}">
      <dgm:prSet/>
      <dgm:spPr/>
      <dgm:t>
        <a:bodyPr/>
        <a:lstStyle/>
        <a:p>
          <a:endParaRPr lang="en-US"/>
        </a:p>
      </dgm:t>
    </dgm:pt>
    <dgm:pt modelId="{533C3AA0-DE4A-4A9C-86BF-BE31C9F507D4}" type="sibTrans" cxnId="{3C54C604-4EC2-4E92-9D26-15D999D0AEB3}">
      <dgm:prSet/>
      <dgm:spPr/>
      <dgm:t>
        <a:bodyPr/>
        <a:lstStyle/>
        <a:p>
          <a:endParaRPr lang="en-US"/>
        </a:p>
      </dgm:t>
    </dgm:pt>
    <dgm:pt modelId="{20FAB905-6B05-4A0C-B39D-6D359BCF4209}" type="pres">
      <dgm:prSet presAssocID="{7DD036DC-F40C-48A5-87B6-98F750981130}" presName="diagram" presStyleCnt="0">
        <dgm:presLayoutVars>
          <dgm:dir/>
          <dgm:resizeHandles val="exact"/>
        </dgm:presLayoutVars>
      </dgm:prSet>
      <dgm:spPr/>
    </dgm:pt>
    <dgm:pt modelId="{59AA630F-EC20-4695-A9B6-C14EE1CA93E7}" type="pres">
      <dgm:prSet presAssocID="{7A8DA926-31FB-4FAE-B762-B38D2F724568}" presName="node" presStyleLbl="node1" presStyleIdx="0" presStyleCnt="8">
        <dgm:presLayoutVars>
          <dgm:bulletEnabled val="1"/>
        </dgm:presLayoutVars>
      </dgm:prSet>
      <dgm:spPr/>
    </dgm:pt>
    <dgm:pt modelId="{D580F85B-0665-4763-A90B-B0E1DB1D6AEC}" type="pres">
      <dgm:prSet presAssocID="{80F9CD91-F7C9-4C23-B8CC-341D73315CB4}" presName="sibTrans" presStyleCnt="0"/>
      <dgm:spPr/>
    </dgm:pt>
    <dgm:pt modelId="{E297B831-BBB1-413B-A0DA-807E5C77BFF7}" type="pres">
      <dgm:prSet presAssocID="{01140B31-8FDF-40F9-AED8-BB21872FA237}" presName="node" presStyleLbl="node1" presStyleIdx="1" presStyleCnt="8">
        <dgm:presLayoutVars>
          <dgm:bulletEnabled val="1"/>
        </dgm:presLayoutVars>
      </dgm:prSet>
      <dgm:spPr/>
    </dgm:pt>
    <dgm:pt modelId="{838840EC-70E9-4683-9942-CA96568C9C18}" type="pres">
      <dgm:prSet presAssocID="{0DC5AB8B-D7CD-4547-979E-A25EDFF34412}" presName="sibTrans" presStyleCnt="0"/>
      <dgm:spPr/>
    </dgm:pt>
    <dgm:pt modelId="{60670BE4-684F-4D0F-9937-5C65E4AEA5D1}" type="pres">
      <dgm:prSet presAssocID="{4015829D-DD6C-4C94-90D1-DC3EC38975E5}" presName="node" presStyleLbl="node1" presStyleIdx="2" presStyleCnt="8">
        <dgm:presLayoutVars>
          <dgm:bulletEnabled val="1"/>
        </dgm:presLayoutVars>
      </dgm:prSet>
      <dgm:spPr/>
    </dgm:pt>
    <dgm:pt modelId="{F2D43756-276A-4268-858C-6CF27B950047}" type="pres">
      <dgm:prSet presAssocID="{21E3E934-5BCE-4083-83AF-F51387C92D8A}" presName="sibTrans" presStyleCnt="0"/>
      <dgm:spPr/>
    </dgm:pt>
    <dgm:pt modelId="{EFA9AB26-57E0-41FC-9B90-E9FF0DF541DE}" type="pres">
      <dgm:prSet presAssocID="{A9FEE14E-0BAB-4DCC-AEDB-485AC262A56E}" presName="node" presStyleLbl="node1" presStyleIdx="3" presStyleCnt="8">
        <dgm:presLayoutVars>
          <dgm:bulletEnabled val="1"/>
        </dgm:presLayoutVars>
      </dgm:prSet>
      <dgm:spPr/>
    </dgm:pt>
    <dgm:pt modelId="{E14B203C-C2DD-476C-8A31-45B66E24AED4}" type="pres">
      <dgm:prSet presAssocID="{863AD9C4-6E11-4453-86A7-CD6BD042A5BC}" presName="sibTrans" presStyleCnt="0"/>
      <dgm:spPr/>
    </dgm:pt>
    <dgm:pt modelId="{2D8A6941-5149-4EA8-A839-D6F74B4B2CDD}" type="pres">
      <dgm:prSet presAssocID="{D9E3444D-7190-43D1-8943-6954037D0940}" presName="node" presStyleLbl="node1" presStyleIdx="4" presStyleCnt="8">
        <dgm:presLayoutVars>
          <dgm:bulletEnabled val="1"/>
        </dgm:presLayoutVars>
      </dgm:prSet>
      <dgm:spPr/>
    </dgm:pt>
    <dgm:pt modelId="{CDA6A2E6-C985-4459-8C1B-BD89EA9D7C02}" type="pres">
      <dgm:prSet presAssocID="{63A4F88B-7826-40F1-8842-F941DC1647B4}" presName="sibTrans" presStyleCnt="0"/>
      <dgm:spPr/>
    </dgm:pt>
    <dgm:pt modelId="{96A2D275-63C9-41B2-A36C-CDF85585B540}" type="pres">
      <dgm:prSet presAssocID="{7273742D-6EBB-4EFD-AD3D-D885320DBF94}" presName="node" presStyleLbl="node1" presStyleIdx="5" presStyleCnt="8">
        <dgm:presLayoutVars>
          <dgm:bulletEnabled val="1"/>
        </dgm:presLayoutVars>
      </dgm:prSet>
      <dgm:spPr/>
    </dgm:pt>
    <dgm:pt modelId="{47D40862-D609-43D6-B912-78668F3A0B66}" type="pres">
      <dgm:prSet presAssocID="{877025A0-E012-44A1-8907-3EF93BD057BD}" presName="sibTrans" presStyleCnt="0"/>
      <dgm:spPr/>
    </dgm:pt>
    <dgm:pt modelId="{A779BD09-5A53-408B-BDCA-4FDDA80715FE}" type="pres">
      <dgm:prSet presAssocID="{07017611-13BB-46DB-BFF7-A5BE97A4D0DA}" presName="node" presStyleLbl="node1" presStyleIdx="6" presStyleCnt="8">
        <dgm:presLayoutVars>
          <dgm:bulletEnabled val="1"/>
        </dgm:presLayoutVars>
      </dgm:prSet>
      <dgm:spPr/>
    </dgm:pt>
    <dgm:pt modelId="{18E598D0-BD17-4B18-8DC4-00A78CDB1466}" type="pres">
      <dgm:prSet presAssocID="{1B2DA944-A738-4C2C-8124-AFE68D5CC68D}" presName="sibTrans" presStyleCnt="0"/>
      <dgm:spPr/>
    </dgm:pt>
    <dgm:pt modelId="{4C03EEC2-419D-4CF6-9647-3C0B3EDB5DA6}" type="pres">
      <dgm:prSet presAssocID="{6D2FAF61-2E05-46C5-AC6A-68C90507D206}" presName="node" presStyleLbl="node1" presStyleIdx="7" presStyleCnt="8">
        <dgm:presLayoutVars>
          <dgm:bulletEnabled val="1"/>
        </dgm:presLayoutVars>
      </dgm:prSet>
      <dgm:spPr/>
    </dgm:pt>
  </dgm:ptLst>
  <dgm:cxnLst>
    <dgm:cxn modelId="{3C54C604-4EC2-4E92-9D26-15D999D0AEB3}" srcId="{7DD036DC-F40C-48A5-87B6-98F750981130}" destId="{6D2FAF61-2E05-46C5-AC6A-68C90507D206}" srcOrd="7" destOrd="0" parTransId="{DDA0AF11-FCD5-49A5-9373-A62EE9F2937B}" sibTransId="{533C3AA0-DE4A-4A9C-86BF-BE31C9F507D4}"/>
    <dgm:cxn modelId="{B4D5C209-2092-46FD-8795-E614AF78204B}" srcId="{7DD036DC-F40C-48A5-87B6-98F750981130}" destId="{01140B31-8FDF-40F9-AED8-BB21872FA237}" srcOrd="1" destOrd="0" parTransId="{44D8C288-0539-4F80-B476-31D5A6BA8F61}" sibTransId="{0DC5AB8B-D7CD-4547-979E-A25EDFF34412}"/>
    <dgm:cxn modelId="{D154D30B-D909-4A19-83E7-CE2649D25C4E}" type="presOf" srcId="{01140B31-8FDF-40F9-AED8-BB21872FA237}" destId="{E297B831-BBB1-413B-A0DA-807E5C77BFF7}" srcOrd="0" destOrd="0" presId="urn:microsoft.com/office/officeart/2005/8/layout/default"/>
    <dgm:cxn modelId="{7646660F-D888-4834-B1D4-DA4AC8D440D0}" type="presOf" srcId="{7273742D-6EBB-4EFD-AD3D-D885320DBF94}" destId="{96A2D275-63C9-41B2-A36C-CDF85585B540}" srcOrd="0" destOrd="0" presId="urn:microsoft.com/office/officeart/2005/8/layout/default"/>
    <dgm:cxn modelId="{D503872F-99AE-4B93-A3F9-15DFBF187029}" srcId="{7DD036DC-F40C-48A5-87B6-98F750981130}" destId="{07017611-13BB-46DB-BFF7-A5BE97A4D0DA}" srcOrd="6" destOrd="0" parTransId="{199E8D08-B1C6-42D8-9967-DF3F59BD4BAE}" sibTransId="{1B2DA944-A738-4C2C-8124-AFE68D5CC68D}"/>
    <dgm:cxn modelId="{C47B353F-6EFB-48F4-9E2F-9A9568518DE6}" type="presOf" srcId="{7DD036DC-F40C-48A5-87B6-98F750981130}" destId="{20FAB905-6B05-4A0C-B39D-6D359BCF4209}" srcOrd="0" destOrd="0" presId="urn:microsoft.com/office/officeart/2005/8/layout/default"/>
    <dgm:cxn modelId="{D7C1CE63-47B7-4C80-B6C3-D29A9AFC8C2F}" srcId="{7DD036DC-F40C-48A5-87B6-98F750981130}" destId="{D9E3444D-7190-43D1-8943-6954037D0940}" srcOrd="4" destOrd="0" parTransId="{D21065FB-03CB-44FC-B757-529551B60416}" sibTransId="{63A4F88B-7826-40F1-8842-F941DC1647B4}"/>
    <dgm:cxn modelId="{0B19FF66-319A-4307-AD23-DFF1F8F75F2F}" type="presOf" srcId="{4015829D-DD6C-4C94-90D1-DC3EC38975E5}" destId="{60670BE4-684F-4D0F-9937-5C65E4AEA5D1}" srcOrd="0" destOrd="0" presId="urn:microsoft.com/office/officeart/2005/8/layout/default"/>
    <dgm:cxn modelId="{E7214849-E7A6-4755-B642-801072DDA4BB}" type="presOf" srcId="{6D2FAF61-2E05-46C5-AC6A-68C90507D206}" destId="{4C03EEC2-419D-4CF6-9647-3C0B3EDB5DA6}" srcOrd="0" destOrd="0" presId="urn:microsoft.com/office/officeart/2005/8/layout/default"/>
    <dgm:cxn modelId="{5C282370-3A84-47E8-AD3F-0394C15899D1}" type="presOf" srcId="{D9E3444D-7190-43D1-8943-6954037D0940}" destId="{2D8A6941-5149-4EA8-A839-D6F74B4B2CDD}" srcOrd="0" destOrd="0" presId="urn:microsoft.com/office/officeart/2005/8/layout/default"/>
    <dgm:cxn modelId="{E7508A75-BFB5-46D6-AB2E-ECB642DE4439}" srcId="{7DD036DC-F40C-48A5-87B6-98F750981130}" destId="{A9FEE14E-0BAB-4DCC-AEDB-485AC262A56E}" srcOrd="3" destOrd="0" parTransId="{BB9DF3DF-A52B-41DB-9DF3-86B8D5D9503C}" sibTransId="{863AD9C4-6E11-4453-86A7-CD6BD042A5BC}"/>
    <dgm:cxn modelId="{697E6790-61E5-4ACA-B8A4-8A7BA914F3B5}" srcId="{7DD036DC-F40C-48A5-87B6-98F750981130}" destId="{7273742D-6EBB-4EFD-AD3D-D885320DBF94}" srcOrd="5" destOrd="0" parTransId="{589196BA-BEB5-47C0-ACFA-A931D72ABE99}" sibTransId="{877025A0-E012-44A1-8907-3EF93BD057BD}"/>
    <dgm:cxn modelId="{1E587398-925F-43D4-9E6D-6DEE38EFAFA1}" srcId="{7DD036DC-F40C-48A5-87B6-98F750981130}" destId="{4015829D-DD6C-4C94-90D1-DC3EC38975E5}" srcOrd="2" destOrd="0" parTransId="{7B4AA4CC-6A8D-48DC-B353-AE3897177378}" sibTransId="{21E3E934-5BCE-4083-83AF-F51387C92D8A}"/>
    <dgm:cxn modelId="{6B10B5A7-CC3C-47D7-BF39-2461203C49B4}" type="presOf" srcId="{7A8DA926-31FB-4FAE-B762-B38D2F724568}" destId="{59AA630F-EC20-4695-A9B6-C14EE1CA93E7}" srcOrd="0" destOrd="0" presId="urn:microsoft.com/office/officeart/2005/8/layout/default"/>
    <dgm:cxn modelId="{564DE8B9-8A47-4182-B5A5-59AEE5AA68EE}" type="presOf" srcId="{07017611-13BB-46DB-BFF7-A5BE97A4D0DA}" destId="{A779BD09-5A53-408B-BDCA-4FDDA80715FE}" srcOrd="0" destOrd="0" presId="urn:microsoft.com/office/officeart/2005/8/layout/default"/>
    <dgm:cxn modelId="{AA7AFBDA-F216-48E5-A59A-5A7830F5E243}" type="presOf" srcId="{A9FEE14E-0BAB-4DCC-AEDB-485AC262A56E}" destId="{EFA9AB26-57E0-41FC-9B90-E9FF0DF541DE}" srcOrd="0" destOrd="0" presId="urn:microsoft.com/office/officeart/2005/8/layout/default"/>
    <dgm:cxn modelId="{6E671EFE-5B15-4FCE-9A05-E115382433E2}" srcId="{7DD036DC-F40C-48A5-87B6-98F750981130}" destId="{7A8DA926-31FB-4FAE-B762-B38D2F724568}" srcOrd="0" destOrd="0" parTransId="{A459C075-3C3A-4AB8-B197-64D885D11017}" sibTransId="{80F9CD91-F7C9-4C23-B8CC-341D73315CB4}"/>
    <dgm:cxn modelId="{73188070-178A-4929-912A-8D57DC05A5D2}" type="presParOf" srcId="{20FAB905-6B05-4A0C-B39D-6D359BCF4209}" destId="{59AA630F-EC20-4695-A9B6-C14EE1CA93E7}" srcOrd="0" destOrd="0" presId="urn:microsoft.com/office/officeart/2005/8/layout/default"/>
    <dgm:cxn modelId="{5CF85851-9E0E-4106-AF67-0B9C8EADBE07}" type="presParOf" srcId="{20FAB905-6B05-4A0C-B39D-6D359BCF4209}" destId="{D580F85B-0665-4763-A90B-B0E1DB1D6AEC}" srcOrd="1" destOrd="0" presId="urn:microsoft.com/office/officeart/2005/8/layout/default"/>
    <dgm:cxn modelId="{594736DE-9AB7-4AB1-9AD0-33CEA1E0DBDE}" type="presParOf" srcId="{20FAB905-6B05-4A0C-B39D-6D359BCF4209}" destId="{E297B831-BBB1-413B-A0DA-807E5C77BFF7}" srcOrd="2" destOrd="0" presId="urn:microsoft.com/office/officeart/2005/8/layout/default"/>
    <dgm:cxn modelId="{284AA843-0D18-4A2B-B798-F06563C56E29}" type="presParOf" srcId="{20FAB905-6B05-4A0C-B39D-6D359BCF4209}" destId="{838840EC-70E9-4683-9942-CA96568C9C18}" srcOrd="3" destOrd="0" presId="urn:microsoft.com/office/officeart/2005/8/layout/default"/>
    <dgm:cxn modelId="{2C0B0A9E-7FB3-497D-B3E0-05A713834BAD}" type="presParOf" srcId="{20FAB905-6B05-4A0C-B39D-6D359BCF4209}" destId="{60670BE4-684F-4D0F-9937-5C65E4AEA5D1}" srcOrd="4" destOrd="0" presId="urn:microsoft.com/office/officeart/2005/8/layout/default"/>
    <dgm:cxn modelId="{76F1BFF9-8020-4B6C-8C20-1012D4F1BD38}" type="presParOf" srcId="{20FAB905-6B05-4A0C-B39D-6D359BCF4209}" destId="{F2D43756-276A-4268-858C-6CF27B950047}" srcOrd="5" destOrd="0" presId="urn:microsoft.com/office/officeart/2005/8/layout/default"/>
    <dgm:cxn modelId="{2BE2BD3E-F416-4413-B522-2C0F0CAB6886}" type="presParOf" srcId="{20FAB905-6B05-4A0C-B39D-6D359BCF4209}" destId="{EFA9AB26-57E0-41FC-9B90-E9FF0DF541DE}" srcOrd="6" destOrd="0" presId="urn:microsoft.com/office/officeart/2005/8/layout/default"/>
    <dgm:cxn modelId="{CCFC6130-B50A-447A-8FB4-5910B9620A92}" type="presParOf" srcId="{20FAB905-6B05-4A0C-B39D-6D359BCF4209}" destId="{E14B203C-C2DD-476C-8A31-45B66E24AED4}" srcOrd="7" destOrd="0" presId="urn:microsoft.com/office/officeart/2005/8/layout/default"/>
    <dgm:cxn modelId="{418F7C6A-6DB7-4D34-B2E1-774381BBF0C1}" type="presParOf" srcId="{20FAB905-6B05-4A0C-B39D-6D359BCF4209}" destId="{2D8A6941-5149-4EA8-A839-D6F74B4B2CDD}" srcOrd="8" destOrd="0" presId="urn:microsoft.com/office/officeart/2005/8/layout/default"/>
    <dgm:cxn modelId="{4CB885BD-5F07-4607-A932-0DF40727C376}" type="presParOf" srcId="{20FAB905-6B05-4A0C-B39D-6D359BCF4209}" destId="{CDA6A2E6-C985-4459-8C1B-BD89EA9D7C02}" srcOrd="9" destOrd="0" presId="urn:microsoft.com/office/officeart/2005/8/layout/default"/>
    <dgm:cxn modelId="{75892ACB-540E-409A-AE25-2783C12F6DB1}" type="presParOf" srcId="{20FAB905-6B05-4A0C-B39D-6D359BCF4209}" destId="{96A2D275-63C9-41B2-A36C-CDF85585B540}" srcOrd="10" destOrd="0" presId="urn:microsoft.com/office/officeart/2005/8/layout/default"/>
    <dgm:cxn modelId="{B8D74DE6-0D51-41A8-B0CF-159016F6EF7A}" type="presParOf" srcId="{20FAB905-6B05-4A0C-B39D-6D359BCF4209}" destId="{47D40862-D609-43D6-B912-78668F3A0B66}" srcOrd="11" destOrd="0" presId="urn:microsoft.com/office/officeart/2005/8/layout/default"/>
    <dgm:cxn modelId="{E716DB8E-5D17-4BE5-B1EE-42F7D0EDEF75}" type="presParOf" srcId="{20FAB905-6B05-4A0C-B39D-6D359BCF4209}" destId="{A779BD09-5A53-408B-BDCA-4FDDA80715FE}" srcOrd="12" destOrd="0" presId="urn:microsoft.com/office/officeart/2005/8/layout/default"/>
    <dgm:cxn modelId="{6D4EB2CF-ACB9-4576-8D2E-79D2440F652B}" type="presParOf" srcId="{20FAB905-6B05-4A0C-B39D-6D359BCF4209}" destId="{18E598D0-BD17-4B18-8DC4-00A78CDB1466}" srcOrd="13" destOrd="0" presId="urn:microsoft.com/office/officeart/2005/8/layout/default"/>
    <dgm:cxn modelId="{488B7584-DEC0-45CD-966D-480EAD0839B1}" type="presParOf" srcId="{20FAB905-6B05-4A0C-B39D-6D359BCF4209}" destId="{4C03EEC2-419D-4CF6-9647-3C0B3EDB5DA6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F918A32-6C7C-4EBC-AE95-58D2F1CD64C4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6950180-F6E2-4226-95D9-0FB6517CD6DF}">
      <dgm:prSet/>
      <dgm:spPr/>
      <dgm:t>
        <a:bodyPr/>
        <a:lstStyle/>
        <a:p>
          <a:pPr rtl="0"/>
          <a:r>
            <a:rPr lang="en-US" dirty="0"/>
            <a:t>Packages Installation</a:t>
          </a:r>
        </a:p>
      </dgm:t>
    </dgm:pt>
    <dgm:pt modelId="{825B6532-20D8-4AAD-81D3-7CC87F50CAFF}" type="parTrans" cxnId="{D931F133-CAF2-4C3C-86E0-CCB3D647CD46}">
      <dgm:prSet/>
      <dgm:spPr/>
      <dgm:t>
        <a:bodyPr/>
        <a:lstStyle/>
        <a:p>
          <a:endParaRPr lang="en-US"/>
        </a:p>
      </dgm:t>
    </dgm:pt>
    <dgm:pt modelId="{B8D65512-AE52-41A8-B37D-AF55460F67B5}" type="sibTrans" cxnId="{D931F133-CAF2-4C3C-86E0-CCB3D647CD46}">
      <dgm:prSet/>
      <dgm:spPr/>
      <dgm:t>
        <a:bodyPr/>
        <a:lstStyle/>
        <a:p>
          <a:endParaRPr lang="en-US"/>
        </a:p>
      </dgm:t>
    </dgm:pt>
    <dgm:pt modelId="{9D2D1110-58AA-47D0-AA2A-D0330073F830}">
      <dgm:prSet/>
      <dgm:spPr/>
      <dgm:t>
        <a:bodyPr/>
        <a:lstStyle/>
        <a:p>
          <a:pPr>
            <a:buFont typeface="+mj-lt"/>
            <a:buAutoNum type="alphaLcPeriod"/>
          </a:pPr>
          <a:r>
            <a:rPr lang="en-US"/>
            <a:t>Creating Corpus with Python</a:t>
          </a:r>
        </a:p>
      </dgm:t>
    </dgm:pt>
    <dgm:pt modelId="{423428D5-2653-4693-BA76-8561160C4116}" type="parTrans" cxnId="{FB73A3D6-6369-44B5-8579-DACC6AA770A3}">
      <dgm:prSet/>
      <dgm:spPr/>
      <dgm:t>
        <a:bodyPr/>
        <a:lstStyle/>
        <a:p>
          <a:endParaRPr lang="en-US"/>
        </a:p>
      </dgm:t>
    </dgm:pt>
    <dgm:pt modelId="{19626B07-AB91-4A72-AAB5-226C048237C8}" type="sibTrans" cxnId="{FB73A3D6-6369-44B5-8579-DACC6AA770A3}">
      <dgm:prSet/>
      <dgm:spPr/>
      <dgm:t>
        <a:bodyPr/>
        <a:lstStyle/>
        <a:p>
          <a:endParaRPr lang="en-US"/>
        </a:p>
      </dgm:t>
    </dgm:pt>
    <dgm:pt modelId="{B105332E-4946-421C-8965-5575AA1F0433}">
      <dgm:prSet/>
      <dgm:spPr/>
      <dgm:t>
        <a:bodyPr/>
        <a:lstStyle/>
        <a:p>
          <a:pPr>
            <a:buFont typeface="+mj-lt"/>
            <a:buAutoNum type="alphaLcPeriod"/>
          </a:pPr>
          <a:r>
            <a:rPr lang="en-US"/>
            <a:t>Text Preprocessing and Helper Function Deployment</a:t>
          </a:r>
        </a:p>
      </dgm:t>
    </dgm:pt>
    <dgm:pt modelId="{E3904B61-2824-48DD-B4BA-AE9C4F4F04E6}" type="parTrans" cxnId="{E586D9D2-2810-4571-BEFC-B2BD6EF092D7}">
      <dgm:prSet/>
      <dgm:spPr/>
      <dgm:t>
        <a:bodyPr/>
        <a:lstStyle/>
        <a:p>
          <a:endParaRPr lang="en-US"/>
        </a:p>
      </dgm:t>
    </dgm:pt>
    <dgm:pt modelId="{2F462347-438E-4322-8A49-42435F421DC3}" type="sibTrans" cxnId="{E586D9D2-2810-4571-BEFC-B2BD6EF092D7}">
      <dgm:prSet/>
      <dgm:spPr/>
      <dgm:t>
        <a:bodyPr/>
        <a:lstStyle/>
        <a:p>
          <a:endParaRPr lang="en-US"/>
        </a:p>
      </dgm:t>
    </dgm:pt>
    <dgm:pt modelId="{1C1C2C4C-ED8D-45D4-A33B-1497B15C17C5}">
      <dgm:prSet/>
      <dgm:spPr/>
      <dgm:t>
        <a:bodyPr/>
        <a:lstStyle/>
        <a:p>
          <a:pPr>
            <a:buFont typeface="+mj-lt"/>
            <a:buAutoNum type="alphaLcPeriod"/>
          </a:pPr>
          <a:r>
            <a:rPr lang="en-US"/>
            <a:t>Generating Responses</a:t>
          </a:r>
        </a:p>
      </dgm:t>
    </dgm:pt>
    <dgm:pt modelId="{39C0DCC2-904C-43CF-B38B-C30602C26F7C}" type="parTrans" cxnId="{D06A53FE-E093-4CA3-A7C9-7D8D49681747}">
      <dgm:prSet/>
      <dgm:spPr/>
      <dgm:t>
        <a:bodyPr/>
        <a:lstStyle/>
        <a:p>
          <a:endParaRPr lang="en-US"/>
        </a:p>
      </dgm:t>
    </dgm:pt>
    <dgm:pt modelId="{5B783EC3-8F12-4598-AFF7-8A60DF6F20B5}" type="sibTrans" cxnId="{D06A53FE-E093-4CA3-A7C9-7D8D49681747}">
      <dgm:prSet/>
      <dgm:spPr/>
      <dgm:t>
        <a:bodyPr/>
        <a:lstStyle/>
        <a:p>
          <a:endParaRPr lang="en-US"/>
        </a:p>
      </dgm:t>
    </dgm:pt>
    <dgm:pt modelId="{D01C8FEF-1E01-4AB5-A612-ACDF1CE17171}">
      <dgm:prSet/>
      <dgm:spPr/>
      <dgm:t>
        <a:bodyPr/>
        <a:lstStyle/>
        <a:p>
          <a:pPr>
            <a:buFont typeface="+mj-lt"/>
            <a:buAutoNum type="alphaLcPeriod"/>
          </a:pPr>
          <a:r>
            <a:rPr lang="en-US"/>
            <a:t>Implementation of term-frequency times inverse document-frequency</a:t>
          </a:r>
        </a:p>
      </dgm:t>
    </dgm:pt>
    <dgm:pt modelId="{F32A0224-9917-4A19-AD60-DC7C1298B801}" type="parTrans" cxnId="{3BB4EE7E-75B1-42B3-98C9-A4DB4F8FBDDA}">
      <dgm:prSet/>
      <dgm:spPr/>
      <dgm:t>
        <a:bodyPr/>
        <a:lstStyle/>
        <a:p>
          <a:endParaRPr lang="en-US"/>
        </a:p>
      </dgm:t>
    </dgm:pt>
    <dgm:pt modelId="{47D5EC2B-E2C6-4B45-BD96-1311DC8777DB}" type="sibTrans" cxnId="{3BB4EE7E-75B1-42B3-98C9-A4DB4F8FBDDA}">
      <dgm:prSet/>
      <dgm:spPr/>
      <dgm:t>
        <a:bodyPr/>
        <a:lstStyle/>
        <a:p>
          <a:endParaRPr lang="en-US"/>
        </a:p>
      </dgm:t>
    </dgm:pt>
    <dgm:pt modelId="{AA0D020E-4E60-4843-8F10-CB3A3439A2BB}">
      <dgm:prSet/>
      <dgm:spPr/>
      <dgm:t>
        <a:bodyPr/>
        <a:lstStyle/>
        <a:p>
          <a:pPr>
            <a:buFont typeface="+mj-lt"/>
            <a:buAutoNum type="alphaLcPeriod"/>
          </a:pPr>
          <a:r>
            <a:rPr lang="en-US"/>
            <a:t>Training and Testing of Rule Based Chatbot</a:t>
          </a:r>
        </a:p>
      </dgm:t>
    </dgm:pt>
    <dgm:pt modelId="{1F5528C1-D729-4E65-94CB-58A79D9337C4}" type="parTrans" cxnId="{F42848A5-9CE1-4714-BFAB-FEDCBE688E56}">
      <dgm:prSet/>
      <dgm:spPr/>
      <dgm:t>
        <a:bodyPr/>
        <a:lstStyle/>
        <a:p>
          <a:endParaRPr lang="en-US"/>
        </a:p>
      </dgm:t>
    </dgm:pt>
    <dgm:pt modelId="{6DDAB54D-8F9D-4409-9871-A04FF4E5AEDD}" type="sibTrans" cxnId="{F42848A5-9CE1-4714-BFAB-FEDCBE688E56}">
      <dgm:prSet/>
      <dgm:spPr/>
      <dgm:t>
        <a:bodyPr/>
        <a:lstStyle/>
        <a:p>
          <a:endParaRPr lang="en-US"/>
        </a:p>
      </dgm:t>
    </dgm:pt>
    <dgm:pt modelId="{D4B60F9F-421F-42F8-BA1B-5B920CB8C356}" type="pres">
      <dgm:prSet presAssocID="{EF918A32-6C7C-4EBC-AE95-58D2F1CD64C4}" presName="Name0" presStyleCnt="0">
        <dgm:presLayoutVars>
          <dgm:chMax/>
          <dgm:chPref/>
          <dgm:dir/>
        </dgm:presLayoutVars>
      </dgm:prSet>
      <dgm:spPr/>
    </dgm:pt>
    <dgm:pt modelId="{A880F89A-AE6E-4890-9567-2958A82B9519}" type="pres">
      <dgm:prSet presAssocID="{26950180-F6E2-4226-95D9-0FB6517CD6DF}" presName="parenttextcomposite" presStyleCnt="0"/>
      <dgm:spPr/>
    </dgm:pt>
    <dgm:pt modelId="{5A21C1CF-F6A2-4C89-AEAF-69B8E10608B1}" type="pres">
      <dgm:prSet presAssocID="{26950180-F6E2-4226-95D9-0FB6517CD6DF}" presName="parenttext" presStyleLbl="revTx" presStyleIdx="0" presStyleCnt="6">
        <dgm:presLayoutVars>
          <dgm:chMax/>
          <dgm:chPref val="2"/>
          <dgm:bulletEnabled val="1"/>
        </dgm:presLayoutVars>
      </dgm:prSet>
      <dgm:spPr/>
    </dgm:pt>
    <dgm:pt modelId="{216817AC-0FC5-4A6F-B0D4-3C23E03A5A6B}" type="pres">
      <dgm:prSet presAssocID="{26950180-F6E2-4226-95D9-0FB6517CD6DF}" presName="parallelogramComposite" presStyleCnt="0"/>
      <dgm:spPr/>
    </dgm:pt>
    <dgm:pt modelId="{DB0D067A-0ABA-436F-AD7C-33E3C1A15DA4}" type="pres">
      <dgm:prSet presAssocID="{26950180-F6E2-4226-95D9-0FB6517CD6DF}" presName="parallelogram1" presStyleLbl="alignNode1" presStyleIdx="0" presStyleCnt="42"/>
      <dgm:spPr/>
    </dgm:pt>
    <dgm:pt modelId="{109055E6-A3D2-48D5-83A3-48469DF69D41}" type="pres">
      <dgm:prSet presAssocID="{26950180-F6E2-4226-95D9-0FB6517CD6DF}" presName="parallelogram2" presStyleLbl="alignNode1" presStyleIdx="1" presStyleCnt="42"/>
      <dgm:spPr/>
    </dgm:pt>
    <dgm:pt modelId="{15881273-2C58-4A7E-A380-0E7C36BDE7C2}" type="pres">
      <dgm:prSet presAssocID="{26950180-F6E2-4226-95D9-0FB6517CD6DF}" presName="parallelogram3" presStyleLbl="alignNode1" presStyleIdx="2" presStyleCnt="42"/>
      <dgm:spPr/>
    </dgm:pt>
    <dgm:pt modelId="{79FAC5F3-91CB-4A99-B868-E84121A3CE31}" type="pres">
      <dgm:prSet presAssocID="{26950180-F6E2-4226-95D9-0FB6517CD6DF}" presName="parallelogram4" presStyleLbl="alignNode1" presStyleIdx="3" presStyleCnt="42"/>
      <dgm:spPr/>
    </dgm:pt>
    <dgm:pt modelId="{D584D467-A8D3-4867-A922-DFFCB9C88B1D}" type="pres">
      <dgm:prSet presAssocID="{26950180-F6E2-4226-95D9-0FB6517CD6DF}" presName="parallelogram5" presStyleLbl="alignNode1" presStyleIdx="4" presStyleCnt="42"/>
      <dgm:spPr/>
    </dgm:pt>
    <dgm:pt modelId="{E86CF42F-D847-4D9B-8BAA-EF40CBC748E4}" type="pres">
      <dgm:prSet presAssocID="{26950180-F6E2-4226-95D9-0FB6517CD6DF}" presName="parallelogram6" presStyleLbl="alignNode1" presStyleIdx="5" presStyleCnt="42"/>
      <dgm:spPr/>
    </dgm:pt>
    <dgm:pt modelId="{6E40DE67-7108-4DA9-8A84-4EB023EE0A6F}" type="pres">
      <dgm:prSet presAssocID="{26950180-F6E2-4226-95D9-0FB6517CD6DF}" presName="parallelogram7" presStyleLbl="alignNode1" presStyleIdx="6" presStyleCnt="42"/>
      <dgm:spPr/>
    </dgm:pt>
    <dgm:pt modelId="{E6C87061-AD6B-4650-B541-8094FD00247D}" type="pres">
      <dgm:prSet presAssocID="{B8D65512-AE52-41A8-B37D-AF55460F67B5}" presName="sibTrans" presStyleCnt="0"/>
      <dgm:spPr/>
    </dgm:pt>
    <dgm:pt modelId="{3C367034-E31E-41A9-B9B4-605EFE364819}" type="pres">
      <dgm:prSet presAssocID="{9D2D1110-58AA-47D0-AA2A-D0330073F830}" presName="parenttextcomposite" presStyleCnt="0"/>
      <dgm:spPr/>
    </dgm:pt>
    <dgm:pt modelId="{AF611E9B-49DB-4A26-899E-E4920492DC78}" type="pres">
      <dgm:prSet presAssocID="{9D2D1110-58AA-47D0-AA2A-D0330073F830}" presName="parenttext" presStyleLbl="revTx" presStyleIdx="1" presStyleCnt="6">
        <dgm:presLayoutVars>
          <dgm:chMax/>
          <dgm:chPref val="2"/>
          <dgm:bulletEnabled val="1"/>
        </dgm:presLayoutVars>
      </dgm:prSet>
      <dgm:spPr/>
    </dgm:pt>
    <dgm:pt modelId="{00467D61-86A7-4CBA-B546-F494B1B71A31}" type="pres">
      <dgm:prSet presAssocID="{9D2D1110-58AA-47D0-AA2A-D0330073F830}" presName="parallelogramComposite" presStyleCnt="0"/>
      <dgm:spPr/>
    </dgm:pt>
    <dgm:pt modelId="{5E20920D-2978-4C5F-A83A-9629186ACECE}" type="pres">
      <dgm:prSet presAssocID="{9D2D1110-58AA-47D0-AA2A-D0330073F830}" presName="parallelogram1" presStyleLbl="alignNode1" presStyleIdx="7" presStyleCnt="42"/>
      <dgm:spPr/>
    </dgm:pt>
    <dgm:pt modelId="{4E499F13-302C-44A0-A6FA-893B0D00B688}" type="pres">
      <dgm:prSet presAssocID="{9D2D1110-58AA-47D0-AA2A-D0330073F830}" presName="parallelogram2" presStyleLbl="alignNode1" presStyleIdx="8" presStyleCnt="42"/>
      <dgm:spPr/>
    </dgm:pt>
    <dgm:pt modelId="{7C0A392A-4E79-44D4-82D6-49DBE2DA5307}" type="pres">
      <dgm:prSet presAssocID="{9D2D1110-58AA-47D0-AA2A-D0330073F830}" presName="parallelogram3" presStyleLbl="alignNode1" presStyleIdx="9" presStyleCnt="42"/>
      <dgm:spPr/>
    </dgm:pt>
    <dgm:pt modelId="{BD16B69D-BEEF-49D0-9108-405798D8FD11}" type="pres">
      <dgm:prSet presAssocID="{9D2D1110-58AA-47D0-AA2A-D0330073F830}" presName="parallelogram4" presStyleLbl="alignNode1" presStyleIdx="10" presStyleCnt="42"/>
      <dgm:spPr/>
    </dgm:pt>
    <dgm:pt modelId="{577A7497-795A-4208-852B-2DB39CEEF6FF}" type="pres">
      <dgm:prSet presAssocID="{9D2D1110-58AA-47D0-AA2A-D0330073F830}" presName="parallelogram5" presStyleLbl="alignNode1" presStyleIdx="11" presStyleCnt="42"/>
      <dgm:spPr/>
    </dgm:pt>
    <dgm:pt modelId="{C9D4433F-741B-45E7-A4F6-77AF3D71853F}" type="pres">
      <dgm:prSet presAssocID="{9D2D1110-58AA-47D0-AA2A-D0330073F830}" presName="parallelogram6" presStyleLbl="alignNode1" presStyleIdx="12" presStyleCnt="42"/>
      <dgm:spPr/>
    </dgm:pt>
    <dgm:pt modelId="{EFCABF55-28C7-47DA-B287-9AE8D01305FC}" type="pres">
      <dgm:prSet presAssocID="{9D2D1110-58AA-47D0-AA2A-D0330073F830}" presName="parallelogram7" presStyleLbl="alignNode1" presStyleIdx="13" presStyleCnt="42"/>
      <dgm:spPr/>
    </dgm:pt>
    <dgm:pt modelId="{054D2CE2-133B-460C-B142-2D11D80E4AF9}" type="pres">
      <dgm:prSet presAssocID="{19626B07-AB91-4A72-AAB5-226C048237C8}" presName="sibTrans" presStyleCnt="0"/>
      <dgm:spPr/>
    </dgm:pt>
    <dgm:pt modelId="{D4573CDB-9686-4E89-A0CF-3FB4846AC642}" type="pres">
      <dgm:prSet presAssocID="{B105332E-4946-421C-8965-5575AA1F0433}" presName="parenttextcomposite" presStyleCnt="0"/>
      <dgm:spPr/>
    </dgm:pt>
    <dgm:pt modelId="{73A7E66B-C1A1-430C-807A-DBDDC56EBBC0}" type="pres">
      <dgm:prSet presAssocID="{B105332E-4946-421C-8965-5575AA1F0433}" presName="parenttext" presStyleLbl="revTx" presStyleIdx="2" presStyleCnt="6">
        <dgm:presLayoutVars>
          <dgm:chMax/>
          <dgm:chPref val="2"/>
          <dgm:bulletEnabled val="1"/>
        </dgm:presLayoutVars>
      </dgm:prSet>
      <dgm:spPr/>
    </dgm:pt>
    <dgm:pt modelId="{60ED6B4B-26F3-4CA3-8525-ED6C1E5CE093}" type="pres">
      <dgm:prSet presAssocID="{B105332E-4946-421C-8965-5575AA1F0433}" presName="parallelogramComposite" presStyleCnt="0"/>
      <dgm:spPr/>
    </dgm:pt>
    <dgm:pt modelId="{374F4E25-148F-4762-A3AB-710BD1A55B55}" type="pres">
      <dgm:prSet presAssocID="{B105332E-4946-421C-8965-5575AA1F0433}" presName="parallelogram1" presStyleLbl="alignNode1" presStyleIdx="14" presStyleCnt="42"/>
      <dgm:spPr/>
    </dgm:pt>
    <dgm:pt modelId="{69B4694E-1C36-496E-B13D-002C1528E760}" type="pres">
      <dgm:prSet presAssocID="{B105332E-4946-421C-8965-5575AA1F0433}" presName="parallelogram2" presStyleLbl="alignNode1" presStyleIdx="15" presStyleCnt="42"/>
      <dgm:spPr/>
    </dgm:pt>
    <dgm:pt modelId="{93B4A75C-6B12-445D-8C24-E2E8588BC28E}" type="pres">
      <dgm:prSet presAssocID="{B105332E-4946-421C-8965-5575AA1F0433}" presName="parallelogram3" presStyleLbl="alignNode1" presStyleIdx="16" presStyleCnt="42"/>
      <dgm:spPr/>
    </dgm:pt>
    <dgm:pt modelId="{6A506FEC-9101-4DC3-91DE-C42C223BFCA1}" type="pres">
      <dgm:prSet presAssocID="{B105332E-4946-421C-8965-5575AA1F0433}" presName="parallelogram4" presStyleLbl="alignNode1" presStyleIdx="17" presStyleCnt="42"/>
      <dgm:spPr/>
    </dgm:pt>
    <dgm:pt modelId="{E619B4FF-DF6E-46A5-A37B-487EBC02476B}" type="pres">
      <dgm:prSet presAssocID="{B105332E-4946-421C-8965-5575AA1F0433}" presName="parallelogram5" presStyleLbl="alignNode1" presStyleIdx="18" presStyleCnt="42"/>
      <dgm:spPr/>
    </dgm:pt>
    <dgm:pt modelId="{97BFFFA0-59B5-4CFE-9DAA-96B1FA7D72FF}" type="pres">
      <dgm:prSet presAssocID="{B105332E-4946-421C-8965-5575AA1F0433}" presName="parallelogram6" presStyleLbl="alignNode1" presStyleIdx="19" presStyleCnt="42"/>
      <dgm:spPr/>
    </dgm:pt>
    <dgm:pt modelId="{58281C9A-C1B2-4BC9-A494-E45897F00523}" type="pres">
      <dgm:prSet presAssocID="{B105332E-4946-421C-8965-5575AA1F0433}" presName="parallelogram7" presStyleLbl="alignNode1" presStyleIdx="20" presStyleCnt="42"/>
      <dgm:spPr/>
    </dgm:pt>
    <dgm:pt modelId="{95511A98-EBDE-40DD-A3DC-6C01253FA3F6}" type="pres">
      <dgm:prSet presAssocID="{2F462347-438E-4322-8A49-42435F421DC3}" presName="sibTrans" presStyleCnt="0"/>
      <dgm:spPr/>
    </dgm:pt>
    <dgm:pt modelId="{C76F353A-5209-41CD-A99D-C44685DE5F53}" type="pres">
      <dgm:prSet presAssocID="{1C1C2C4C-ED8D-45D4-A33B-1497B15C17C5}" presName="parenttextcomposite" presStyleCnt="0"/>
      <dgm:spPr/>
    </dgm:pt>
    <dgm:pt modelId="{5261C82E-7E45-46C9-9CB0-D42B1AA09414}" type="pres">
      <dgm:prSet presAssocID="{1C1C2C4C-ED8D-45D4-A33B-1497B15C17C5}" presName="parenttext" presStyleLbl="revTx" presStyleIdx="3" presStyleCnt="6">
        <dgm:presLayoutVars>
          <dgm:chMax/>
          <dgm:chPref val="2"/>
          <dgm:bulletEnabled val="1"/>
        </dgm:presLayoutVars>
      </dgm:prSet>
      <dgm:spPr/>
    </dgm:pt>
    <dgm:pt modelId="{20B34E6C-BF7B-40D9-8CEB-5CEA5AD9D27C}" type="pres">
      <dgm:prSet presAssocID="{1C1C2C4C-ED8D-45D4-A33B-1497B15C17C5}" presName="parallelogramComposite" presStyleCnt="0"/>
      <dgm:spPr/>
    </dgm:pt>
    <dgm:pt modelId="{673563A2-1A56-439B-98D4-E2BDCD5A0106}" type="pres">
      <dgm:prSet presAssocID="{1C1C2C4C-ED8D-45D4-A33B-1497B15C17C5}" presName="parallelogram1" presStyleLbl="alignNode1" presStyleIdx="21" presStyleCnt="42"/>
      <dgm:spPr/>
    </dgm:pt>
    <dgm:pt modelId="{5EE26906-4479-499B-9FB8-10409A628793}" type="pres">
      <dgm:prSet presAssocID="{1C1C2C4C-ED8D-45D4-A33B-1497B15C17C5}" presName="parallelogram2" presStyleLbl="alignNode1" presStyleIdx="22" presStyleCnt="42"/>
      <dgm:spPr/>
    </dgm:pt>
    <dgm:pt modelId="{A26DBD42-EC34-4E75-8539-CF876B362108}" type="pres">
      <dgm:prSet presAssocID="{1C1C2C4C-ED8D-45D4-A33B-1497B15C17C5}" presName="parallelogram3" presStyleLbl="alignNode1" presStyleIdx="23" presStyleCnt="42"/>
      <dgm:spPr/>
    </dgm:pt>
    <dgm:pt modelId="{FDE88AA3-6B09-499E-BD28-674C6CA8CC12}" type="pres">
      <dgm:prSet presAssocID="{1C1C2C4C-ED8D-45D4-A33B-1497B15C17C5}" presName="parallelogram4" presStyleLbl="alignNode1" presStyleIdx="24" presStyleCnt="42"/>
      <dgm:spPr/>
    </dgm:pt>
    <dgm:pt modelId="{120A3054-2833-44BF-95A6-88FB8991E3DE}" type="pres">
      <dgm:prSet presAssocID="{1C1C2C4C-ED8D-45D4-A33B-1497B15C17C5}" presName="parallelogram5" presStyleLbl="alignNode1" presStyleIdx="25" presStyleCnt="42"/>
      <dgm:spPr/>
    </dgm:pt>
    <dgm:pt modelId="{9C17B32F-7A7A-4F8A-9F32-DE93B4BCBBC9}" type="pres">
      <dgm:prSet presAssocID="{1C1C2C4C-ED8D-45D4-A33B-1497B15C17C5}" presName="parallelogram6" presStyleLbl="alignNode1" presStyleIdx="26" presStyleCnt="42"/>
      <dgm:spPr/>
    </dgm:pt>
    <dgm:pt modelId="{951203E0-249C-49FE-BB86-521BB7517B35}" type="pres">
      <dgm:prSet presAssocID="{1C1C2C4C-ED8D-45D4-A33B-1497B15C17C5}" presName="parallelogram7" presStyleLbl="alignNode1" presStyleIdx="27" presStyleCnt="42"/>
      <dgm:spPr/>
    </dgm:pt>
    <dgm:pt modelId="{AF5F0546-399F-4FBB-83B9-982929A30D90}" type="pres">
      <dgm:prSet presAssocID="{5B783EC3-8F12-4598-AFF7-8A60DF6F20B5}" presName="sibTrans" presStyleCnt="0"/>
      <dgm:spPr/>
    </dgm:pt>
    <dgm:pt modelId="{00C957B1-1922-44CC-B8BA-EBD225D9393E}" type="pres">
      <dgm:prSet presAssocID="{D01C8FEF-1E01-4AB5-A612-ACDF1CE17171}" presName="parenttextcomposite" presStyleCnt="0"/>
      <dgm:spPr/>
    </dgm:pt>
    <dgm:pt modelId="{5E58576E-EA8A-4E4E-B9AF-8948F7C7EE45}" type="pres">
      <dgm:prSet presAssocID="{D01C8FEF-1E01-4AB5-A612-ACDF1CE17171}" presName="parenttext" presStyleLbl="revTx" presStyleIdx="4" presStyleCnt="6">
        <dgm:presLayoutVars>
          <dgm:chMax/>
          <dgm:chPref val="2"/>
          <dgm:bulletEnabled val="1"/>
        </dgm:presLayoutVars>
      </dgm:prSet>
      <dgm:spPr/>
    </dgm:pt>
    <dgm:pt modelId="{2701FE09-540E-43D0-8B78-6344F7844C1E}" type="pres">
      <dgm:prSet presAssocID="{D01C8FEF-1E01-4AB5-A612-ACDF1CE17171}" presName="parallelogramComposite" presStyleCnt="0"/>
      <dgm:spPr/>
    </dgm:pt>
    <dgm:pt modelId="{BA833843-6BA6-4CCE-A7BD-6A0FDB3D38C9}" type="pres">
      <dgm:prSet presAssocID="{D01C8FEF-1E01-4AB5-A612-ACDF1CE17171}" presName="parallelogram1" presStyleLbl="alignNode1" presStyleIdx="28" presStyleCnt="42"/>
      <dgm:spPr/>
    </dgm:pt>
    <dgm:pt modelId="{B6062224-98C5-4031-9C70-963E79C5BD64}" type="pres">
      <dgm:prSet presAssocID="{D01C8FEF-1E01-4AB5-A612-ACDF1CE17171}" presName="parallelogram2" presStyleLbl="alignNode1" presStyleIdx="29" presStyleCnt="42"/>
      <dgm:spPr/>
    </dgm:pt>
    <dgm:pt modelId="{BC35BF08-ECDB-43C7-B604-AE3FD2A1F2DE}" type="pres">
      <dgm:prSet presAssocID="{D01C8FEF-1E01-4AB5-A612-ACDF1CE17171}" presName="parallelogram3" presStyleLbl="alignNode1" presStyleIdx="30" presStyleCnt="42"/>
      <dgm:spPr/>
    </dgm:pt>
    <dgm:pt modelId="{4F3B3D0A-7418-45B0-9BB3-6821A680AE26}" type="pres">
      <dgm:prSet presAssocID="{D01C8FEF-1E01-4AB5-A612-ACDF1CE17171}" presName="parallelogram4" presStyleLbl="alignNode1" presStyleIdx="31" presStyleCnt="42"/>
      <dgm:spPr/>
    </dgm:pt>
    <dgm:pt modelId="{DCAD8DFD-DBE7-4417-8863-E99F52BAACAA}" type="pres">
      <dgm:prSet presAssocID="{D01C8FEF-1E01-4AB5-A612-ACDF1CE17171}" presName="parallelogram5" presStyleLbl="alignNode1" presStyleIdx="32" presStyleCnt="42"/>
      <dgm:spPr/>
    </dgm:pt>
    <dgm:pt modelId="{53BFADEC-DDD8-48DA-8027-F5EB888B4E80}" type="pres">
      <dgm:prSet presAssocID="{D01C8FEF-1E01-4AB5-A612-ACDF1CE17171}" presName="parallelogram6" presStyleLbl="alignNode1" presStyleIdx="33" presStyleCnt="42"/>
      <dgm:spPr/>
    </dgm:pt>
    <dgm:pt modelId="{2E5BA8A8-3A44-45A1-B476-7AC75E003B13}" type="pres">
      <dgm:prSet presAssocID="{D01C8FEF-1E01-4AB5-A612-ACDF1CE17171}" presName="parallelogram7" presStyleLbl="alignNode1" presStyleIdx="34" presStyleCnt="42"/>
      <dgm:spPr/>
    </dgm:pt>
    <dgm:pt modelId="{05ABDB29-13E3-429F-B9EF-8AF969B3F3CF}" type="pres">
      <dgm:prSet presAssocID="{47D5EC2B-E2C6-4B45-BD96-1311DC8777DB}" presName="sibTrans" presStyleCnt="0"/>
      <dgm:spPr/>
    </dgm:pt>
    <dgm:pt modelId="{7DCD1B69-6035-464B-8791-54257BB611D2}" type="pres">
      <dgm:prSet presAssocID="{AA0D020E-4E60-4843-8F10-CB3A3439A2BB}" presName="parenttextcomposite" presStyleCnt="0"/>
      <dgm:spPr/>
    </dgm:pt>
    <dgm:pt modelId="{EA769F81-D4ED-4A71-8451-0D3A96E6E5AC}" type="pres">
      <dgm:prSet presAssocID="{AA0D020E-4E60-4843-8F10-CB3A3439A2BB}" presName="parenttext" presStyleLbl="revTx" presStyleIdx="5" presStyleCnt="6">
        <dgm:presLayoutVars>
          <dgm:chMax/>
          <dgm:chPref val="2"/>
          <dgm:bulletEnabled val="1"/>
        </dgm:presLayoutVars>
      </dgm:prSet>
      <dgm:spPr/>
    </dgm:pt>
    <dgm:pt modelId="{45181085-8E93-4541-B516-E35BE35E953E}" type="pres">
      <dgm:prSet presAssocID="{AA0D020E-4E60-4843-8F10-CB3A3439A2BB}" presName="parallelogramComposite" presStyleCnt="0"/>
      <dgm:spPr/>
    </dgm:pt>
    <dgm:pt modelId="{03D84AA9-02A3-4574-9B73-2F9810D67E30}" type="pres">
      <dgm:prSet presAssocID="{AA0D020E-4E60-4843-8F10-CB3A3439A2BB}" presName="parallelogram1" presStyleLbl="alignNode1" presStyleIdx="35" presStyleCnt="42"/>
      <dgm:spPr/>
    </dgm:pt>
    <dgm:pt modelId="{4A116EE4-A588-4D5D-932B-EA84AB6EDEDA}" type="pres">
      <dgm:prSet presAssocID="{AA0D020E-4E60-4843-8F10-CB3A3439A2BB}" presName="parallelogram2" presStyleLbl="alignNode1" presStyleIdx="36" presStyleCnt="42"/>
      <dgm:spPr/>
    </dgm:pt>
    <dgm:pt modelId="{AF1574EE-0D68-4C33-AB97-1F1F7C34E783}" type="pres">
      <dgm:prSet presAssocID="{AA0D020E-4E60-4843-8F10-CB3A3439A2BB}" presName="parallelogram3" presStyleLbl="alignNode1" presStyleIdx="37" presStyleCnt="42"/>
      <dgm:spPr/>
    </dgm:pt>
    <dgm:pt modelId="{F5AA9E9C-FD88-454D-9BF7-1AD364F2E13E}" type="pres">
      <dgm:prSet presAssocID="{AA0D020E-4E60-4843-8F10-CB3A3439A2BB}" presName="parallelogram4" presStyleLbl="alignNode1" presStyleIdx="38" presStyleCnt="42"/>
      <dgm:spPr/>
    </dgm:pt>
    <dgm:pt modelId="{B5F5C3BD-EAF1-45E2-8AF7-3DEDE661F234}" type="pres">
      <dgm:prSet presAssocID="{AA0D020E-4E60-4843-8F10-CB3A3439A2BB}" presName="parallelogram5" presStyleLbl="alignNode1" presStyleIdx="39" presStyleCnt="42"/>
      <dgm:spPr/>
    </dgm:pt>
    <dgm:pt modelId="{A92A1E4C-68ED-4992-B871-0FC3E28BB0BF}" type="pres">
      <dgm:prSet presAssocID="{AA0D020E-4E60-4843-8F10-CB3A3439A2BB}" presName="parallelogram6" presStyleLbl="alignNode1" presStyleIdx="40" presStyleCnt="42"/>
      <dgm:spPr/>
    </dgm:pt>
    <dgm:pt modelId="{64D33FF4-8D25-4582-938B-3AF6142867A3}" type="pres">
      <dgm:prSet presAssocID="{AA0D020E-4E60-4843-8F10-CB3A3439A2BB}" presName="parallelogram7" presStyleLbl="alignNode1" presStyleIdx="41" presStyleCnt="42"/>
      <dgm:spPr/>
    </dgm:pt>
  </dgm:ptLst>
  <dgm:cxnLst>
    <dgm:cxn modelId="{2438AD07-A57D-4E87-9192-AB8F25892355}" type="presOf" srcId="{26950180-F6E2-4226-95D9-0FB6517CD6DF}" destId="{5A21C1CF-F6A2-4C89-AEAF-69B8E10608B1}" srcOrd="0" destOrd="0" presId="urn:microsoft.com/office/officeart/2008/layout/VerticalAccentList"/>
    <dgm:cxn modelId="{788A3611-EE8F-4671-8015-A2D9991DC004}" type="presOf" srcId="{EF918A32-6C7C-4EBC-AE95-58D2F1CD64C4}" destId="{D4B60F9F-421F-42F8-BA1B-5B920CB8C356}" srcOrd="0" destOrd="0" presId="urn:microsoft.com/office/officeart/2008/layout/VerticalAccentList"/>
    <dgm:cxn modelId="{D931F133-CAF2-4C3C-86E0-CCB3D647CD46}" srcId="{EF918A32-6C7C-4EBC-AE95-58D2F1CD64C4}" destId="{26950180-F6E2-4226-95D9-0FB6517CD6DF}" srcOrd="0" destOrd="0" parTransId="{825B6532-20D8-4AAD-81D3-7CC87F50CAFF}" sibTransId="{B8D65512-AE52-41A8-B37D-AF55460F67B5}"/>
    <dgm:cxn modelId="{36A6094A-DDB1-41C8-8C9F-AB419466D641}" type="presOf" srcId="{B105332E-4946-421C-8965-5575AA1F0433}" destId="{73A7E66B-C1A1-430C-807A-DBDDC56EBBC0}" srcOrd="0" destOrd="0" presId="urn:microsoft.com/office/officeart/2008/layout/VerticalAccentList"/>
    <dgm:cxn modelId="{7774697D-2428-4D8C-96D2-B727DED2826F}" type="presOf" srcId="{D01C8FEF-1E01-4AB5-A612-ACDF1CE17171}" destId="{5E58576E-EA8A-4E4E-B9AF-8948F7C7EE45}" srcOrd="0" destOrd="0" presId="urn:microsoft.com/office/officeart/2008/layout/VerticalAccentList"/>
    <dgm:cxn modelId="{3BB4EE7E-75B1-42B3-98C9-A4DB4F8FBDDA}" srcId="{EF918A32-6C7C-4EBC-AE95-58D2F1CD64C4}" destId="{D01C8FEF-1E01-4AB5-A612-ACDF1CE17171}" srcOrd="4" destOrd="0" parTransId="{F32A0224-9917-4A19-AD60-DC7C1298B801}" sibTransId="{47D5EC2B-E2C6-4B45-BD96-1311DC8777DB}"/>
    <dgm:cxn modelId="{AC38858E-D34D-4F6E-B39D-8528AEC64CB4}" type="presOf" srcId="{AA0D020E-4E60-4843-8F10-CB3A3439A2BB}" destId="{EA769F81-D4ED-4A71-8451-0D3A96E6E5AC}" srcOrd="0" destOrd="0" presId="urn:microsoft.com/office/officeart/2008/layout/VerticalAccentList"/>
    <dgm:cxn modelId="{F42848A5-9CE1-4714-BFAB-FEDCBE688E56}" srcId="{EF918A32-6C7C-4EBC-AE95-58D2F1CD64C4}" destId="{AA0D020E-4E60-4843-8F10-CB3A3439A2BB}" srcOrd="5" destOrd="0" parTransId="{1F5528C1-D729-4E65-94CB-58A79D9337C4}" sibTransId="{6DDAB54D-8F9D-4409-9871-A04FF4E5AEDD}"/>
    <dgm:cxn modelId="{42403ECE-6A7E-4E30-8B7F-B9DC0E872350}" type="presOf" srcId="{1C1C2C4C-ED8D-45D4-A33B-1497B15C17C5}" destId="{5261C82E-7E45-46C9-9CB0-D42B1AA09414}" srcOrd="0" destOrd="0" presId="urn:microsoft.com/office/officeart/2008/layout/VerticalAccentList"/>
    <dgm:cxn modelId="{E586D9D2-2810-4571-BEFC-B2BD6EF092D7}" srcId="{EF918A32-6C7C-4EBC-AE95-58D2F1CD64C4}" destId="{B105332E-4946-421C-8965-5575AA1F0433}" srcOrd="2" destOrd="0" parTransId="{E3904B61-2824-48DD-B4BA-AE9C4F4F04E6}" sibTransId="{2F462347-438E-4322-8A49-42435F421DC3}"/>
    <dgm:cxn modelId="{FB73A3D6-6369-44B5-8579-DACC6AA770A3}" srcId="{EF918A32-6C7C-4EBC-AE95-58D2F1CD64C4}" destId="{9D2D1110-58AA-47D0-AA2A-D0330073F830}" srcOrd="1" destOrd="0" parTransId="{423428D5-2653-4693-BA76-8561160C4116}" sibTransId="{19626B07-AB91-4A72-AAB5-226C048237C8}"/>
    <dgm:cxn modelId="{597682F6-92AC-4F99-B5BA-F40A450CA827}" type="presOf" srcId="{9D2D1110-58AA-47D0-AA2A-D0330073F830}" destId="{AF611E9B-49DB-4A26-899E-E4920492DC78}" srcOrd="0" destOrd="0" presId="urn:microsoft.com/office/officeart/2008/layout/VerticalAccentList"/>
    <dgm:cxn modelId="{D06A53FE-E093-4CA3-A7C9-7D8D49681747}" srcId="{EF918A32-6C7C-4EBC-AE95-58D2F1CD64C4}" destId="{1C1C2C4C-ED8D-45D4-A33B-1497B15C17C5}" srcOrd="3" destOrd="0" parTransId="{39C0DCC2-904C-43CF-B38B-C30602C26F7C}" sibTransId="{5B783EC3-8F12-4598-AFF7-8A60DF6F20B5}"/>
    <dgm:cxn modelId="{5F2591F3-DD35-4DC1-94E7-01CD3BE4B4EC}" type="presParOf" srcId="{D4B60F9F-421F-42F8-BA1B-5B920CB8C356}" destId="{A880F89A-AE6E-4890-9567-2958A82B9519}" srcOrd="0" destOrd="0" presId="urn:microsoft.com/office/officeart/2008/layout/VerticalAccentList"/>
    <dgm:cxn modelId="{271FC9A5-D7FD-49A0-9819-6E1AE8C31330}" type="presParOf" srcId="{A880F89A-AE6E-4890-9567-2958A82B9519}" destId="{5A21C1CF-F6A2-4C89-AEAF-69B8E10608B1}" srcOrd="0" destOrd="0" presId="urn:microsoft.com/office/officeart/2008/layout/VerticalAccentList"/>
    <dgm:cxn modelId="{E7CE612D-4FA9-4795-86DA-219954FD6911}" type="presParOf" srcId="{D4B60F9F-421F-42F8-BA1B-5B920CB8C356}" destId="{216817AC-0FC5-4A6F-B0D4-3C23E03A5A6B}" srcOrd="1" destOrd="0" presId="urn:microsoft.com/office/officeart/2008/layout/VerticalAccentList"/>
    <dgm:cxn modelId="{81CC2652-4B71-4BD3-838D-682262C5EFB7}" type="presParOf" srcId="{216817AC-0FC5-4A6F-B0D4-3C23E03A5A6B}" destId="{DB0D067A-0ABA-436F-AD7C-33E3C1A15DA4}" srcOrd="0" destOrd="0" presId="urn:microsoft.com/office/officeart/2008/layout/VerticalAccentList"/>
    <dgm:cxn modelId="{80F9F959-D2D0-4EA5-A6AF-44D7D5AC0626}" type="presParOf" srcId="{216817AC-0FC5-4A6F-B0D4-3C23E03A5A6B}" destId="{109055E6-A3D2-48D5-83A3-48469DF69D41}" srcOrd="1" destOrd="0" presId="urn:microsoft.com/office/officeart/2008/layout/VerticalAccentList"/>
    <dgm:cxn modelId="{042853C5-5E10-4948-9D9E-D6997AC0C2D9}" type="presParOf" srcId="{216817AC-0FC5-4A6F-B0D4-3C23E03A5A6B}" destId="{15881273-2C58-4A7E-A380-0E7C36BDE7C2}" srcOrd="2" destOrd="0" presId="urn:microsoft.com/office/officeart/2008/layout/VerticalAccentList"/>
    <dgm:cxn modelId="{D87FD569-2101-4E5D-BFB7-ED1AD59EC595}" type="presParOf" srcId="{216817AC-0FC5-4A6F-B0D4-3C23E03A5A6B}" destId="{79FAC5F3-91CB-4A99-B868-E84121A3CE31}" srcOrd="3" destOrd="0" presId="urn:microsoft.com/office/officeart/2008/layout/VerticalAccentList"/>
    <dgm:cxn modelId="{9F4197D8-AA59-40EC-A505-84FF935A00DF}" type="presParOf" srcId="{216817AC-0FC5-4A6F-B0D4-3C23E03A5A6B}" destId="{D584D467-A8D3-4867-A922-DFFCB9C88B1D}" srcOrd="4" destOrd="0" presId="urn:microsoft.com/office/officeart/2008/layout/VerticalAccentList"/>
    <dgm:cxn modelId="{DD196510-23D8-47E6-AA36-FE45BC594EAD}" type="presParOf" srcId="{216817AC-0FC5-4A6F-B0D4-3C23E03A5A6B}" destId="{E86CF42F-D847-4D9B-8BAA-EF40CBC748E4}" srcOrd="5" destOrd="0" presId="urn:microsoft.com/office/officeart/2008/layout/VerticalAccentList"/>
    <dgm:cxn modelId="{8C2B2CCC-CCAC-4491-9613-E16630209AB8}" type="presParOf" srcId="{216817AC-0FC5-4A6F-B0D4-3C23E03A5A6B}" destId="{6E40DE67-7108-4DA9-8A84-4EB023EE0A6F}" srcOrd="6" destOrd="0" presId="urn:microsoft.com/office/officeart/2008/layout/VerticalAccentList"/>
    <dgm:cxn modelId="{445AF6E6-0959-4CFD-9E29-197B7274D9F3}" type="presParOf" srcId="{D4B60F9F-421F-42F8-BA1B-5B920CB8C356}" destId="{E6C87061-AD6B-4650-B541-8094FD00247D}" srcOrd="2" destOrd="0" presId="urn:microsoft.com/office/officeart/2008/layout/VerticalAccentList"/>
    <dgm:cxn modelId="{6D91870D-875C-4D8F-BB4F-DFA4B717845E}" type="presParOf" srcId="{D4B60F9F-421F-42F8-BA1B-5B920CB8C356}" destId="{3C367034-E31E-41A9-B9B4-605EFE364819}" srcOrd="3" destOrd="0" presId="urn:microsoft.com/office/officeart/2008/layout/VerticalAccentList"/>
    <dgm:cxn modelId="{D29035A7-480B-49AA-B82E-CABE0C307B2F}" type="presParOf" srcId="{3C367034-E31E-41A9-B9B4-605EFE364819}" destId="{AF611E9B-49DB-4A26-899E-E4920492DC78}" srcOrd="0" destOrd="0" presId="urn:microsoft.com/office/officeart/2008/layout/VerticalAccentList"/>
    <dgm:cxn modelId="{51F66C47-6212-49AE-8819-D30B682965ED}" type="presParOf" srcId="{D4B60F9F-421F-42F8-BA1B-5B920CB8C356}" destId="{00467D61-86A7-4CBA-B546-F494B1B71A31}" srcOrd="4" destOrd="0" presId="urn:microsoft.com/office/officeart/2008/layout/VerticalAccentList"/>
    <dgm:cxn modelId="{FF5E1FB6-C6E7-4301-B969-61F394EE2B6C}" type="presParOf" srcId="{00467D61-86A7-4CBA-B546-F494B1B71A31}" destId="{5E20920D-2978-4C5F-A83A-9629186ACECE}" srcOrd="0" destOrd="0" presId="urn:microsoft.com/office/officeart/2008/layout/VerticalAccentList"/>
    <dgm:cxn modelId="{7642461A-58F6-421A-A73C-7C16A8C42AE2}" type="presParOf" srcId="{00467D61-86A7-4CBA-B546-F494B1B71A31}" destId="{4E499F13-302C-44A0-A6FA-893B0D00B688}" srcOrd="1" destOrd="0" presId="urn:microsoft.com/office/officeart/2008/layout/VerticalAccentList"/>
    <dgm:cxn modelId="{0C6D7111-13A0-4E12-B33D-DC16D1D28642}" type="presParOf" srcId="{00467D61-86A7-4CBA-B546-F494B1B71A31}" destId="{7C0A392A-4E79-44D4-82D6-49DBE2DA5307}" srcOrd="2" destOrd="0" presId="urn:microsoft.com/office/officeart/2008/layout/VerticalAccentList"/>
    <dgm:cxn modelId="{52BDD582-E252-4220-B60D-C622A74229B7}" type="presParOf" srcId="{00467D61-86A7-4CBA-B546-F494B1B71A31}" destId="{BD16B69D-BEEF-49D0-9108-405798D8FD11}" srcOrd="3" destOrd="0" presId="urn:microsoft.com/office/officeart/2008/layout/VerticalAccentList"/>
    <dgm:cxn modelId="{E8362403-055F-4314-A745-949F81E6181D}" type="presParOf" srcId="{00467D61-86A7-4CBA-B546-F494B1B71A31}" destId="{577A7497-795A-4208-852B-2DB39CEEF6FF}" srcOrd="4" destOrd="0" presId="urn:microsoft.com/office/officeart/2008/layout/VerticalAccentList"/>
    <dgm:cxn modelId="{7EE32CB3-AE8E-48A0-B070-EC7752AA6A75}" type="presParOf" srcId="{00467D61-86A7-4CBA-B546-F494B1B71A31}" destId="{C9D4433F-741B-45E7-A4F6-77AF3D71853F}" srcOrd="5" destOrd="0" presId="urn:microsoft.com/office/officeart/2008/layout/VerticalAccentList"/>
    <dgm:cxn modelId="{2EA5F522-76BD-4B66-8765-E344F82B298F}" type="presParOf" srcId="{00467D61-86A7-4CBA-B546-F494B1B71A31}" destId="{EFCABF55-28C7-47DA-B287-9AE8D01305FC}" srcOrd="6" destOrd="0" presId="urn:microsoft.com/office/officeart/2008/layout/VerticalAccentList"/>
    <dgm:cxn modelId="{CDE2A760-0109-499C-86CB-B241FA4140E1}" type="presParOf" srcId="{D4B60F9F-421F-42F8-BA1B-5B920CB8C356}" destId="{054D2CE2-133B-460C-B142-2D11D80E4AF9}" srcOrd="5" destOrd="0" presId="urn:microsoft.com/office/officeart/2008/layout/VerticalAccentList"/>
    <dgm:cxn modelId="{389D35BF-5C86-4D1B-B909-C0180F745C65}" type="presParOf" srcId="{D4B60F9F-421F-42F8-BA1B-5B920CB8C356}" destId="{D4573CDB-9686-4E89-A0CF-3FB4846AC642}" srcOrd="6" destOrd="0" presId="urn:microsoft.com/office/officeart/2008/layout/VerticalAccentList"/>
    <dgm:cxn modelId="{C3A38822-BEB2-4C91-98B7-F16E8FE1EA1B}" type="presParOf" srcId="{D4573CDB-9686-4E89-A0CF-3FB4846AC642}" destId="{73A7E66B-C1A1-430C-807A-DBDDC56EBBC0}" srcOrd="0" destOrd="0" presId="urn:microsoft.com/office/officeart/2008/layout/VerticalAccentList"/>
    <dgm:cxn modelId="{D1F26327-2700-46C0-8A63-66B3A7879120}" type="presParOf" srcId="{D4B60F9F-421F-42F8-BA1B-5B920CB8C356}" destId="{60ED6B4B-26F3-4CA3-8525-ED6C1E5CE093}" srcOrd="7" destOrd="0" presId="urn:microsoft.com/office/officeart/2008/layout/VerticalAccentList"/>
    <dgm:cxn modelId="{21DE07BA-0253-401D-B8EC-E12A3EB719A4}" type="presParOf" srcId="{60ED6B4B-26F3-4CA3-8525-ED6C1E5CE093}" destId="{374F4E25-148F-4762-A3AB-710BD1A55B55}" srcOrd="0" destOrd="0" presId="urn:microsoft.com/office/officeart/2008/layout/VerticalAccentList"/>
    <dgm:cxn modelId="{C582DFF0-57B2-4E99-BEBE-C7EE09A2EB67}" type="presParOf" srcId="{60ED6B4B-26F3-4CA3-8525-ED6C1E5CE093}" destId="{69B4694E-1C36-496E-B13D-002C1528E760}" srcOrd="1" destOrd="0" presId="urn:microsoft.com/office/officeart/2008/layout/VerticalAccentList"/>
    <dgm:cxn modelId="{D476170C-D50A-465F-9A8D-9FF806A34B40}" type="presParOf" srcId="{60ED6B4B-26F3-4CA3-8525-ED6C1E5CE093}" destId="{93B4A75C-6B12-445D-8C24-E2E8588BC28E}" srcOrd="2" destOrd="0" presId="urn:microsoft.com/office/officeart/2008/layout/VerticalAccentList"/>
    <dgm:cxn modelId="{8BE89583-18D0-4AE0-AD83-DACDFA776A62}" type="presParOf" srcId="{60ED6B4B-26F3-4CA3-8525-ED6C1E5CE093}" destId="{6A506FEC-9101-4DC3-91DE-C42C223BFCA1}" srcOrd="3" destOrd="0" presId="urn:microsoft.com/office/officeart/2008/layout/VerticalAccentList"/>
    <dgm:cxn modelId="{C2DB7798-2A35-460B-A010-8642C9B372AC}" type="presParOf" srcId="{60ED6B4B-26F3-4CA3-8525-ED6C1E5CE093}" destId="{E619B4FF-DF6E-46A5-A37B-487EBC02476B}" srcOrd="4" destOrd="0" presId="urn:microsoft.com/office/officeart/2008/layout/VerticalAccentList"/>
    <dgm:cxn modelId="{20EDD63C-BF30-4898-B1DA-6E7D5E992AA7}" type="presParOf" srcId="{60ED6B4B-26F3-4CA3-8525-ED6C1E5CE093}" destId="{97BFFFA0-59B5-4CFE-9DAA-96B1FA7D72FF}" srcOrd="5" destOrd="0" presId="urn:microsoft.com/office/officeart/2008/layout/VerticalAccentList"/>
    <dgm:cxn modelId="{56A25E24-3DAF-45B6-A218-34AF9DA6AD1B}" type="presParOf" srcId="{60ED6B4B-26F3-4CA3-8525-ED6C1E5CE093}" destId="{58281C9A-C1B2-4BC9-A494-E45897F00523}" srcOrd="6" destOrd="0" presId="urn:microsoft.com/office/officeart/2008/layout/VerticalAccentList"/>
    <dgm:cxn modelId="{DBDA11A8-0EB1-4DAC-9029-A9F7A8B96C47}" type="presParOf" srcId="{D4B60F9F-421F-42F8-BA1B-5B920CB8C356}" destId="{95511A98-EBDE-40DD-A3DC-6C01253FA3F6}" srcOrd="8" destOrd="0" presId="urn:microsoft.com/office/officeart/2008/layout/VerticalAccentList"/>
    <dgm:cxn modelId="{C4BCB293-AAC7-4DC4-A0A0-0827432B75B5}" type="presParOf" srcId="{D4B60F9F-421F-42F8-BA1B-5B920CB8C356}" destId="{C76F353A-5209-41CD-A99D-C44685DE5F53}" srcOrd="9" destOrd="0" presId="urn:microsoft.com/office/officeart/2008/layout/VerticalAccentList"/>
    <dgm:cxn modelId="{CFF54485-594B-4B9F-AF24-65CAB28CA3BB}" type="presParOf" srcId="{C76F353A-5209-41CD-A99D-C44685DE5F53}" destId="{5261C82E-7E45-46C9-9CB0-D42B1AA09414}" srcOrd="0" destOrd="0" presId="urn:microsoft.com/office/officeart/2008/layout/VerticalAccentList"/>
    <dgm:cxn modelId="{6DA15CC5-4F9D-4A77-9915-43EED1A0A3E3}" type="presParOf" srcId="{D4B60F9F-421F-42F8-BA1B-5B920CB8C356}" destId="{20B34E6C-BF7B-40D9-8CEB-5CEA5AD9D27C}" srcOrd="10" destOrd="0" presId="urn:microsoft.com/office/officeart/2008/layout/VerticalAccentList"/>
    <dgm:cxn modelId="{4D53B652-5F59-4D7B-9D0E-29506C163DF9}" type="presParOf" srcId="{20B34E6C-BF7B-40D9-8CEB-5CEA5AD9D27C}" destId="{673563A2-1A56-439B-98D4-E2BDCD5A0106}" srcOrd="0" destOrd="0" presId="urn:microsoft.com/office/officeart/2008/layout/VerticalAccentList"/>
    <dgm:cxn modelId="{B43FADDF-F9D8-4D0A-9137-F8748F0AC775}" type="presParOf" srcId="{20B34E6C-BF7B-40D9-8CEB-5CEA5AD9D27C}" destId="{5EE26906-4479-499B-9FB8-10409A628793}" srcOrd="1" destOrd="0" presId="urn:microsoft.com/office/officeart/2008/layout/VerticalAccentList"/>
    <dgm:cxn modelId="{16642B43-39E4-4B34-97E6-F787E71969F8}" type="presParOf" srcId="{20B34E6C-BF7B-40D9-8CEB-5CEA5AD9D27C}" destId="{A26DBD42-EC34-4E75-8539-CF876B362108}" srcOrd="2" destOrd="0" presId="urn:microsoft.com/office/officeart/2008/layout/VerticalAccentList"/>
    <dgm:cxn modelId="{226E8BD1-5D94-43E2-839F-EB0744CFF61E}" type="presParOf" srcId="{20B34E6C-BF7B-40D9-8CEB-5CEA5AD9D27C}" destId="{FDE88AA3-6B09-499E-BD28-674C6CA8CC12}" srcOrd="3" destOrd="0" presId="urn:microsoft.com/office/officeart/2008/layout/VerticalAccentList"/>
    <dgm:cxn modelId="{F2DF45FF-2696-4331-9A02-E4FC1D216E81}" type="presParOf" srcId="{20B34E6C-BF7B-40D9-8CEB-5CEA5AD9D27C}" destId="{120A3054-2833-44BF-95A6-88FB8991E3DE}" srcOrd="4" destOrd="0" presId="urn:microsoft.com/office/officeart/2008/layout/VerticalAccentList"/>
    <dgm:cxn modelId="{BA9F4163-6AFB-40F5-A642-FC8E27FFDD14}" type="presParOf" srcId="{20B34E6C-BF7B-40D9-8CEB-5CEA5AD9D27C}" destId="{9C17B32F-7A7A-4F8A-9F32-DE93B4BCBBC9}" srcOrd="5" destOrd="0" presId="urn:microsoft.com/office/officeart/2008/layout/VerticalAccentList"/>
    <dgm:cxn modelId="{913DF78F-0047-4A81-89DA-F7A7CE12BA37}" type="presParOf" srcId="{20B34E6C-BF7B-40D9-8CEB-5CEA5AD9D27C}" destId="{951203E0-249C-49FE-BB86-521BB7517B35}" srcOrd="6" destOrd="0" presId="urn:microsoft.com/office/officeart/2008/layout/VerticalAccentList"/>
    <dgm:cxn modelId="{A41E311E-F331-4A25-A8CB-2A075D21152E}" type="presParOf" srcId="{D4B60F9F-421F-42F8-BA1B-5B920CB8C356}" destId="{AF5F0546-399F-4FBB-83B9-982929A30D90}" srcOrd="11" destOrd="0" presId="urn:microsoft.com/office/officeart/2008/layout/VerticalAccentList"/>
    <dgm:cxn modelId="{45BFB1F2-A0DE-4D67-A84C-748F8CF83846}" type="presParOf" srcId="{D4B60F9F-421F-42F8-BA1B-5B920CB8C356}" destId="{00C957B1-1922-44CC-B8BA-EBD225D9393E}" srcOrd="12" destOrd="0" presId="urn:microsoft.com/office/officeart/2008/layout/VerticalAccentList"/>
    <dgm:cxn modelId="{764C9BA7-3770-4C7B-AFBF-D4C30EBD0EDF}" type="presParOf" srcId="{00C957B1-1922-44CC-B8BA-EBD225D9393E}" destId="{5E58576E-EA8A-4E4E-B9AF-8948F7C7EE45}" srcOrd="0" destOrd="0" presId="urn:microsoft.com/office/officeart/2008/layout/VerticalAccentList"/>
    <dgm:cxn modelId="{5D4EFF9B-6B46-4368-A6DA-AEFD1D59F213}" type="presParOf" srcId="{D4B60F9F-421F-42F8-BA1B-5B920CB8C356}" destId="{2701FE09-540E-43D0-8B78-6344F7844C1E}" srcOrd="13" destOrd="0" presId="urn:microsoft.com/office/officeart/2008/layout/VerticalAccentList"/>
    <dgm:cxn modelId="{01A65011-3EB0-4A9B-87E4-6523C7022D96}" type="presParOf" srcId="{2701FE09-540E-43D0-8B78-6344F7844C1E}" destId="{BA833843-6BA6-4CCE-A7BD-6A0FDB3D38C9}" srcOrd="0" destOrd="0" presId="urn:microsoft.com/office/officeart/2008/layout/VerticalAccentList"/>
    <dgm:cxn modelId="{2ACCAAA9-D644-48E8-843B-0FFE5CEFF6B7}" type="presParOf" srcId="{2701FE09-540E-43D0-8B78-6344F7844C1E}" destId="{B6062224-98C5-4031-9C70-963E79C5BD64}" srcOrd="1" destOrd="0" presId="urn:microsoft.com/office/officeart/2008/layout/VerticalAccentList"/>
    <dgm:cxn modelId="{36F863FD-A58E-4FB3-A287-8CE417161734}" type="presParOf" srcId="{2701FE09-540E-43D0-8B78-6344F7844C1E}" destId="{BC35BF08-ECDB-43C7-B604-AE3FD2A1F2DE}" srcOrd="2" destOrd="0" presId="urn:microsoft.com/office/officeart/2008/layout/VerticalAccentList"/>
    <dgm:cxn modelId="{9A56C67A-CAC7-4C1F-BF7E-1AD89C6F0C49}" type="presParOf" srcId="{2701FE09-540E-43D0-8B78-6344F7844C1E}" destId="{4F3B3D0A-7418-45B0-9BB3-6821A680AE26}" srcOrd="3" destOrd="0" presId="urn:microsoft.com/office/officeart/2008/layout/VerticalAccentList"/>
    <dgm:cxn modelId="{620BBF42-2D71-42AC-945D-B99CD0565E20}" type="presParOf" srcId="{2701FE09-540E-43D0-8B78-6344F7844C1E}" destId="{DCAD8DFD-DBE7-4417-8863-E99F52BAACAA}" srcOrd="4" destOrd="0" presId="urn:microsoft.com/office/officeart/2008/layout/VerticalAccentList"/>
    <dgm:cxn modelId="{D4228022-E92B-4526-94F5-6CB1FAE69F5F}" type="presParOf" srcId="{2701FE09-540E-43D0-8B78-6344F7844C1E}" destId="{53BFADEC-DDD8-48DA-8027-F5EB888B4E80}" srcOrd="5" destOrd="0" presId="urn:microsoft.com/office/officeart/2008/layout/VerticalAccentList"/>
    <dgm:cxn modelId="{1E04CC14-C504-4F41-92ED-505CA85BB810}" type="presParOf" srcId="{2701FE09-540E-43D0-8B78-6344F7844C1E}" destId="{2E5BA8A8-3A44-45A1-B476-7AC75E003B13}" srcOrd="6" destOrd="0" presId="urn:microsoft.com/office/officeart/2008/layout/VerticalAccentList"/>
    <dgm:cxn modelId="{C9AA4EF6-8433-4707-84CD-690A800D505D}" type="presParOf" srcId="{D4B60F9F-421F-42F8-BA1B-5B920CB8C356}" destId="{05ABDB29-13E3-429F-B9EF-8AF969B3F3CF}" srcOrd="14" destOrd="0" presId="urn:microsoft.com/office/officeart/2008/layout/VerticalAccentList"/>
    <dgm:cxn modelId="{350A31DD-79D6-4ADA-8C4C-7AE54EE00A8E}" type="presParOf" srcId="{D4B60F9F-421F-42F8-BA1B-5B920CB8C356}" destId="{7DCD1B69-6035-464B-8791-54257BB611D2}" srcOrd="15" destOrd="0" presId="urn:microsoft.com/office/officeart/2008/layout/VerticalAccentList"/>
    <dgm:cxn modelId="{330736D4-6BF7-405B-B327-6C7DC365EBFE}" type="presParOf" srcId="{7DCD1B69-6035-464B-8791-54257BB611D2}" destId="{EA769F81-D4ED-4A71-8451-0D3A96E6E5AC}" srcOrd="0" destOrd="0" presId="urn:microsoft.com/office/officeart/2008/layout/VerticalAccentList"/>
    <dgm:cxn modelId="{878D29BA-F5CA-4838-8321-7045FA546BAC}" type="presParOf" srcId="{D4B60F9F-421F-42F8-BA1B-5B920CB8C356}" destId="{45181085-8E93-4541-B516-E35BE35E953E}" srcOrd="16" destOrd="0" presId="urn:microsoft.com/office/officeart/2008/layout/VerticalAccentList"/>
    <dgm:cxn modelId="{9CC3ECED-8999-4E57-9C02-5F9BFE3312D4}" type="presParOf" srcId="{45181085-8E93-4541-B516-E35BE35E953E}" destId="{03D84AA9-02A3-4574-9B73-2F9810D67E30}" srcOrd="0" destOrd="0" presId="urn:microsoft.com/office/officeart/2008/layout/VerticalAccentList"/>
    <dgm:cxn modelId="{63A66EDC-30CD-484D-9BD3-FE198A882A55}" type="presParOf" srcId="{45181085-8E93-4541-B516-E35BE35E953E}" destId="{4A116EE4-A588-4D5D-932B-EA84AB6EDEDA}" srcOrd="1" destOrd="0" presId="urn:microsoft.com/office/officeart/2008/layout/VerticalAccentList"/>
    <dgm:cxn modelId="{1D74BD44-B316-48B4-980A-6EA8285A3E4D}" type="presParOf" srcId="{45181085-8E93-4541-B516-E35BE35E953E}" destId="{AF1574EE-0D68-4C33-AB97-1F1F7C34E783}" srcOrd="2" destOrd="0" presId="urn:microsoft.com/office/officeart/2008/layout/VerticalAccentList"/>
    <dgm:cxn modelId="{81059FD6-86CA-412B-9551-649577D310B4}" type="presParOf" srcId="{45181085-8E93-4541-B516-E35BE35E953E}" destId="{F5AA9E9C-FD88-454D-9BF7-1AD364F2E13E}" srcOrd="3" destOrd="0" presId="urn:microsoft.com/office/officeart/2008/layout/VerticalAccentList"/>
    <dgm:cxn modelId="{453F654A-14D0-462E-A664-18DB1D9F93AC}" type="presParOf" srcId="{45181085-8E93-4541-B516-E35BE35E953E}" destId="{B5F5C3BD-EAF1-45E2-8AF7-3DEDE661F234}" srcOrd="4" destOrd="0" presId="urn:microsoft.com/office/officeart/2008/layout/VerticalAccentList"/>
    <dgm:cxn modelId="{8CDD227A-F054-45E4-90CC-295CEE9FCDDD}" type="presParOf" srcId="{45181085-8E93-4541-B516-E35BE35E953E}" destId="{A92A1E4C-68ED-4992-B871-0FC3E28BB0BF}" srcOrd="5" destOrd="0" presId="urn:microsoft.com/office/officeart/2008/layout/VerticalAccentList"/>
    <dgm:cxn modelId="{E3A9E46A-BB06-4945-977A-334719F44DF5}" type="presParOf" srcId="{45181085-8E93-4541-B516-E35BE35E953E}" destId="{64D33FF4-8D25-4582-938B-3AF6142867A3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62A3B-476C-4270-BD00-1331B1DEDA85}">
      <dsp:nvSpPr>
        <dsp:cNvPr id="0" name=""/>
        <dsp:cNvSpPr/>
      </dsp:nvSpPr>
      <dsp:spPr>
        <a:xfrm>
          <a:off x="3071197" y="1407884"/>
          <a:ext cx="1789481" cy="1547974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ML Enabled Features</a:t>
          </a:r>
        </a:p>
      </dsp:txBody>
      <dsp:txXfrm>
        <a:off x="3367739" y="1664405"/>
        <a:ext cx="1196397" cy="1034932"/>
      </dsp:txXfrm>
    </dsp:sp>
    <dsp:sp modelId="{FBF5D7D7-1ADC-48C5-A201-8434E84DEFDF}">
      <dsp:nvSpPr>
        <dsp:cNvPr id="0" name=""/>
        <dsp:cNvSpPr/>
      </dsp:nvSpPr>
      <dsp:spPr>
        <a:xfrm>
          <a:off x="4191757" y="667282"/>
          <a:ext cx="675166" cy="581745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8D8D17-C25B-4E70-A6B6-416D5C65E4D7}">
      <dsp:nvSpPr>
        <dsp:cNvPr id="0" name=""/>
        <dsp:cNvSpPr/>
      </dsp:nvSpPr>
      <dsp:spPr>
        <a:xfrm>
          <a:off x="3236035" y="0"/>
          <a:ext cx="1466467" cy="1268666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Scaling Operations</a:t>
          </a:r>
          <a:endParaRPr lang="en-US" sz="1300" kern="1200" dirty="0"/>
        </a:p>
      </dsp:txBody>
      <dsp:txXfrm>
        <a:off x="3479060" y="210245"/>
        <a:ext cx="980417" cy="848176"/>
      </dsp:txXfrm>
    </dsp:sp>
    <dsp:sp modelId="{D20C7F61-AA36-4DD2-94AA-0885D7B873CD}">
      <dsp:nvSpPr>
        <dsp:cNvPr id="0" name=""/>
        <dsp:cNvSpPr/>
      </dsp:nvSpPr>
      <dsp:spPr>
        <a:xfrm>
          <a:off x="4979728" y="1754836"/>
          <a:ext cx="675166" cy="581745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5B58CF-5DD0-4109-85EA-BF51F62B64C3}">
      <dsp:nvSpPr>
        <dsp:cNvPr id="0" name=""/>
        <dsp:cNvSpPr/>
      </dsp:nvSpPr>
      <dsp:spPr>
        <a:xfrm>
          <a:off x="4580956" y="780315"/>
          <a:ext cx="1466467" cy="1268666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Task Automation</a:t>
          </a:r>
          <a:endParaRPr lang="en-US" sz="1300" kern="1200" dirty="0"/>
        </a:p>
      </dsp:txBody>
      <dsp:txXfrm>
        <a:off x="4823981" y="990560"/>
        <a:ext cx="980417" cy="848176"/>
      </dsp:txXfrm>
    </dsp:sp>
    <dsp:sp modelId="{FE334B95-77D5-48B7-AF96-B3196113066F}">
      <dsp:nvSpPr>
        <dsp:cNvPr id="0" name=""/>
        <dsp:cNvSpPr/>
      </dsp:nvSpPr>
      <dsp:spPr>
        <a:xfrm>
          <a:off x="4432353" y="2982479"/>
          <a:ext cx="675166" cy="581745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F653AF-3DC5-44A6-80F0-347437A69BA2}">
      <dsp:nvSpPr>
        <dsp:cNvPr id="0" name=""/>
        <dsp:cNvSpPr/>
      </dsp:nvSpPr>
      <dsp:spPr>
        <a:xfrm>
          <a:off x="4580956" y="2314324"/>
          <a:ext cx="1466467" cy="1268666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User Engagement</a:t>
          </a:r>
          <a:endParaRPr lang="en-US" sz="1300" kern="1200" dirty="0"/>
        </a:p>
      </dsp:txBody>
      <dsp:txXfrm>
        <a:off x="4823981" y="2524569"/>
        <a:ext cx="980417" cy="848176"/>
      </dsp:txXfrm>
    </dsp:sp>
    <dsp:sp modelId="{7DE83A67-4C7C-4F48-A748-B2D50401865E}">
      <dsp:nvSpPr>
        <dsp:cNvPr id="0" name=""/>
        <dsp:cNvSpPr/>
      </dsp:nvSpPr>
      <dsp:spPr>
        <a:xfrm>
          <a:off x="3074527" y="3109913"/>
          <a:ext cx="675166" cy="581745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C4D0E8-2330-42A6-B5FF-53445DF4C026}">
      <dsp:nvSpPr>
        <dsp:cNvPr id="0" name=""/>
        <dsp:cNvSpPr/>
      </dsp:nvSpPr>
      <dsp:spPr>
        <a:xfrm>
          <a:off x="3236035" y="3095512"/>
          <a:ext cx="1466467" cy="1268666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Social Media Interaction</a:t>
          </a:r>
          <a:endParaRPr lang="en-US" sz="1300" kern="1200" dirty="0"/>
        </a:p>
      </dsp:txBody>
      <dsp:txXfrm>
        <a:off x="3479060" y="3305757"/>
        <a:ext cx="980417" cy="848176"/>
      </dsp:txXfrm>
    </dsp:sp>
    <dsp:sp modelId="{56D9D452-8289-4A7A-A9F2-1768768AC5D4}">
      <dsp:nvSpPr>
        <dsp:cNvPr id="0" name=""/>
        <dsp:cNvSpPr/>
      </dsp:nvSpPr>
      <dsp:spPr>
        <a:xfrm>
          <a:off x="2273652" y="2022796"/>
          <a:ext cx="675166" cy="581745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C70244-E1BB-447B-B204-9712140117DF}">
      <dsp:nvSpPr>
        <dsp:cNvPr id="0" name=""/>
        <dsp:cNvSpPr/>
      </dsp:nvSpPr>
      <dsp:spPr>
        <a:xfrm>
          <a:off x="1884870" y="2315196"/>
          <a:ext cx="1466467" cy="1268666"/>
        </a:xfrm>
        <a:prstGeom prst="hexagon">
          <a:avLst>
            <a:gd name="adj" fmla="val 2857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Multilingual Models</a:t>
          </a:r>
          <a:endParaRPr lang="en-US" sz="1300" kern="1200" dirty="0"/>
        </a:p>
      </dsp:txBody>
      <dsp:txXfrm>
        <a:off x="2127895" y="2525441"/>
        <a:ext cx="980417" cy="848176"/>
      </dsp:txXfrm>
    </dsp:sp>
    <dsp:sp modelId="{97F64998-2581-4A1D-9B67-8D1F081F4F0A}">
      <dsp:nvSpPr>
        <dsp:cNvPr id="0" name=""/>
        <dsp:cNvSpPr/>
      </dsp:nvSpPr>
      <dsp:spPr>
        <a:xfrm>
          <a:off x="1884870" y="778569"/>
          <a:ext cx="1466467" cy="1268666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Global Connectivity</a:t>
          </a:r>
          <a:endParaRPr lang="en-US" sz="1300" kern="1200" dirty="0"/>
        </a:p>
      </dsp:txBody>
      <dsp:txXfrm>
        <a:off x="2127895" y="988814"/>
        <a:ext cx="980417" cy="8481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62A3B-476C-4270-BD00-1331B1DEDA85}">
      <dsp:nvSpPr>
        <dsp:cNvPr id="0" name=""/>
        <dsp:cNvSpPr/>
      </dsp:nvSpPr>
      <dsp:spPr>
        <a:xfrm>
          <a:off x="3071197" y="1407884"/>
          <a:ext cx="1789481" cy="1547974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Technologies</a:t>
          </a:r>
        </a:p>
      </dsp:txBody>
      <dsp:txXfrm>
        <a:off x="3367739" y="1664405"/>
        <a:ext cx="1196397" cy="1034932"/>
      </dsp:txXfrm>
    </dsp:sp>
    <dsp:sp modelId="{FBF5D7D7-1ADC-48C5-A201-8434E84DEFDF}">
      <dsp:nvSpPr>
        <dsp:cNvPr id="0" name=""/>
        <dsp:cNvSpPr/>
      </dsp:nvSpPr>
      <dsp:spPr>
        <a:xfrm>
          <a:off x="4191757" y="667282"/>
          <a:ext cx="675166" cy="581745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8D8D17-C25B-4E70-A6B6-416D5C65E4D7}">
      <dsp:nvSpPr>
        <dsp:cNvPr id="0" name=""/>
        <dsp:cNvSpPr/>
      </dsp:nvSpPr>
      <dsp:spPr>
        <a:xfrm>
          <a:off x="3236035" y="0"/>
          <a:ext cx="1466467" cy="1268666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Customer Services</a:t>
          </a:r>
          <a:endParaRPr lang="en-US" sz="1500" kern="1200" dirty="0"/>
        </a:p>
      </dsp:txBody>
      <dsp:txXfrm>
        <a:off x="3479060" y="210245"/>
        <a:ext cx="980417" cy="848176"/>
      </dsp:txXfrm>
    </dsp:sp>
    <dsp:sp modelId="{D20C7F61-AA36-4DD2-94AA-0885D7B873CD}">
      <dsp:nvSpPr>
        <dsp:cNvPr id="0" name=""/>
        <dsp:cNvSpPr/>
      </dsp:nvSpPr>
      <dsp:spPr>
        <a:xfrm>
          <a:off x="4979728" y="1754836"/>
          <a:ext cx="675166" cy="581745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5B58CF-5DD0-4109-85EA-BF51F62B64C3}">
      <dsp:nvSpPr>
        <dsp:cNvPr id="0" name=""/>
        <dsp:cNvSpPr/>
      </dsp:nvSpPr>
      <dsp:spPr>
        <a:xfrm>
          <a:off x="4580956" y="780315"/>
          <a:ext cx="1466467" cy="1268666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E-commerce</a:t>
          </a:r>
          <a:endParaRPr lang="en-US" sz="1500" kern="1200" dirty="0"/>
        </a:p>
      </dsp:txBody>
      <dsp:txXfrm>
        <a:off x="4823981" y="990560"/>
        <a:ext cx="980417" cy="848176"/>
      </dsp:txXfrm>
    </dsp:sp>
    <dsp:sp modelId="{FE334B95-77D5-48B7-AF96-B3196113066F}">
      <dsp:nvSpPr>
        <dsp:cNvPr id="0" name=""/>
        <dsp:cNvSpPr/>
      </dsp:nvSpPr>
      <dsp:spPr>
        <a:xfrm>
          <a:off x="4432353" y="2982479"/>
          <a:ext cx="675166" cy="581745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F653AF-3DC5-44A6-80F0-347437A69BA2}">
      <dsp:nvSpPr>
        <dsp:cNvPr id="0" name=""/>
        <dsp:cNvSpPr/>
      </dsp:nvSpPr>
      <dsp:spPr>
        <a:xfrm>
          <a:off x="4580956" y="2314324"/>
          <a:ext cx="1466467" cy="1268666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Healthcare</a:t>
          </a:r>
          <a:endParaRPr lang="en-US" sz="1500" kern="1200" dirty="0"/>
        </a:p>
      </dsp:txBody>
      <dsp:txXfrm>
        <a:off x="4823981" y="2524569"/>
        <a:ext cx="980417" cy="848176"/>
      </dsp:txXfrm>
    </dsp:sp>
    <dsp:sp modelId="{7DE83A67-4C7C-4F48-A748-B2D50401865E}">
      <dsp:nvSpPr>
        <dsp:cNvPr id="0" name=""/>
        <dsp:cNvSpPr/>
      </dsp:nvSpPr>
      <dsp:spPr>
        <a:xfrm>
          <a:off x="3074527" y="3109913"/>
          <a:ext cx="675166" cy="581745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C4D0E8-2330-42A6-B5FF-53445DF4C026}">
      <dsp:nvSpPr>
        <dsp:cNvPr id="0" name=""/>
        <dsp:cNvSpPr/>
      </dsp:nvSpPr>
      <dsp:spPr>
        <a:xfrm>
          <a:off x="3236035" y="3095512"/>
          <a:ext cx="1466467" cy="1268666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Travel &amp; Tourism</a:t>
          </a:r>
          <a:endParaRPr lang="en-US" sz="1500" kern="1200" dirty="0"/>
        </a:p>
      </dsp:txBody>
      <dsp:txXfrm>
        <a:off x="3479060" y="3305757"/>
        <a:ext cx="980417" cy="848176"/>
      </dsp:txXfrm>
    </dsp:sp>
    <dsp:sp modelId="{56D9D452-8289-4A7A-A9F2-1768768AC5D4}">
      <dsp:nvSpPr>
        <dsp:cNvPr id="0" name=""/>
        <dsp:cNvSpPr/>
      </dsp:nvSpPr>
      <dsp:spPr>
        <a:xfrm>
          <a:off x="2273652" y="2022796"/>
          <a:ext cx="675166" cy="581745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C70244-E1BB-447B-B204-9712140117DF}">
      <dsp:nvSpPr>
        <dsp:cNvPr id="0" name=""/>
        <dsp:cNvSpPr/>
      </dsp:nvSpPr>
      <dsp:spPr>
        <a:xfrm>
          <a:off x="1884870" y="2315196"/>
          <a:ext cx="1466467" cy="1268666"/>
        </a:xfrm>
        <a:prstGeom prst="hexagon">
          <a:avLst>
            <a:gd name="adj" fmla="val 2857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Banking &amp; Finance</a:t>
          </a:r>
          <a:endParaRPr lang="en-US" sz="1500" kern="1200" dirty="0"/>
        </a:p>
      </dsp:txBody>
      <dsp:txXfrm>
        <a:off x="2127895" y="2525441"/>
        <a:ext cx="980417" cy="848176"/>
      </dsp:txXfrm>
    </dsp:sp>
    <dsp:sp modelId="{97F64998-2581-4A1D-9B67-8D1F081F4F0A}">
      <dsp:nvSpPr>
        <dsp:cNvPr id="0" name=""/>
        <dsp:cNvSpPr/>
      </dsp:nvSpPr>
      <dsp:spPr>
        <a:xfrm>
          <a:off x="1884870" y="778569"/>
          <a:ext cx="1466467" cy="1268666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Services</a:t>
          </a:r>
          <a:endParaRPr lang="en-US" sz="1500" kern="1200" dirty="0"/>
        </a:p>
      </dsp:txBody>
      <dsp:txXfrm>
        <a:off x="2127895" y="988814"/>
        <a:ext cx="980417" cy="8481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AA630F-EC20-4695-A9B6-C14EE1CA93E7}">
      <dsp:nvSpPr>
        <dsp:cNvPr id="0" name=""/>
        <dsp:cNvSpPr/>
      </dsp:nvSpPr>
      <dsp:spPr>
        <a:xfrm>
          <a:off x="484288" y="651"/>
          <a:ext cx="1974095" cy="11844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Tokenization</a:t>
          </a:r>
          <a:endParaRPr lang="en-US" sz="2100" kern="1200"/>
        </a:p>
      </dsp:txBody>
      <dsp:txXfrm>
        <a:off x="484288" y="651"/>
        <a:ext cx="1974095" cy="1184457"/>
      </dsp:txXfrm>
    </dsp:sp>
    <dsp:sp modelId="{E297B831-BBB1-413B-A0DA-807E5C77BFF7}">
      <dsp:nvSpPr>
        <dsp:cNvPr id="0" name=""/>
        <dsp:cNvSpPr/>
      </dsp:nvSpPr>
      <dsp:spPr>
        <a:xfrm>
          <a:off x="2655793" y="651"/>
          <a:ext cx="1974095" cy="1184457"/>
        </a:xfrm>
        <a:prstGeom prst="rect">
          <a:avLst/>
        </a:prstGeom>
        <a:solidFill>
          <a:schemeClr val="accent5">
            <a:hueOff val="-1050478"/>
            <a:satOff val="-1461"/>
            <a:lumOff val="-56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Filtering Words</a:t>
          </a:r>
          <a:endParaRPr lang="en-US" sz="2100" kern="1200"/>
        </a:p>
      </dsp:txBody>
      <dsp:txXfrm>
        <a:off x="2655793" y="651"/>
        <a:ext cx="1974095" cy="1184457"/>
      </dsp:txXfrm>
    </dsp:sp>
    <dsp:sp modelId="{60670BE4-684F-4D0F-9937-5C65E4AEA5D1}">
      <dsp:nvSpPr>
        <dsp:cNvPr id="0" name=""/>
        <dsp:cNvSpPr/>
      </dsp:nvSpPr>
      <dsp:spPr>
        <a:xfrm>
          <a:off x="4827299" y="651"/>
          <a:ext cx="1974095" cy="1184457"/>
        </a:xfrm>
        <a:prstGeom prst="rect">
          <a:avLst/>
        </a:prstGeom>
        <a:solidFill>
          <a:schemeClr val="accent5">
            <a:hueOff val="-2100956"/>
            <a:satOff val="-2922"/>
            <a:lumOff val="-112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Stemming</a:t>
          </a:r>
          <a:endParaRPr lang="en-US" sz="2100" kern="1200"/>
        </a:p>
      </dsp:txBody>
      <dsp:txXfrm>
        <a:off x="4827299" y="651"/>
        <a:ext cx="1974095" cy="1184457"/>
      </dsp:txXfrm>
    </dsp:sp>
    <dsp:sp modelId="{EFA9AB26-57E0-41FC-9B90-E9FF0DF541DE}">
      <dsp:nvSpPr>
        <dsp:cNvPr id="0" name=""/>
        <dsp:cNvSpPr/>
      </dsp:nvSpPr>
      <dsp:spPr>
        <a:xfrm>
          <a:off x="6998804" y="651"/>
          <a:ext cx="1974095" cy="1184457"/>
        </a:xfrm>
        <a:prstGeom prst="rect">
          <a:avLst/>
        </a:prstGeom>
        <a:solidFill>
          <a:schemeClr val="accent5">
            <a:hueOff val="-3151433"/>
            <a:satOff val="-4383"/>
            <a:lumOff val="-168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Lemmatization</a:t>
          </a:r>
          <a:endParaRPr lang="en-US" sz="2100" kern="1200"/>
        </a:p>
      </dsp:txBody>
      <dsp:txXfrm>
        <a:off x="6998804" y="651"/>
        <a:ext cx="1974095" cy="1184457"/>
      </dsp:txXfrm>
    </dsp:sp>
    <dsp:sp modelId="{2D8A6941-5149-4EA8-A839-D6F74B4B2CDD}">
      <dsp:nvSpPr>
        <dsp:cNvPr id="0" name=""/>
        <dsp:cNvSpPr/>
      </dsp:nvSpPr>
      <dsp:spPr>
        <a:xfrm>
          <a:off x="484288" y="1382518"/>
          <a:ext cx="1974095" cy="1184457"/>
        </a:xfrm>
        <a:prstGeom prst="rect">
          <a:avLst/>
        </a:prstGeom>
        <a:solidFill>
          <a:schemeClr val="accent5">
            <a:hueOff val="-4201911"/>
            <a:satOff val="-5845"/>
            <a:lumOff val="-224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Chunking</a:t>
          </a:r>
          <a:endParaRPr lang="en-US" sz="2100" kern="1200"/>
        </a:p>
      </dsp:txBody>
      <dsp:txXfrm>
        <a:off x="484288" y="1382518"/>
        <a:ext cx="1974095" cy="1184457"/>
      </dsp:txXfrm>
    </dsp:sp>
    <dsp:sp modelId="{96A2D275-63C9-41B2-A36C-CDF85585B540}">
      <dsp:nvSpPr>
        <dsp:cNvPr id="0" name=""/>
        <dsp:cNvSpPr/>
      </dsp:nvSpPr>
      <dsp:spPr>
        <a:xfrm>
          <a:off x="2655793" y="1382518"/>
          <a:ext cx="1974095" cy="1184457"/>
        </a:xfrm>
        <a:prstGeom prst="rect">
          <a:avLst/>
        </a:prstGeom>
        <a:solidFill>
          <a:schemeClr val="accent5">
            <a:hueOff val="-5252389"/>
            <a:satOff val="-7306"/>
            <a:lumOff val="-280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Chinking</a:t>
          </a:r>
          <a:endParaRPr lang="en-US" sz="2100" kern="1200"/>
        </a:p>
      </dsp:txBody>
      <dsp:txXfrm>
        <a:off x="2655793" y="1382518"/>
        <a:ext cx="1974095" cy="1184457"/>
      </dsp:txXfrm>
    </dsp:sp>
    <dsp:sp modelId="{A779BD09-5A53-408B-BDCA-4FDDA80715FE}">
      <dsp:nvSpPr>
        <dsp:cNvPr id="0" name=""/>
        <dsp:cNvSpPr/>
      </dsp:nvSpPr>
      <dsp:spPr>
        <a:xfrm>
          <a:off x="4827299" y="1382518"/>
          <a:ext cx="1974095" cy="1184457"/>
        </a:xfrm>
        <a:prstGeom prst="rect">
          <a:avLst/>
        </a:prstGeom>
        <a:solidFill>
          <a:schemeClr val="accent5">
            <a:hueOff val="-6302867"/>
            <a:satOff val="-8767"/>
            <a:lumOff val="-336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Named Entity Recognition</a:t>
          </a:r>
          <a:endParaRPr lang="en-US" sz="2100" kern="1200"/>
        </a:p>
      </dsp:txBody>
      <dsp:txXfrm>
        <a:off x="4827299" y="1382518"/>
        <a:ext cx="1974095" cy="1184457"/>
      </dsp:txXfrm>
    </dsp:sp>
    <dsp:sp modelId="{4C03EEC2-419D-4CF6-9647-3C0B3EDB5DA6}">
      <dsp:nvSpPr>
        <dsp:cNvPr id="0" name=""/>
        <dsp:cNvSpPr/>
      </dsp:nvSpPr>
      <dsp:spPr>
        <a:xfrm>
          <a:off x="6998804" y="1382518"/>
          <a:ext cx="1974095" cy="1184457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Tagging Parts of Speech</a:t>
          </a:r>
          <a:endParaRPr lang="en-US" sz="2100" kern="1200"/>
        </a:p>
      </dsp:txBody>
      <dsp:txXfrm>
        <a:off x="6998804" y="1382518"/>
        <a:ext cx="1974095" cy="11844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1C1CF-F6A2-4C89-AEAF-69B8E10608B1}">
      <dsp:nvSpPr>
        <dsp:cNvPr id="0" name=""/>
        <dsp:cNvSpPr/>
      </dsp:nvSpPr>
      <dsp:spPr>
        <a:xfrm>
          <a:off x="828927" y="823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Packages Installation</a:t>
          </a:r>
        </a:p>
      </dsp:txBody>
      <dsp:txXfrm>
        <a:off x="828927" y="823"/>
        <a:ext cx="5282636" cy="480239"/>
      </dsp:txXfrm>
    </dsp:sp>
    <dsp:sp modelId="{DB0D067A-0ABA-436F-AD7C-33E3C1A15DA4}">
      <dsp:nvSpPr>
        <dsp:cNvPr id="0" name=""/>
        <dsp:cNvSpPr/>
      </dsp:nvSpPr>
      <dsp:spPr>
        <a:xfrm>
          <a:off x="828927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055E6-A3D2-48D5-83A3-48469DF69D41}">
      <dsp:nvSpPr>
        <dsp:cNvPr id="0" name=""/>
        <dsp:cNvSpPr/>
      </dsp:nvSpPr>
      <dsp:spPr>
        <a:xfrm>
          <a:off x="1574366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79350"/>
            <a:satOff val="-249"/>
            <a:lumOff val="-96"/>
            <a:alphaOff val="0"/>
          </a:schemeClr>
        </a:solidFill>
        <a:ln w="25400" cap="flat" cmpd="sng" algn="ctr">
          <a:solidFill>
            <a:schemeClr val="accent5">
              <a:hueOff val="-179350"/>
              <a:satOff val="-249"/>
              <a:lumOff val="-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881273-2C58-4A7E-A380-0E7C36BDE7C2}">
      <dsp:nvSpPr>
        <dsp:cNvPr id="0" name=""/>
        <dsp:cNvSpPr/>
      </dsp:nvSpPr>
      <dsp:spPr>
        <a:xfrm>
          <a:off x="2319805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58700"/>
            <a:satOff val="-499"/>
            <a:lumOff val="-191"/>
            <a:alphaOff val="0"/>
          </a:schemeClr>
        </a:solidFill>
        <a:ln w="25400" cap="flat" cmpd="sng" algn="ctr">
          <a:solidFill>
            <a:schemeClr val="accent5">
              <a:hueOff val="-358700"/>
              <a:satOff val="-499"/>
              <a:lumOff val="-1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FAC5F3-91CB-4A99-B868-E84121A3CE31}">
      <dsp:nvSpPr>
        <dsp:cNvPr id="0" name=""/>
        <dsp:cNvSpPr/>
      </dsp:nvSpPr>
      <dsp:spPr>
        <a:xfrm>
          <a:off x="3065243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38050"/>
            <a:satOff val="-748"/>
            <a:lumOff val="-287"/>
            <a:alphaOff val="0"/>
          </a:schemeClr>
        </a:solidFill>
        <a:ln w="25400" cap="flat" cmpd="sng" algn="ctr">
          <a:solidFill>
            <a:schemeClr val="accent5">
              <a:hueOff val="-538050"/>
              <a:satOff val="-748"/>
              <a:lumOff val="-2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4D467-A8D3-4867-A922-DFFCB9C88B1D}">
      <dsp:nvSpPr>
        <dsp:cNvPr id="0" name=""/>
        <dsp:cNvSpPr/>
      </dsp:nvSpPr>
      <dsp:spPr>
        <a:xfrm>
          <a:off x="3810682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717399"/>
            <a:satOff val="-998"/>
            <a:lumOff val="-383"/>
            <a:alphaOff val="0"/>
          </a:schemeClr>
        </a:solidFill>
        <a:ln w="25400" cap="flat" cmpd="sng" algn="ctr">
          <a:solidFill>
            <a:schemeClr val="accent5">
              <a:hueOff val="-717399"/>
              <a:satOff val="-998"/>
              <a:lumOff val="-3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6CF42F-D847-4D9B-8BAA-EF40CBC748E4}">
      <dsp:nvSpPr>
        <dsp:cNvPr id="0" name=""/>
        <dsp:cNvSpPr/>
      </dsp:nvSpPr>
      <dsp:spPr>
        <a:xfrm>
          <a:off x="4556121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896749"/>
            <a:satOff val="-1247"/>
            <a:lumOff val="-478"/>
            <a:alphaOff val="0"/>
          </a:schemeClr>
        </a:solidFill>
        <a:ln w="25400" cap="flat" cmpd="sng" algn="ctr">
          <a:solidFill>
            <a:schemeClr val="accent5">
              <a:hueOff val="-896749"/>
              <a:satOff val="-1247"/>
              <a:lumOff val="-4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0DE67-7108-4DA9-8A84-4EB023EE0A6F}">
      <dsp:nvSpPr>
        <dsp:cNvPr id="0" name=""/>
        <dsp:cNvSpPr/>
      </dsp:nvSpPr>
      <dsp:spPr>
        <a:xfrm>
          <a:off x="5301559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076099"/>
            <a:satOff val="-1497"/>
            <a:lumOff val="-574"/>
            <a:alphaOff val="0"/>
          </a:schemeClr>
        </a:solidFill>
        <a:ln w="25400" cap="flat" cmpd="sng" algn="ctr">
          <a:solidFill>
            <a:schemeClr val="accent5">
              <a:hueOff val="-1076099"/>
              <a:satOff val="-1497"/>
              <a:lumOff val="-5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611E9B-49DB-4A26-899E-E4920492DC78}">
      <dsp:nvSpPr>
        <dsp:cNvPr id="0" name=""/>
        <dsp:cNvSpPr/>
      </dsp:nvSpPr>
      <dsp:spPr>
        <a:xfrm>
          <a:off x="828927" y="664739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kern="1200"/>
            <a:t>Creating Corpus with Python</a:t>
          </a:r>
        </a:p>
      </dsp:txBody>
      <dsp:txXfrm>
        <a:off x="828927" y="664739"/>
        <a:ext cx="5282636" cy="480239"/>
      </dsp:txXfrm>
    </dsp:sp>
    <dsp:sp modelId="{5E20920D-2978-4C5F-A83A-9629186ACECE}">
      <dsp:nvSpPr>
        <dsp:cNvPr id="0" name=""/>
        <dsp:cNvSpPr/>
      </dsp:nvSpPr>
      <dsp:spPr>
        <a:xfrm>
          <a:off x="828927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255449"/>
            <a:satOff val="-1746"/>
            <a:lumOff val="-670"/>
            <a:alphaOff val="0"/>
          </a:schemeClr>
        </a:solidFill>
        <a:ln w="25400" cap="flat" cmpd="sng" algn="ctr">
          <a:solidFill>
            <a:schemeClr val="accent5">
              <a:hueOff val="-1255449"/>
              <a:satOff val="-1746"/>
              <a:lumOff val="-6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499F13-302C-44A0-A6FA-893B0D00B688}">
      <dsp:nvSpPr>
        <dsp:cNvPr id="0" name=""/>
        <dsp:cNvSpPr/>
      </dsp:nvSpPr>
      <dsp:spPr>
        <a:xfrm>
          <a:off x="1574366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434799"/>
            <a:satOff val="-1996"/>
            <a:lumOff val="-765"/>
            <a:alphaOff val="0"/>
          </a:schemeClr>
        </a:solidFill>
        <a:ln w="25400" cap="flat" cmpd="sng" algn="ctr">
          <a:solidFill>
            <a:schemeClr val="accent5">
              <a:hueOff val="-1434799"/>
              <a:satOff val="-1996"/>
              <a:lumOff val="-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0A392A-4E79-44D4-82D6-49DBE2DA5307}">
      <dsp:nvSpPr>
        <dsp:cNvPr id="0" name=""/>
        <dsp:cNvSpPr/>
      </dsp:nvSpPr>
      <dsp:spPr>
        <a:xfrm>
          <a:off x="2319805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614149"/>
            <a:satOff val="-2245"/>
            <a:lumOff val="-861"/>
            <a:alphaOff val="0"/>
          </a:schemeClr>
        </a:solidFill>
        <a:ln w="25400" cap="flat" cmpd="sng" algn="ctr">
          <a:solidFill>
            <a:schemeClr val="accent5">
              <a:hueOff val="-1614149"/>
              <a:satOff val="-2245"/>
              <a:lumOff val="-8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16B69D-BEEF-49D0-9108-405798D8FD11}">
      <dsp:nvSpPr>
        <dsp:cNvPr id="0" name=""/>
        <dsp:cNvSpPr/>
      </dsp:nvSpPr>
      <dsp:spPr>
        <a:xfrm>
          <a:off x="3065243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793499"/>
            <a:satOff val="-2495"/>
            <a:lumOff val="-957"/>
            <a:alphaOff val="0"/>
          </a:schemeClr>
        </a:solidFill>
        <a:ln w="25400" cap="flat" cmpd="sng" algn="ctr">
          <a:solidFill>
            <a:schemeClr val="accent5">
              <a:hueOff val="-1793499"/>
              <a:satOff val="-2495"/>
              <a:lumOff val="-9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7A7497-795A-4208-852B-2DB39CEEF6FF}">
      <dsp:nvSpPr>
        <dsp:cNvPr id="0" name=""/>
        <dsp:cNvSpPr/>
      </dsp:nvSpPr>
      <dsp:spPr>
        <a:xfrm>
          <a:off x="3810682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972849"/>
            <a:satOff val="-2744"/>
            <a:lumOff val="-1052"/>
            <a:alphaOff val="0"/>
          </a:schemeClr>
        </a:solidFill>
        <a:ln w="25400" cap="flat" cmpd="sng" algn="ctr">
          <a:solidFill>
            <a:schemeClr val="accent5">
              <a:hueOff val="-1972849"/>
              <a:satOff val="-2744"/>
              <a:lumOff val="-10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4433F-741B-45E7-A4F6-77AF3D71853F}">
      <dsp:nvSpPr>
        <dsp:cNvPr id="0" name=""/>
        <dsp:cNvSpPr/>
      </dsp:nvSpPr>
      <dsp:spPr>
        <a:xfrm>
          <a:off x="4556121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2152198"/>
            <a:satOff val="-2994"/>
            <a:lumOff val="-1148"/>
            <a:alphaOff val="0"/>
          </a:schemeClr>
        </a:solidFill>
        <a:ln w="25400" cap="flat" cmpd="sng" algn="ctr">
          <a:solidFill>
            <a:schemeClr val="accent5">
              <a:hueOff val="-2152198"/>
              <a:satOff val="-2994"/>
              <a:lumOff val="-11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CABF55-28C7-47DA-B287-9AE8D01305FC}">
      <dsp:nvSpPr>
        <dsp:cNvPr id="0" name=""/>
        <dsp:cNvSpPr/>
      </dsp:nvSpPr>
      <dsp:spPr>
        <a:xfrm>
          <a:off x="5301559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2331548"/>
            <a:satOff val="-3243"/>
            <a:lumOff val="-1244"/>
            <a:alphaOff val="0"/>
          </a:schemeClr>
        </a:solidFill>
        <a:ln w="25400" cap="flat" cmpd="sng" algn="ctr">
          <a:solidFill>
            <a:schemeClr val="accent5">
              <a:hueOff val="-2331548"/>
              <a:satOff val="-3243"/>
              <a:lumOff val="-12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A7E66B-C1A1-430C-807A-DBDDC56EBBC0}">
      <dsp:nvSpPr>
        <dsp:cNvPr id="0" name=""/>
        <dsp:cNvSpPr/>
      </dsp:nvSpPr>
      <dsp:spPr>
        <a:xfrm>
          <a:off x="828927" y="1328654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kern="1200"/>
            <a:t>Text Preprocessing and Helper Function Deployment</a:t>
          </a:r>
        </a:p>
      </dsp:txBody>
      <dsp:txXfrm>
        <a:off x="828927" y="1328654"/>
        <a:ext cx="5282636" cy="480239"/>
      </dsp:txXfrm>
    </dsp:sp>
    <dsp:sp modelId="{374F4E25-148F-4762-A3AB-710BD1A55B55}">
      <dsp:nvSpPr>
        <dsp:cNvPr id="0" name=""/>
        <dsp:cNvSpPr/>
      </dsp:nvSpPr>
      <dsp:spPr>
        <a:xfrm>
          <a:off x="828927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2510898"/>
            <a:satOff val="-3492"/>
            <a:lumOff val="-1339"/>
            <a:alphaOff val="0"/>
          </a:schemeClr>
        </a:solidFill>
        <a:ln w="25400" cap="flat" cmpd="sng" algn="ctr">
          <a:solidFill>
            <a:schemeClr val="accent5">
              <a:hueOff val="-2510898"/>
              <a:satOff val="-3492"/>
              <a:lumOff val="-13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B4694E-1C36-496E-B13D-002C1528E760}">
      <dsp:nvSpPr>
        <dsp:cNvPr id="0" name=""/>
        <dsp:cNvSpPr/>
      </dsp:nvSpPr>
      <dsp:spPr>
        <a:xfrm>
          <a:off x="1574366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2690248"/>
            <a:satOff val="-3742"/>
            <a:lumOff val="-1435"/>
            <a:alphaOff val="0"/>
          </a:schemeClr>
        </a:solidFill>
        <a:ln w="25400" cap="flat" cmpd="sng" algn="ctr">
          <a:solidFill>
            <a:schemeClr val="accent5">
              <a:hueOff val="-2690248"/>
              <a:satOff val="-3742"/>
              <a:lumOff val="-14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B4A75C-6B12-445D-8C24-E2E8588BC28E}">
      <dsp:nvSpPr>
        <dsp:cNvPr id="0" name=""/>
        <dsp:cNvSpPr/>
      </dsp:nvSpPr>
      <dsp:spPr>
        <a:xfrm>
          <a:off x="2319805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2869598"/>
            <a:satOff val="-3991"/>
            <a:lumOff val="-1531"/>
            <a:alphaOff val="0"/>
          </a:schemeClr>
        </a:solidFill>
        <a:ln w="25400" cap="flat" cmpd="sng" algn="ctr">
          <a:solidFill>
            <a:schemeClr val="accent5">
              <a:hueOff val="-2869598"/>
              <a:satOff val="-3991"/>
              <a:lumOff val="-15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506FEC-9101-4DC3-91DE-C42C223BFCA1}">
      <dsp:nvSpPr>
        <dsp:cNvPr id="0" name=""/>
        <dsp:cNvSpPr/>
      </dsp:nvSpPr>
      <dsp:spPr>
        <a:xfrm>
          <a:off x="3065243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048948"/>
            <a:satOff val="-4241"/>
            <a:lumOff val="-1626"/>
            <a:alphaOff val="0"/>
          </a:schemeClr>
        </a:solidFill>
        <a:ln w="25400" cap="flat" cmpd="sng" algn="ctr">
          <a:solidFill>
            <a:schemeClr val="accent5">
              <a:hueOff val="-3048948"/>
              <a:satOff val="-4241"/>
              <a:lumOff val="-16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19B4FF-DF6E-46A5-A37B-487EBC02476B}">
      <dsp:nvSpPr>
        <dsp:cNvPr id="0" name=""/>
        <dsp:cNvSpPr/>
      </dsp:nvSpPr>
      <dsp:spPr>
        <a:xfrm>
          <a:off x="3810682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228298"/>
            <a:satOff val="-4490"/>
            <a:lumOff val="-1722"/>
            <a:alphaOff val="0"/>
          </a:schemeClr>
        </a:solidFill>
        <a:ln w="25400" cap="flat" cmpd="sng" algn="ctr">
          <a:solidFill>
            <a:schemeClr val="accent5">
              <a:hueOff val="-3228298"/>
              <a:satOff val="-4490"/>
              <a:lumOff val="-17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FFFA0-59B5-4CFE-9DAA-96B1FA7D72FF}">
      <dsp:nvSpPr>
        <dsp:cNvPr id="0" name=""/>
        <dsp:cNvSpPr/>
      </dsp:nvSpPr>
      <dsp:spPr>
        <a:xfrm>
          <a:off x="4556121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407647"/>
            <a:satOff val="-4740"/>
            <a:lumOff val="-1818"/>
            <a:alphaOff val="0"/>
          </a:schemeClr>
        </a:solidFill>
        <a:ln w="25400" cap="flat" cmpd="sng" algn="ctr">
          <a:solidFill>
            <a:schemeClr val="accent5">
              <a:hueOff val="-3407647"/>
              <a:satOff val="-4740"/>
              <a:lumOff val="-18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281C9A-C1B2-4BC9-A494-E45897F00523}">
      <dsp:nvSpPr>
        <dsp:cNvPr id="0" name=""/>
        <dsp:cNvSpPr/>
      </dsp:nvSpPr>
      <dsp:spPr>
        <a:xfrm>
          <a:off x="5301559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586997"/>
            <a:satOff val="-4989"/>
            <a:lumOff val="-1913"/>
            <a:alphaOff val="0"/>
          </a:schemeClr>
        </a:solidFill>
        <a:ln w="25400" cap="flat" cmpd="sng" algn="ctr">
          <a:solidFill>
            <a:schemeClr val="accent5">
              <a:hueOff val="-3586997"/>
              <a:satOff val="-4989"/>
              <a:lumOff val="-19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61C82E-7E45-46C9-9CB0-D42B1AA09414}">
      <dsp:nvSpPr>
        <dsp:cNvPr id="0" name=""/>
        <dsp:cNvSpPr/>
      </dsp:nvSpPr>
      <dsp:spPr>
        <a:xfrm>
          <a:off x="828927" y="1992569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kern="1200"/>
            <a:t>Generating Responses</a:t>
          </a:r>
        </a:p>
      </dsp:txBody>
      <dsp:txXfrm>
        <a:off x="828927" y="1992569"/>
        <a:ext cx="5282636" cy="480239"/>
      </dsp:txXfrm>
    </dsp:sp>
    <dsp:sp modelId="{673563A2-1A56-439B-98D4-E2BDCD5A0106}">
      <dsp:nvSpPr>
        <dsp:cNvPr id="0" name=""/>
        <dsp:cNvSpPr/>
      </dsp:nvSpPr>
      <dsp:spPr>
        <a:xfrm>
          <a:off x="828927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766347"/>
            <a:satOff val="-5239"/>
            <a:lumOff val="-2009"/>
            <a:alphaOff val="0"/>
          </a:schemeClr>
        </a:solidFill>
        <a:ln w="25400" cap="flat" cmpd="sng" algn="ctr">
          <a:solidFill>
            <a:schemeClr val="accent5">
              <a:hueOff val="-3766347"/>
              <a:satOff val="-5239"/>
              <a:lumOff val="-200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E26906-4479-499B-9FB8-10409A628793}">
      <dsp:nvSpPr>
        <dsp:cNvPr id="0" name=""/>
        <dsp:cNvSpPr/>
      </dsp:nvSpPr>
      <dsp:spPr>
        <a:xfrm>
          <a:off x="1574366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945697"/>
            <a:satOff val="-5488"/>
            <a:lumOff val="-2104"/>
            <a:alphaOff val="0"/>
          </a:schemeClr>
        </a:solidFill>
        <a:ln w="25400" cap="flat" cmpd="sng" algn="ctr">
          <a:solidFill>
            <a:schemeClr val="accent5">
              <a:hueOff val="-3945697"/>
              <a:satOff val="-5488"/>
              <a:lumOff val="-21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6DBD42-EC34-4E75-8539-CF876B362108}">
      <dsp:nvSpPr>
        <dsp:cNvPr id="0" name=""/>
        <dsp:cNvSpPr/>
      </dsp:nvSpPr>
      <dsp:spPr>
        <a:xfrm>
          <a:off x="2319805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4125047"/>
            <a:satOff val="-5738"/>
            <a:lumOff val="-2200"/>
            <a:alphaOff val="0"/>
          </a:schemeClr>
        </a:solidFill>
        <a:ln w="25400" cap="flat" cmpd="sng" algn="ctr">
          <a:solidFill>
            <a:schemeClr val="accent5">
              <a:hueOff val="-4125047"/>
              <a:satOff val="-5738"/>
              <a:lumOff val="-22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88AA3-6B09-499E-BD28-674C6CA8CC12}">
      <dsp:nvSpPr>
        <dsp:cNvPr id="0" name=""/>
        <dsp:cNvSpPr/>
      </dsp:nvSpPr>
      <dsp:spPr>
        <a:xfrm>
          <a:off x="3065243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4304397"/>
            <a:satOff val="-5987"/>
            <a:lumOff val="-2296"/>
            <a:alphaOff val="0"/>
          </a:schemeClr>
        </a:solidFill>
        <a:ln w="25400" cap="flat" cmpd="sng" algn="ctr">
          <a:solidFill>
            <a:schemeClr val="accent5">
              <a:hueOff val="-4304397"/>
              <a:satOff val="-5987"/>
              <a:lumOff val="-2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0A3054-2833-44BF-95A6-88FB8991E3DE}">
      <dsp:nvSpPr>
        <dsp:cNvPr id="0" name=""/>
        <dsp:cNvSpPr/>
      </dsp:nvSpPr>
      <dsp:spPr>
        <a:xfrm>
          <a:off x="3810682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4483747"/>
            <a:satOff val="-6237"/>
            <a:lumOff val="-2391"/>
            <a:alphaOff val="0"/>
          </a:schemeClr>
        </a:solidFill>
        <a:ln w="25400" cap="flat" cmpd="sng" algn="ctr">
          <a:solidFill>
            <a:schemeClr val="accent5">
              <a:hueOff val="-4483747"/>
              <a:satOff val="-6237"/>
              <a:lumOff val="-23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17B32F-7A7A-4F8A-9F32-DE93B4BCBBC9}">
      <dsp:nvSpPr>
        <dsp:cNvPr id="0" name=""/>
        <dsp:cNvSpPr/>
      </dsp:nvSpPr>
      <dsp:spPr>
        <a:xfrm>
          <a:off x="4556121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4663097"/>
            <a:satOff val="-6486"/>
            <a:lumOff val="-2487"/>
            <a:alphaOff val="0"/>
          </a:schemeClr>
        </a:solidFill>
        <a:ln w="25400" cap="flat" cmpd="sng" algn="ctr">
          <a:solidFill>
            <a:schemeClr val="accent5">
              <a:hueOff val="-4663097"/>
              <a:satOff val="-6486"/>
              <a:lumOff val="-24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1203E0-249C-49FE-BB86-521BB7517B35}">
      <dsp:nvSpPr>
        <dsp:cNvPr id="0" name=""/>
        <dsp:cNvSpPr/>
      </dsp:nvSpPr>
      <dsp:spPr>
        <a:xfrm>
          <a:off x="5301559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4842447"/>
            <a:satOff val="-6736"/>
            <a:lumOff val="-2583"/>
            <a:alphaOff val="0"/>
          </a:schemeClr>
        </a:solidFill>
        <a:ln w="25400" cap="flat" cmpd="sng" algn="ctr">
          <a:solidFill>
            <a:schemeClr val="accent5">
              <a:hueOff val="-4842447"/>
              <a:satOff val="-6736"/>
              <a:lumOff val="-25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8576E-EA8A-4E4E-B9AF-8948F7C7EE45}">
      <dsp:nvSpPr>
        <dsp:cNvPr id="0" name=""/>
        <dsp:cNvSpPr/>
      </dsp:nvSpPr>
      <dsp:spPr>
        <a:xfrm>
          <a:off x="828927" y="2656485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kern="1200"/>
            <a:t>Implementation of term-frequency times inverse document-frequency</a:t>
          </a:r>
        </a:p>
      </dsp:txBody>
      <dsp:txXfrm>
        <a:off x="828927" y="2656485"/>
        <a:ext cx="5282636" cy="480239"/>
      </dsp:txXfrm>
    </dsp:sp>
    <dsp:sp modelId="{BA833843-6BA6-4CCE-A7BD-6A0FDB3D38C9}">
      <dsp:nvSpPr>
        <dsp:cNvPr id="0" name=""/>
        <dsp:cNvSpPr/>
      </dsp:nvSpPr>
      <dsp:spPr>
        <a:xfrm>
          <a:off x="828927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021796"/>
            <a:satOff val="-6985"/>
            <a:lumOff val="-2678"/>
            <a:alphaOff val="0"/>
          </a:schemeClr>
        </a:solidFill>
        <a:ln w="25400" cap="flat" cmpd="sng" algn="ctr">
          <a:solidFill>
            <a:schemeClr val="accent5">
              <a:hueOff val="-5021796"/>
              <a:satOff val="-6985"/>
              <a:lumOff val="-26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062224-98C5-4031-9C70-963E79C5BD64}">
      <dsp:nvSpPr>
        <dsp:cNvPr id="0" name=""/>
        <dsp:cNvSpPr/>
      </dsp:nvSpPr>
      <dsp:spPr>
        <a:xfrm>
          <a:off x="1574366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201146"/>
            <a:satOff val="-7234"/>
            <a:lumOff val="-2774"/>
            <a:alphaOff val="0"/>
          </a:schemeClr>
        </a:solidFill>
        <a:ln w="25400" cap="flat" cmpd="sng" algn="ctr">
          <a:solidFill>
            <a:schemeClr val="accent5">
              <a:hueOff val="-5201146"/>
              <a:satOff val="-7234"/>
              <a:lumOff val="-27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35BF08-ECDB-43C7-B604-AE3FD2A1F2DE}">
      <dsp:nvSpPr>
        <dsp:cNvPr id="0" name=""/>
        <dsp:cNvSpPr/>
      </dsp:nvSpPr>
      <dsp:spPr>
        <a:xfrm>
          <a:off x="2319805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380496"/>
            <a:satOff val="-7484"/>
            <a:lumOff val="-2870"/>
            <a:alphaOff val="0"/>
          </a:schemeClr>
        </a:solidFill>
        <a:ln w="25400" cap="flat" cmpd="sng" algn="ctr">
          <a:solidFill>
            <a:schemeClr val="accent5">
              <a:hueOff val="-5380496"/>
              <a:satOff val="-7484"/>
              <a:lumOff val="-28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3B3D0A-7418-45B0-9BB3-6821A680AE26}">
      <dsp:nvSpPr>
        <dsp:cNvPr id="0" name=""/>
        <dsp:cNvSpPr/>
      </dsp:nvSpPr>
      <dsp:spPr>
        <a:xfrm>
          <a:off x="3065243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559846"/>
            <a:satOff val="-7733"/>
            <a:lumOff val="-2965"/>
            <a:alphaOff val="0"/>
          </a:schemeClr>
        </a:solidFill>
        <a:ln w="25400" cap="flat" cmpd="sng" algn="ctr">
          <a:solidFill>
            <a:schemeClr val="accent5">
              <a:hueOff val="-5559846"/>
              <a:satOff val="-7733"/>
              <a:lumOff val="-29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AD8DFD-DBE7-4417-8863-E99F52BAACAA}">
      <dsp:nvSpPr>
        <dsp:cNvPr id="0" name=""/>
        <dsp:cNvSpPr/>
      </dsp:nvSpPr>
      <dsp:spPr>
        <a:xfrm>
          <a:off x="3810682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739196"/>
            <a:satOff val="-7983"/>
            <a:lumOff val="-3061"/>
            <a:alphaOff val="0"/>
          </a:schemeClr>
        </a:solidFill>
        <a:ln w="25400" cap="flat" cmpd="sng" algn="ctr">
          <a:solidFill>
            <a:schemeClr val="accent5">
              <a:hueOff val="-5739196"/>
              <a:satOff val="-7983"/>
              <a:lumOff val="-30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FADEC-DDD8-48DA-8027-F5EB888B4E80}">
      <dsp:nvSpPr>
        <dsp:cNvPr id="0" name=""/>
        <dsp:cNvSpPr/>
      </dsp:nvSpPr>
      <dsp:spPr>
        <a:xfrm>
          <a:off x="4556121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918546"/>
            <a:satOff val="-8232"/>
            <a:lumOff val="-3157"/>
            <a:alphaOff val="0"/>
          </a:schemeClr>
        </a:solidFill>
        <a:ln w="25400" cap="flat" cmpd="sng" algn="ctr">
          <a:solidFill>
            <a:schemeClr val="accent5">
              <a:hueOff val="-5918546"/>
              <a:satOff val="-8232"/>
              <a:lumOff val="-3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5BA8A8-3A44-45A1-B476-7AC75E003B13}">
      <dsp:nvSpPr>
        <dsp:cNvPr id="0" name=""/>
        <dsp:cNvSpPr/>
      </dsp:nvSpPr>
      <dsp:spPr>
        <a:xfrm>
          <a:off x="5301559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097895"/>
            <a:satOff val="-8482"/>
            <a:lumOff val="-3252"/>
            <a:alphaOff val="0"/>
          </a:schemeClr>
        </a:solidFill>
        <a:ln w="25400" cap="flat" cmpd="sng" algn="ctr">
          <a:solidFill>
            <a:schemeClr val="accent5">
              <a:hueOff val="-6097895"/>
              <a:satOff val="-8482"/>
              <a:lumOff val="-32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769F81-D4ED-4A71-8451-0D3A96E6E5AC}">
      <dsp:nvSpPr>
        <dsp:cNvPr id="0" name=""/>
        <dsp:cNvSpPr/>
      </dsp:nvSpPr>
      <dsp:spPr>
        <a:xfrm>
          <a:off x="828927" y="3320400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kern="1200"/>
            <a:t>Training and Testing of Rule Based Chatbot</a:t>
          </a:r>
        </a:p>
      </dsp:txBody>
      <dsp:txXfrm>
        <a:off x="828927" y="3320400"/>
        <a:ext cx="5282636" cy="480239"/>
      </dsp:txXfrm>
    </dsp:sp>
    <dsp:sp modelId="{03D84AA9-02A3-4574-9B73-2F9810D67E30}">
      <dsp:nvSpPr>
        <dsp:cNvPr id="0" name=""/>
        <dsp:cNvSpPr/>
      </dsp:nvSpPr>
      <dsp:spPr>
        <a:xfrm>
          <a:off x="828927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277245"/>
            <a:satOff val="-8731"/>
            <a:lumOff val="-3348"/>
            <a:alphaOff val="0"/>
          </a:schemeClr>
        </a:solidFill>
        <a:ln w="25400" cap="flat" cmpd="sng" algn="ctr">
          <a:solidFill>
            <a:schemeClr val="accent5">
              <a:hueOff val="-6277245"/>
              <a:satOff val="-8731"/>
              <a:lumOff val="-33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116EE4-A588-4D5D-932B-EA84AB6EDEDA}">
      <dsp:nvSpPr>
        <dsp:cNvPr id="0" name=""/>
        <dsp:cNvSpPr/>
      </dsp:nvSpPr>
      <dsp:spPr>
        <a:xfrm>
          <a:off x="1574366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456595"/>
            <a:satOff val="-8981"/>
            <a:lumOff val="-3444"/>
            <a:alphaOff val="0"/>
          </a:schemeClr>
        </a:solidFill>
        <a:ln w="25400" cap="flat" cmpd="sng" algn="ctr">
          <a:solidFill>
            <a:schemeClr val="accent5">
              <a:hueOff val="-6456595"/>
              <a:satOff val="-8981"/>
              <a:lumOff val="-34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1574EE-0D68-4C33-AB97-1F1F7C34E783}">
      <dsp:nvSpPr>
        <dsp:cNvPr id="0" name=""/>
        <dsp:cNvSpPr/>
      </dsp:nvSpPr>
      <dsp:spPr>
        <a:xfrm>
          <a:off x="2319805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635945"/>
            <a:satOff val="-9230"/>
            <a:lumOff val="-3539"/>
            <a:alphaOff val="0"/>
          </a:schemeClr>
        </a:solidFill>
        <a:ln w="25400" cap="flat" cmpd="sng" algn="ctr">
          <a:solidFill>
            <a:schemeClr val="accent5">
              <a:hueOff val="-6635945"/>
              <a:satOff val="-9230"/>
              <a:lumOff val="-35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AA9E9C-FD88-454D-9BF7-1AD364F2E13E}">
      <dsp:nvSpPr>
        <dsp:cNvPr id="0" name=""/>
        <dsp:cNvSpPr/>
      </dsp:nvSpPr>
      <dsp:spPr>
        <a:xfrm>
          <a:off x="3065243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815295"/>
            <a:satOff val="-9480"/>
            <a:lumOff val="-3635"/>
            <a:alphaOff val="0"/>
          </a:schemeClr>
        </a:solidFill>
        <a:ln w="25400" cap="flat" cmpd="sng" algn="ctr">
          <a:solidFill>
            <a:schemeClr val="accent5">
              <a:hueOff val="-6815295"/>
              <a:satOff val="-9480"/>
              <a:lumOff val="-36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F5C3BD-EAF1-45E2-8AF7-3DEDE661F234}">
      <dsp:nvSpPr>
        <dsp:cNvPr id="0" name=""/>
        <dsp:cNvSpPr/>
      </dsp:nvSpPr>
      <dsp:spPr>
        <a:xfrm>
          <a:off x="3810682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994644"/>
            <a:satOff val="-9729"/>
            <a:lumOff val="-3731"/>
            <a:alphaOff val="0"/>
          </a:schemeClr>
        </a:solidFill>
        <a:ln w="25400" cap="flat" cmpd="sng" algn="ctr">
          <a:solidFill>
            <a:schemeClr val="accent5">
              <a:hueOff val="-6994644"/>
              <a:satOff val="-9729"/>
              <a:lumOff val="-37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2A1E4C-68ED-4992-B871-0FC3E28BB0BF}">
      <dsp:nvSpPr>
        <dsp:cNvPr id="0" name=""/>
        <dsp:cNvSpPr/>
      </dsp:nvSpPr>
      <dsp:spPr>
        <a:xfrm>
          <a:off x="4556121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7173995"/>
            <a:satOff val="-9979"/>
            <a:lumOff val="-3826"/>
            <a:alphaOff val="0"/>
          </a:schemeClr>
        </a:solidFill>
        <a:ln w="25400" cap="flat" cmpd="sng" algn="ctr">
          <a:solidFill>
            <a:schemeClr val="accent5">
              <a:hueOff val="-7173995"/>
              <a:satOff val="-9979"/>
              <a:lumOff val="-38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D33FF4-8D25-4582-938B-3AF6142867A3}">
      <dsp:nvSpPr>
        <dsp:cNvPr id="0" name=""/>
        <dsp:cNvSpPr/>
      </dsp:nvSpPr>
      <dsp:spPr>
        <a:xfrm>
          <a:off x="5301559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B9438-0D7A-454F-95D5-B5DEE55815DA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71DE-D41B-49CD-A92E-4874A5175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2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00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06F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06FB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188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>
            <a:off x="6388100" y="6480176"/>
            <a:ext cx="2844800" cy="3016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9CEC7117-368B-4A59-8CDF-EBA27A230039}" type="datetimeFigureOut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Garamond"/>
                <a:sym typeface="Garamond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11/11/2022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609601" y="6481764"/>
            <a:ext cx="5679017" cy="300037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10119785" y="6481764"/>
            <a:ext cx="670983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A02820F9-8192-4DCB-8DD4-B357BCE7BB57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663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000457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0" y="943019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ct val="100000"/>
              <a:buFont typeface="Arial"/>
              <a:buNone/>
              <a:tabLst/>
              <a:defRPr/>
            </a:pPr>
            <a:r>
              <a:rPr kumimoji="0" lang="en-US" sz="6600" b="1" i="0" u="none" strike="noStrike" kern="0" cap="none" spc="0" normalizeH="0" baseline="0" noProof="0" dirty="0">
                <a:ln>
                  <a:noFill/>
                </a:ln>
                <a:solidFill>
                  <a:srgbClr val="406FBA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Chatbots Development with Machine Learning</a:t>
            </a:r>
          </a:p>
        </p:txBody>
      </p:sp>
      <p:sp>
        <p:nvSpPr>
          <p:cNvPr id="40" name="Google Shape;40;p1"/>
          <p:cNvSpPr txBox="1"/>
          <p:nvPr/>
        </p:nvSpPr>
        <p:spPr>
          <a:xfrm>
            <a:off x="227670" y="3498212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Machine Learning Architecture of Chatbots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2" name="Google Shape;40;p1">
            <a:extLst>
              <a:ext uri="{FF2B5EF4-FFF2-40B4-BE49-F238E27FC236}">
                <a16:creationId xmlns:a16="http://schemas.microsoft.com/office/drawing/2014/main" id="{E6B6D38F-7456-39C6-4980-3A886BC3FB25}"/>
              </a:ext>
            </a:extLst>
          </p:cNvPr>
          <p:cNvSpPr txBox="1"/>
          <p:nvPr/>
        </p:nvSpPr>
        <p:spPr>
          <a:xfrm>
            <a:off x="227670" y="3862035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Purpose of Machine Learning based Chatbots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3" name="Google Shape;40;p1">
            <a:extLst>
              <a:ext uri="{FF2B5EF4-FFF2-40B4-BE49-F238E27FC236}">
                <a16:creationId xmlns:a16="http://schemas.microsoft.com/office/drawing/2014/main" id="{8D1C4092-536E-F2C1-1D60-C61BAC387C4D}"/>
              </a:ext>
            </a:extLst>
          </p:cNvPr>
          <p:cNvSpPr txBox="1"/>
          <p:nvPr/>
        </p:nvSpPr>
        <p:spPr>
          <a:xfrm>
            <a:off x="227670" y="4296297"/>
            <a:ext cx="8933108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noProof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Hands on: Rule Based Chatbots with Machine Learning and Python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4" name="Google Shape;40;p1">
            <a:extLst>
              <a:ext uri="{FF2B5EF4-FFF2-40B4-BE49-F238E27FC236}">
                <a16:creationId xmlns:a16="http://schemas.microsoft.com/office/drawing/2014/main" id="{92C8302A-679C-6DBB-2936-52DC098124B4}"/>
              </a:ext>
            </a:extLst>
          </p:cNvPr>
          <p:cNvSpPr txBox="1"/>
          <p:nvPr/>
        </p:nvSpPr>
        <p:spPr>
          <a:xfrm>
            <a:off x="227670" y="5423633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Shahzaib Hamid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5" name="Google Shape;40;p1">
            <a:extLst>
              <a:ext uri="{FF2B5EF4-FFF2-40B4-BE49-F238E27FC236}">
                <a16:creationId xmlns:a16="http://schemas.microsoft.com/office/drawing/2014/main" id="{5BFCE082-EACE-D89D-6C72-80D0EE1EFE1F}"/>
              </a:ext>
            </a:extLst>
          </p:cNvPr>
          <p:cNvSpPr txBox="1"/>
          <p:nvPr/>
        </p:nvSpPr>
        <p:spPr>
          <a:xfrm>
            <a:off x="227670" y="5886585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AI</a:t>
            </a:r>
            <a:r>
              <a:rPr kumimoji="0" lang="en-US" sz="1600" b="1" i="0" u="none" strike="noStrike" kern="0" cap="none" spc="0" normalizeH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 Sciences Instructor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76297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Module Overview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A2864D6-0990-3346-BEAD-39F4F3CD7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55172"/>
            <a:ext cx="4130180" cy="4572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Architecture</a:t>
            </a:r>
          </a:p>
          <a:p>
            <a:pPr marL="50800" indent="0">
              <a:buNone/>
            </a:pPr>
            <a:endParaRPr lang="en-US" dirty="0"/>
          </a:p>
          <a:p>
            <a:r>
              <a:rPr lang="en-US" dirty="0"/>
              <a:t>Purpose</a:t>
            </a:r>
          </a:p>
          <a:p>
            <a:pPr marL="50800" indent="0">
              <a:buNone/>
            </a:pPr>
            <a:endParaRPr lang="en-US" dirty="0"/>
          </a:p>
          <a:p>
            <a:r>
              <a:rPr lang="en-US" dirty="0"/>
              <a:t>Natural Language Toolkit (NLTK)</a:t>
            </a:r>
          </a:p>
          <a:p>
            <a:pPr marL="50800" indent="0">
              <a:buNone/>
            </a:pPr>
            <a:endParaRPr lang="en-US" dirty="0"/>
          </a:p>
          <a:p>
            <a:r>
              <a:rPr lang="en-US" dirty="0"/>
              <a:t>Rule based Chatbot Development with NLTK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780B51-5B42-8F2A-027C-36CB82414EE5}"/>
              </a:ext>
            </a:extLst>
          </p:cNvPr>
          <p:cNvSpPr/>
          <p:nvPr/>
        </p:nvSpPr>
        <p:spPr>
          <a:xfrm>
            <a:off x="5353762" y="2206141"/>
            <a:ext cx="2640946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General Architecture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6BEC8F-BFD6-368F-3546-AA80E628A6F5}"/>
              </a:ext>
            </a:extLst>
          </p:cNvPr>
          <p:cNvCxnSpPr>
            <a:cxnSpLocks/>
          </p:cNvCxnSpPr>
          <p:nvPr/>
        </p:nvCxnSpPr>
        <p:spPr>
          <a:xfrm>
            <a:off x="4894767" y="1993498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3777C22-E765-4B16-42E6-5A7CFFD59B7C}"/>
              </a:ext>
            </a:extLst>
          </p:cNvPr>
          <p:cNvSpPr/>
          <p:nvPr/>
        </p:nvSpPr>
        <p:spPr>
          <a:xfrm>
            <a:off x="5668396" y="188717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9A7B05-9586-64B9-FF05-8A59AEFEF9B8}"/>
              </a:ext>
            </a:extLst>
          </p:cNvPr>
          <p:cNvCxnSpPr>
            <a:cxnSpLocks/>
          </p:cNvCxnSpPr>
          <p:nvPr/>
        </p:nvCxnSpPr>
        <p:spPr>
          <a:xfrm>
            <a:off x="4894767" y="2988363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589E91C-4322-F2F8-7327-2CEF2D6872DB}"/>
              </a:ext>
            </a:extLst>
          </p:cNvPr>
          <p:cNvSpPr/>
          <p:nvPr/>
        </p:nvSpPr>
        <p:spPr>
          <a:xfrm>
            <a:off x="5668396" y="2882041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C3370D-872F-6B5B-3A56-B0B7C6F74D89}"/>
              </a:ext>
            </a:extLst>
          </p:cNvPr>
          <p:cNvSpPr/>
          <p:nvPr/>
        </p:nvSpPr>
        <p:spPr>
          <a:xfrm>
            <a:off x="8132261" y="2882041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C6A1186-853B-0F28-F02C-150674705513}"/>
              </a:ext>
            </a:extLst>
          </p:cNvPr>
          <p:cNvSpPr/>
          <p:nvPr/>
        </p:nvSpPr>
        <p:spPr>
          <a:xfrm>
            <a:off x="5353761" y="3150622"/>
            <a:ext cx="2531889" cy="556755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ML Enabled</a:t>
            </a:r>
            <a:b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</a:b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Features 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F6892D8-FE2C-B3AC-932C-0317D7BC39CA}"/>
              </a:ext>
            </a:extLst>
          </p:cNvPr>
          <p:cNvSpPr/>
          <p:nvPr/>
        </p:nvSpPr>
        <p:spPr>
          <a:xfrm>
            <a:off x="7745737" y="3133150"/>
            <a:ext cx="2623055" cy="556755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ML Revolutionaries Industries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6BCE215-484C-B336-095D-CAE6AC07B68B}"/>
              </a:ext>
            </a:extLst>
          </p:cNvPr>
          <p:cNvCxnSpPr>
            <a:cxnSpLocks/>
          </p:cNvCxnSpPr>
          <p:nvPr/>
        </p:nvCxnSpPr>
        <p:spPr>
          <a:xfrm>
            <a:off x="4894767" y="3972599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4854CA12-EB28-5D8C-3CEF-C577A1A4AA28}"/>
              </a:ext>
            </a:extLst>
          </p:cNvPr>
          <p:cNvSpPr/>
          <p:nvPr/>
        </p:nvSpPr>
        <p:spPr>
          <a:xfrm>
            <a:off x="5668396" y="3866277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B797B00-8478-521E-AB60-001E02EA9190}"/>
              </a:ext>
            </a:extLst>
          </p:cNvPr>
          <p:cNvSpPr/>
          <p:nvPr/>
        </p:nvSpPr>
        <p:spPr>
          <a:xfrm>
            <a:off x="5353761" y="4115504"/>
            <a:ext cx="2271832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Salient Features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02337B0-D21A-B2A5-11E2-D5274A1B97E0}"/>
              </a:ext>
            </a:extLst>
          </p:cNvPr>
          <p:cNvSpPr/>
          <p:nvPr/>
        </p:nvSpPr>
        <p:spPr>
          <a:xfrm>
            <a:off x="5353761" y="5326981"/>
            <a:ext cx="6228639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Hands on Project for chatbot development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DB5C8C5-7A38-2DF7-C2EE-02DCF9A83B9B}"/>
              </a:ext>
            </a:extLst>
          </p:cNvPr>
          <p:cNvCxnSpPr>
            <a:cxnSpLocks/>
          </p:cNvCxnSpPr>
          <p:nvPr/>
        </p:nvCxnSpPr>
        <p:spPr>
          <a:xfrm>
            <a:off x="4894767" y="5114338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BE96EDE-FC11-F4FB-A702-EECAAECC21CE}"/>
              </a:ext>
            </a:extLst>
          </p:cNvPr>
          <p:cNvSpPr/>
          <p:nvPr/>
        </p:nvSpPr>
        <p:spPr>
          <a:xfrm>
            <a:off x="5668396" y="500801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9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  <p:bldP spid="16" grpId="0" animBg="1"/>
      <p:bldP spid="17" grpId="0" animBg="1"/>
      <p:bldP spid="19" grpId="0"/>
      <p:bldP spid="20" grpId="0"/>
      <p:bldP spid="23" grpId="0" animBg="1"/>
      <p:bldP spid="25" grpId="0"/>
      <p:bldP spid="28" grpId="0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Machine Learning based Architecture of Chatbots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5A95F-BAF5-9F25-6D1F-5547FED79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80928"/>
            <a:ext cx="10774261" cy="642279"/>
          </a:xfrm>
        </p:spPr>
        <p:txBody>
          <a:bodyPr/>
          <a:lstStyle/>
          <a:p>
            <a:r>
              <a:rPr lang="en-US" b="1" dirty="0"/>
              <a:t>Architecture </a:t>
            </a:r>
          </a:p>
        </p:txBody>
      </p:sp>
      <p:pic>
        <p:nvPicPr>
          <p:cNvPr id="1026" name="Picture 2" descr="Conversational AI - NeuroSoph">
            <a:extLst>
              <a:ext uri="{FF2B5EF4-FFF2-40B4-BE49-F238E27FC236}">
                <a16:creationId xmlns:a16="http://schemas.microsoft.com/office/drawing/2014/main" id="{C199AA80-D3BD-9994-CA21-0C509B430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" y="2454086"/>
            <a:ext cx="1124902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59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Purpose of Machine Learning Based Chatbots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5A95F-BAF5-9F25-6D1F-5547FED79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80928"/>
            <a:ext cx="10774261" cy="642279"/>
          </a:xfrm>
        </p:spPr>
        <p:txBody>
          <a:bodyPr/>
          <a:lstStyle/>
          <a:p>
            <a:r>
              <a:rPr lang="en-US" b="1" dirty="0"/>
              <a:t>Machine Learning Enabled Features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DEEFCDD-D346-24B1-53F2-6BA9A1600F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8017455"/>
              </p:ext>
            </p:extLst>
          </p:nvPr>
        </p:nvGraphicFramePr>
        <p:xfrm>
          <a:off x="927036" y="2237681"/>
          <a:ext cx="7932294" cy="4364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Robot chatbot icon sign flat style design vector illustration isolated on white  background. Cute AI bot helper mascot character concept symbol business  assistant. 3537099 Vector Art at Vecteezy">
            <a:extLst>
              <a:ext uri="{FF2B5EF4-FFF2-40B4-BE49-F238E27FC236}">
                <a16:creationId xmlns:a16="http://schemas.microsoft.com/office/drawing/2014/main" id="{5F5927CD-1E17-5BF6-A700-76379F2D5F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4" t="8652" r="41803" b="16170"/>
          <a:stretch/>
        </p:blipFill>
        <p:spPr bwMode="auto">
          <a:xfrm>
            <a:off x="9309370" y="1026267"/>
            <a:ext cx="2882630" cy="515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16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1762A3B-476C-4270-BD00-1331B1DEDA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0CA64AC-7931-4094-886C-EAB1FAB86A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F8D8D17-C25B-4E70-A6B6-416D5C65E4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BF5D7D7-1ADC-48C5-A201-8434E84DEF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A5B58CF-5DD0-4109-85EA-BF51F62B64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20C7F61-AA36-4DD2-94AA-0885D7B873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F653AF-3DC5-44A6-80F0-347437A69B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E334B95-77D5-48B7-AF96-B319611306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2C4D0E8-2330-42A6-B5FF-53445DF4C0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DE83A67-4C7C-4F48-A748-B2D5040186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2C70244-E1BB-447B-B204-9712140117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D9D452-8289-4A7A-A9F2-1768768AC5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7F64998-2581-4A1D-9B67-8D1F081F4F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Graphic spid="5" grpId="0">
        <p:bldSub>
          <a:bldDgm bld="lvl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Purpose of Machine Learning Based Chatbots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5A95F-BAF5-9F25-6D1F-5547FED79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80928"/>
            <a:ext cx="10774261" cy="642279"/>
          </a:xfrm>
        </p:spPr>
        <p:txBody>
          <a:bodyPr/>
          <a:lstStyle/>
          <a:p>
            <a:r>
              <a:rPr lang="en-US" b="1" dirty="0"/>
              <a:t>Machine Learning Revolutionized Technologies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DEEFCDD-D346-24B1-53F2-6BA9A1600F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5447135"/>
              </p:ext>
            </p:extLst>
          </p:nvPr>
        </p:nvGraphicFramePr>
        <p:xfrm>
          <a:off x="927036" y="2237681"/>
          <a:ext cx="7932294" cy="4364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Robot chatbot icon sign flat style design vector illustration isolated on white  background. Cute AI bot helper mascot character concept symbol business  assistant. 3537099 Vector Art at Vecteezy">
            <a:extLst>
              <a:ext uri="{FF2B5EF4-FFF2-40B4-BE49-F238E27FC236}">
                <a16:creationId xmlns:a16="http://schemas.microsoft.com/office/drawing/2014/main" id="{5F5927CD-1E17-5BF6-A700-76379F2D5F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4" t="8652" r="41803" b="16170"/>
          <a:stretch/>
        </p:blipFill>
        <p:spPr bwMode="auto">
          <a:xfrm>
            <a:off x="9309370" y="1026267"/>
            <a:ext cx="2882630" cy="515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4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1762A3B-476C-4270-BD00-1331B1DEDA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0CA64AC-7931-4094-886C-EAB1FAB86A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F8D8D17-C25B-4E70-A6B6-416D5C65E4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BF5D7D7-1ADC-48C5-A201-8434E84DEF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A5B58CF-5DD0-4109-85EA-BF51F62B64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20C7F61-AA36-4DD2-94AA-0885D7B873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F653AF-3DC5-44A6-80F0-347437A69B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E334B95-77D5-48B7-AF96-B319611306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2C4D0E8-2330-42A6-B5FF-53445DF4C0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DE83A67-4C7C-4F48-A748-B2D5040186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2C70244-E1BB-447B-B204-9712140117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D9D452-8289-4A7A-A9F2-1768768AC5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7F64998-2581-4A1D-9B67-8D1F081F4F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Graphic spid="5" grpId="0">
        <p:bldSub>
          <a:bldDgm bld="lvl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Natural Language Toolkit (NLTK)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5A95F-BAF5-9F25-6D1F-5547FED79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8983"/>
            <a:ext cx="10774261" cy="642279"/>
          </a:xfrm>
        </p:spPr>
        <p:txBody>
          <a:bodyPr/>
          <a:lstStyle/>
          <a:p>
            <a:r>
              <a:rPr lang="en-US" b="1" dirty="0"/>
              <a:t>Salient Features- First Step for Development</a:t>
            </a:r>
          </a:p>
        </p:txBody>
      </p:sp>
      <p:pic>
        <p:nvPicPr>
          <p:cNvPr id="6" name="Picture 2" descr="Robot chatbot icon sign flat style design vector illustration isolated on white  background. Cute AI bot helper mascot character concept symbol business  assistant. 3537099 Vector Art at Vecteezy">
            <a:extLst>
              <a:ext uri="{FF2B5EF4-FFF2-40B4-BE49-F238E27FC236}">
                <a16:creationId xmlns:a16="http://schemas.microsoft.com/office/drawing/2014/main" id="{5F5927CD-1E17-5BF6-A700-76379F2D5F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4" t="8652" r="41803" b="16170"/>
          <a:stretch/>
        </p:blipFill>
        <p:spPr bwMode="auto">
          <a:xfrm>
            <a:off x="9309370" y="1026267"/>
            <a:ext cx="2882630" cy="515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F903F827-835B-C87A-3776-C8DF6D087940}"/>
              </a:ext>
            </a:extLst>
          </p:cNvPr>
          <p:cNvSpPr txBox="1">
            <a:spLocks/>
          </p:cNvSpPr>
          <p:nvPr/>
        </p:nvSpPr>
        <p:spPr>
          <a:xfrm>
            <a:off x="609600" y="1968888"/>
            <a:ext cx="10774261" cy="642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!pip install </a:t>
            </a:r>
            <a:r>
              <a:rPr lang="en-US" kern="0" dirty="0" err="1"/>
              <a:t>nltk</a:t>
            </a:r>
            <a:endParaRPr lang="en-US" kern="0" dirty="0"/>
          </a:p>
          <a:p>
            <a:pPr marL="50800" indent="0">
              <a:buNone/>
            </a:pPr>
            <a:endParaRPr lang="en-US" kern="0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9822ED12-99A3-606F-192E-C10F9CC91A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0106120"/>
              </p:ext>
            </p:extLst>
          </p:nvPr>
        </p:nvGraphicFramePr>
        <p:xfrm>
          <a:off x="307596" y="3105633"/>
          <a:ext cx="9457189" cy="2567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9E18FA9-7C3A-F901-2DC9-6BF8999F596D}"/>
              </a:ext>
            </a:extLst>
          </p:cNvPr>
          <p:cNvSpPr txBox="1">
            <a:spLocks/>
          </p:cNvSpPr>
          <p:nvPr/>
        </p:nvSpPr>
        <p:spPr>
          <a:xfrm>
            <a:off x="609600" y="2394978"/>
            <a:ext cx="10774261" cy="642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Operations</a:t>
            </a:r>
          </a:p>
          <a:p>
            <a:pPr marL="50800" indent="0">
              <a:buNone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28341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9AA630F-EC20-4695-A9B6-C14EE1CA93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297B831-BBB1-413B-A0DA-807E5C77BF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0670BE4-684F-4D0F-9937-5C65E4AEA5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FA9AB26-57E0-41FC-9B90-E9FF0DF541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D8A6941-5149-4EA8-A839-D6F74B4B2C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6A2D275-63C9-41B2-A36C-CDF85585B5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779BD09-5A53-408B-BDCA-4FDDA80715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C03EEC2-419D-4CF6-9647-3C0B3EDB5D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build="p"/>
      <p:bldGraphic spid="8" grpId="0">
        <p:bldSub>
          <a:bldDgm bld="one"/>
        </p:bldSub>
      </p:bldGraphic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Rule based Chatbot Development with NLTK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AA3539C-4904-29FB-8B78-F7C0C1B426AB}"/>
              </a:ext>
            </a:extLst>
          </p:cNvPr>
          <p:cNvSpPr>
            <a:spLocks noGrp="1"/>
          </p:cNvSpPr>
          <p:nvPr/>
        </p:nvSpPr>
        <p:spPr>
          <a:xfrm>
            <a:off x="609600" y="1498980"/>
            <a:ext cx="10972800" cy="98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Steps Involved in Machine Learning – Rule Based Chatbot Development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FCFA693-C69D-1425-D323-B40E26867E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2612193"/>
              </p:ext>
            </p:extLst>
          </p:nvPr>
        </p:nvGraphicFramePr>
        <p:xfrm>
          <a:off x="835357" y="2209757"/>
          <a:ext cx="6940492" cy="3918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2" descr="Robot chatbot icon sign flat style design vector illustration isolated on white  background. Cute AI bot helper mascot character concept symbol business  assistant. 3537099 Vector Art at Vecteezy">
            <a:extLst>
              <a:ext uri="{FF2B5EF4-FFF2-40B4-BE49-F238E27FC236}">
                <a16:creationId xmlns:a16="http://schemas.microsoft.com/office/drawing/2014/main" id="{7ED4CB7A-3267-304D-F12E-AE205BB4C4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4" t="8652" r="41803" b="16170"/>
          <a:stretch/>
        </p:blipFill>
        <p:spPr bwMode="auto">
          <a:xfrm>
            <a:off x="9679547" y="2130810"/>
            <a:ext cx="2512453" cy="4493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68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9FAC5F3-91CB-4A99-B868-E84121A3CE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584D467-A8D3-4867-A922-DFFCB9C88B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5881273-2C58-4A7E-A380-0E7C36BDE7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E40DE67-7108-4DA9-8A84-4EB023EE0A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86CF42F-D847-4D9B-8BAA-EF40CBC748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B0D067A-0ABA-436F-AD7C-33E3C1A15D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09055E6-A3D2-48D5-83A3-48469DF69D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A21C1CF-F6A2-4C89-AEAF-69B8E10608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E499F13-302C-44A0-A6FA-893B0D00B6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77A7497-795A-4208-852B-2DB39CEEF6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9D4433F-741B-45E7-A4F6-77AF3D7185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FCABF55-28C7-47DA-B287-9AE8D01305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E20920D-2978-4C5F-A83A-9629186ACE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D16B69D-BEEF-49D0-9108-405798D8FD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C0A392A-4E79-44D4-82D6-49DBE2DA53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F611E9B-49DB-4A26-899E-E4920492DC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74F4E25-148F-4762-A3AB-710BD1A55B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9B4694E-1C36-496E-B13D-002C1528E7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7BFFFA0-59B5-4CFE-9DAA-96B1FA7D72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3B4A75C-6B12-445D-8C24-E2E8588BC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A506FEC-9101-4DC3-91DE-C42C223BFC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619B4FF-DF6E-46A5-A37B-487EBC0247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8281C9A-C1B2-4BC9-A494-E45897F005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3A7E66B-C1A1-430C-807A-DBDDC56EBB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EE26906-4479-499B-9FB8-10409A6287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26DBD42-EC34-4E75-8539-CF876B3621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DE88AA3-6B09-499E-BD28-674C6CA8CC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20A3054-2833-44BF-95A6-88FB8991E3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51203E0-249C-49FE-BB86-521BB7517B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C17B32F-7A7A-4F8A-9F32-DE93B4BCBB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73563A2-1A56-439B-98D4-E2BDCD5A01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261C82E-7E45-46C9-9CB0-D42B1AA094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6062224-98C5-4031-9C70-963E79C5BD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F3B3D0A-7418-45B0-9BB3-6821A680AE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A833843-6BA6-4CCE-A7BD-6A0FDB3D38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E5BA8A8-3A44-45A1-B476-7AC75E003B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C35BF08-ECDB-43C7-B604-AE3FD2A1F2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3BFADEC-DDD8-48DA-8027-F5EB888B4E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CAD8DFD-DBE7-4417-8863-E99F52BAAC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E58576E-EA8A-4E4E-B9AF-8948F7C7EE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A116EE4-A588-4D5D-932B-EA84AB6EDE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92A1E4C-68ED-4992-B871-0FC3E28BB0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4D33FF4-8D25-4582-938B-3AF6142867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5AA9E9C-FD88-454D-9BF7-1AD364F2E1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F1574EE-0D68-4C33-AB97-1F1F7C34E7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3D84AA9-02A3-4574-9B73-2F9810D67E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5F5C3BD-EAF1-45E2-8AF7-3DEDE661F2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A769F81-D4ED-4A71-8451-0D3A96E6E5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6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056D2172-CAD3-44A6-9EA8-453091270FBD}"/>
</file>

<file path=customXml/itemProps2.xml><?xml version="1.0" encoding="utf-8"?>
<ds:datastoreItem xmlns:ds="http://schemas.openxmlformats.org/officeDocument/2006/customXml" ds:itemID="{3B2156F3-671F-41BF-83E1-E80A5CCB4083}"/>
</file>

<file path=customXml/itemProps3.xml><?xml version="1.0" encoding="utf-8"?>
<ds:datastoreItem xmlns:ds="http://schemas.openxmlformats.org/officeDocument/2006/customXml" ds:itemID="{17A8E9CC-1E96-4F0E-8511-57656F68B00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</TotalTime>
  <Words>195</Words>
  <Application>Microsoft Office PowerPoint</Application>
  <PresentationFormat>Widescreen</PresentationFormat>
  <Paragraphs>60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Garamond</vt:lpstr>
      <vt:lpstr>Noto Sans Symbols</vt:lpstr>
      <vt:lpstr>Poppins</vt:lpstr>
      <vt:lpstr>Times New Roman</vt:lpstr>
      <vt:lpstr>Thème Office</vt:lpstr>
      <vt:lpstr>PowerPoint Presentation</vt:lpstr>
      <vt:lpstr>Module Overview</vt:lpstr>
      <vt:lpstr>Machine Learning based Architecture of Chatbots</vt:lpstr>
      <vt:lpstr>Purpose of Machine Learning Based Chatbots</vt:lpstr>
      <vt:lpstr>Purpose of Machine Learning Based Chatbots</vt:lpstr>
      <vt:lpstr>Natural Language Toolkit (NLTK)</vt:lpstr>
      <vt:lpstr>Rule based Chatbot Development with NLTK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Sehrish Aqeel</dc:creator>
  <cp:lastModifiedBy>FA19-REE-016</cp:lastModifiedBy>
  <cp:revision>235</cp:revision>
  <dcterms:created xsi:type="dcterms:W3CDTF">2022-06-22T08:29:07Z</dcterms:created>
  <dcterms:modified xsi:type="dcterms:W3CDTF">2022-11-11T00:33:20Z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