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11/14/2022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</a:t>
            </a:r>
            <a:r>
              <a:rPr lang="en-US" sz="2400" ker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Learning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3930998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Rule Based Chatbot with Machine Learning and 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Conversational Chatbot Development with Machine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Machine Learning based Conversational </a:t>
            </a:r>
            <a:r>
              <a:rPr lang="en-US"/>
              <a:t>Chatbot with NLTK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612193"/>
              </p:ext>
            </p:extLst>
          </p:nvPr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26101CD-F05F-4B1E-AA69-73F7FA28E77E}"/>
</file>

<file path=customXml/itemProps2.xml><?xml version="1.0" encoding="utf-8"?>
<ds:datastoreItem xmlns:ds="http://schemas.openxmlformats.org/officeDocument/2006/customXml" ds:itemID="{F30E0F88-2A95-4C6C-9EA3-D841A8C3AF73}"/>
</file>

<file path=customXml/itemProps3.xml><?xml version="1.0" encoding="utf-8"?>
<ds:datastoreItem xmlns:ds="http://schemas.openxmlformats.org/officeDocument/2006/customXml" ds:itemID="{7B710DC1-C373-4E3C-A87B-D0525A3DFD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67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Conversational Chatbot Development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237</cp:revision>
  <dcterms:created xsi:type="dcterms:W3CDTF">2022-06-22T08:29:07Z</dcterms:created>
  <dcterms:modified xsi:type="dcterms:W3CDTF">2022-11-14T15:31:44Z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