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7CB1-B921-4C3A-8B5A-02524A56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E21ED-680E-4435-959F-8E9DAD1C9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DDA0-70D7-4A04-9941-94FD065F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1559-8654-41D2-ADB2-60CC7602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7BAE-DF88-4285-B9E2-B97264C7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59AC-071D-455A-89DC-B47BC30F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A7B8E-918D-4A7F-9F5C-F7D2BC76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08DE-6C53-4F1C-993E-C594FBC9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A017-7607-43F9-8D45-FCC5F056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38C43-05FF-45A9-B609-85DFD559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53A85-881D-4866-9C78-CB005B921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285BE-A1A8-4A50-AC94-3252BE89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C1B0-5F83-47B6-8FB7-0BE180F5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06B4-C38E-4D1A-B5FE-90BD7B3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F210-D425-43B9-939F-E2C06597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431-2B38-4926-BC6A-333E9C36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1C00-6A83-41D2-8AE2-E9995572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053E-277D-40D5-BF86-C1C67AB9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0930-D440-4B11-8831-132C1951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5B43-B58C-420F-B083-D0D5EFA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A8AE-36DE-4788-AE2B-9CCD5C69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31BF-69C1-4BD2-8665-354F9849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071B-0D8F-4EF5-A826-B5FAEBFD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767D-AC93-45CC-AC3D-A7E4F036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D3DC-EEEA-4465-8EA6-666154A8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6358-B2F6-4CC6-886E-506192C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2CC7-54BE-46C0-BF3F-6E6C05E64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135D-1A75-494B-81B7-920BA628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7AC14-3962-46DC-85D5-21F852D6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301F-B183-4713-81C0-BD3B540D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C960C-A85F-4D9A-BA2A-71DEFD68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8E6F-FA9F-4C42-BF6C-B0CE5E5D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37EA-5212-4FFE-90CE-885F04FD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BBCF-55FF-4DF9-926D-8BC15DCA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4F1CC-1A0B-4E9F-B514-A1DA7EE4F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AB9E6-F8DF-4584-A9DF-10D59D99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8420-57D3-4C59-8E5C-E889DDD7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D12B8-1E64-4E83-8C83-1CE6169E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467B4-E55B-439D-B4AF-55935D57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4AF1-0E41-4873-8A33-BF931D23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B256-DB62-4BD7-8E55-8C38DC2F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2F28B-02F4-4DA3-A7F8-CB9BD556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0B8F7-70C3-4E5D-AC04-1197DFA5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7DF0B-C7FB-4051-9066-5A7A7EF9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AF233-B1A6-4252-ADA5-4A619B67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7C043-F936-445E-9958-0110007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8919-67A5-41B7-963D-F1BC4A7F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01A2-16CA-4A99-B273-57F70F51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EEA95-D6FE-4777-8B39-130E69CD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E86F5-7B44-48DC-A818-4E0AA165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88CD7-4035-4687-9CE1-60B0829F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286DA-4F6D-4422-BBC9-1C0E409D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0249-8228-4805-9AA3-9B7CDEB3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8D483-A582-4FE3-B156-2789E8BDA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AF83-C45B-4519-BFA0-F067C9A3E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8E9DC-E037-4D8B-B2BF-206716DA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C22DE-75CA-4D32-ABCF-8511E877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4EF1-BD37-4F0C-9610-7D6F045D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D8AE5-2B02-4D42-9D5E-0B857ACE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2EAD-B207-4BA7-A77C-35184EA1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6464-0560-4428-9D56-09E3BEFDE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BC18-5E4E-4058-90B1-00A7538082B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EA53-BF4F-4AFF-BB35-B13E810EB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3523-A95B-4114-93E7-4D9C0A6EE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D5CD-397D-4023-B0D4-44BA70C8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0F5C-EC84-44CD-8CA8-B5A3FA1DE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00266-9200-4F42-9AAB-6850020BD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1A63-14D5-4558-B15F-34B91A80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23">
            <a:extLst>
              <a:ext uri="{FF2B5EF4-FFF2-40B4-BE49-F238E27FC236}">
                <a16:creationId xmlns:a16="http://schemas.microsoft.com/office/drawing/2014/main" id="{41366959-0748-4BAF-8511-FCF482BCF3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97" y="2045491"/>
            <a:ext cx="762006" cy="76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E5DADD90-BE81-4289-AFBC-EC848EA1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2" y="2967335"/>
            <a:ext cx="2268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Kubernetes Service (Amazon EKS)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92765B92-D51B-439C-A157-941062A9A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39" y="2350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609695B-2643-4BF9-8B81-32387B39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75" y="2350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32">
            <a:extLst>
              <a:ext uri="{FF2B5EF4-FFF2-40B4-BE49-F238E27FC236}">
                <a16:creationId xmlns:a16="http://schemas.microsoft.com/office/drawing/2014/main" id="{7E8430D2-237C-418C-82AF-A881B46F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79" y="31755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5775CA9D-7150-40B2-82F0-321F34899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702" y="2769671"/>
            <a:ext cx="192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6F290-45EE-436A-9DC9-0A1BD9D5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842" y="3609481"/>
            <a:ext cx="192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F6739-6127-4C9F-9E11-FD267E13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638" y="2792988"/>
            <a:ext cx="192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1077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1</cp:revision>
  <dcterms:created xsi:type="dcterms:W3CDTF">2022-03-21T03:02:45Z</dcterms:created>
  <dcterms:modified xsi:type="dcterms:W3CDTF">2022-03-21T03:08:22Z</dcterms:modified>
</cp:coreProperties>
</file>