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A776-13F3-499A-9A8F-FF995739A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72FDF-8871-4254-87B7-EB2FEB588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7956F-11D8-454B-9F00-756ECDAD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DCCF-819B-4579-8533-F595376F132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160D8-45E7-4160-82EC-806B397C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75BD7-EE92-450E-804E-BB1DB74C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779C-C92F-4B53-8316-0D02230B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2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AC86-9FE4-4D93-B87F-ACC2004F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24999-DB56-42BC-8452-264511FDF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A8AEA-3ADD-4FC5-9DA4-FE41C024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DCCF-819B-4579-8533-F595376F132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E3565-0770-462A-8071-B84C377E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B254-22D2-4DD7-94A7-BA78C056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779C-C92F-4B53-8316-0D02230B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2B933-728D-4E3B-8521-4856544EB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71A9C-6CC1-49AF-AEA6-415804546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B1E0C-C9ED-409F-A545-FBB83C50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DCCF-819B-4579-8533-F595376F132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9B2AD-4E74-4CAD-878E-0D0FF032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49B5B-381E-445B-B6B4-C108EE42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779C-C92F-4B53-8316-0D02230B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2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DC0C-2B94-47E0-A32C-688014CE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AE4F-6DE7-4D8D-AF64-CEB01198F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420-06F1-4757-9AA3-961F150C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DCCF-819B-4579-8533-F595376F132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01BB7-9E0D-40D3-8759-A3E11A6D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9CCC6-1C14-47CC-8D4E-E72732B0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779C-C92F-4B53-8316-0D02230B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9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7B4E-05E5-4315-85D3-1A2B5361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BEEA6-934F-4564-B350-33876894C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98CA-9E71-4DC7-8514-D36F46FA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DCCF-819B-4579-8533-F595376F132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9F1E6-2951-41F9-B00B-C6FAA8A6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8C5F-F779-46B1-A1FC-AD6A916C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779C-C92F-4B53-8316-0D02230B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1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D092-314E-4F30-9E7A-A6CEA65E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AFC4F-9DAC-4614-B219-E75C8A2E4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C0EB2-A13E-4A79-8CAB-73C25760B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4DC49-9876-4833-9A13-47B1F692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DCCF-819B-4579-8533-F595376F132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A68DD-EE4C-4516-9711-6E6A562E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118F2-653F-4763-A6A9-92C926D3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779C-C92F-4B53-8316-0D02230B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1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EA94-BDAC-4B08-A7B1-5B01635C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20310-D393-4D67-A0B4-DBDAD94B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FDDD0-1651-4946-BBB3-8B3618E8A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4FF32-F3AF-4039-9360-99261F17F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42197-7B09-4A96-B0A2-F56A4BD14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B06A3-5C0D-4D95-A3C6-A757BABD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DCCF-819B-4579-8533-F595376F132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7CD0E-9E63-4953-BBD4-30589E0D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6F9EC-E77B-4CE9-A0CC-98A842BA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779C-C92F-4B53-8316-0D02230B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3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E428C-4B31-41B8-A7E5-6B8081A0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92A0EA-C9E0-436A-9587-5F0AC4BA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DCCF-819B-4579-8533-F595376F132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91A0C-73A4-4B71-B298-F957D9C4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E2CDF-1512-429A-9F52-BBB20B70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779C-C92F-4B53-8316-0D02230B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9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80FEA-F82C-4E93-ADDC-4196EFAD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DCCF-819B-4579-8533-F595376F132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4CB15-DD70-46C1-BCE7-97509310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8112D-151E-415C-8DA8-235A4D88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779C-C92F-4B53-8316-0D02230B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4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04DC-7F45-433D-895D-F5493E64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3D604-AABC-4756-9F94-D2032BC6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5959E-2172-448E-8595-FB047A8C6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D0B79-461F-4738-95DC-232CD649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DCCF-819B-4579-8533-F595376F132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8D3B2-8156-488D-AB20-82E7C8E7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FCA9F-C543-4B88-A6E8-E877A56F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779C-C92F-4B53-8316-0D02230B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8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A397-964D-455F-9395-D230FB46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835D3F-E8FC-4944-8C39-C5F8E378B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28693-0BB7-4F99-8BC9-FFFCFF206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2DD1F-CEC9-4D1E-8EDA-D8D1ED40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DCCF-819B-4579-8533-F595376F132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4134D-77F9-4EDE-AD95-8BAEB7F6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B131B-1351-4151-91BB-DEC517F8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779C-C92F-4B53-8316-0D02230B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4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DFBBF-18B7-45B9-BE20-8B89E838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3E457-D4A0-4044-98DD-D0363F67C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5053E-E21E-4DBB-806B-16D65374A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DDCCF-819B-4579-8533-F595376F132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86463-30F4-4AE6-97A9-C9CE4D9C8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59137-7FF7-4464-9B80-EB9909090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E779C-C92F-4B53-8316-0D02230B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7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14FB-CD32-4ECF-82CF-96965B921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BF0EA-4B45-4220-A280-A9B89E6DE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4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2D6D-6583-4874-A8AD-B93D8B13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2B7068-C9C3-442E-8E33-25A6E11CD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9106" y="2169887"/>
            <a:ext cx="1817122" cy="1473200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6435727-2093-4941-ABCB-7A76DFDED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3988" y="4146889"/>
            <a:ext cx="1047296" cy="104729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727D844-5F29-48C3-B2ED-3CFD2D10E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96617" y="2845480"/>
            <a:ext cx="1167039" cy="116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5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Santana</dc:creator>
  <cp:lastModifiedBy>David Santana</cp:lastModifiedBy>
  <cp:revision>1</cp:revision>
  <dcterms:created xsi:type="dcterms:W3CDTF">2022-03-21T03:11:39Z</dcterms:created>
  <dcterms:modified xsi:type="dcterms:W3CDTF">2022-03-21T03:15:22Z</dcterms:modified>
</cp:coreProperties>
</file>