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EF29-2D21-4B15-A618-03ACD520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E95B8-025D-4860-B070-24ECDA282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0313-A0DA-42D4-83B1-7FD564A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F7D6F-2B22-4A45-8D44-E6406746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B74B-9B4B-4406-9678-01D909D7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E371-2FA0-469C-A4C1-7802DABA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D753C-6C9D-4734-982D-A3D50E4B7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E3EDB-346C-4EF8-B033-4270119E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1682-4FC2-4226-B708-A530DDAE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F58C7-C03C-48F2-9A6C-E82E02A3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4814B-D6F4-4BF5-BEA9-AA78513F5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4A39F-56F8-482C-A5B0-E3B453C31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74DB-01D6-4945-A200-C7B5C15B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DA1B-26DB-4C67-AA5B-B07DC7B0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860B-07C1-49A3-ADD4-2D68ABD5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F640-E205-45F0-9BC6-299D9BE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941B-9372-40F4-A0CD-31AA01FC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BC70-8952-47E9-B3C9-EE8722B0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BF982-A46B-4EC7-9251-01144FF5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5021-6232-4056-BF03-329EE7D1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D24F-96BF-4E24-9EE7-A56634C9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26330-DA08-4928-841C-5D0BA924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5443-5266-4936-9CBE-AE010751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21D58-E45B-40F4-AFE5-8B2852BD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19D4-8592-4A16-A4BB-96031C18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A136-662F-4D53-96A9-EF20C778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3E46-D181-4150-862D-DB596D4AA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8C9E6-2F1A-4361-83C3-503AA14D3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F964F-BE03-4D39-897A-04A1C322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4045D-CB4C-4CE3-8AFB-ADEBCCDA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5C167-1577-4567-A49D-5533CE85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7A24-FE3E-4838-AD72-41F4734E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B0DE4-D585-4D22-9ED6-700DFA01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0AB3E-D694-4965-A5D3-1B11FA62A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FB4AA-F234-498C-8578-336348C16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B6EBF-34B0-4C1D-A111-723932221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1BAF4-3B54-4FEF-8BBB-838195B5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F5388-3ACC-4D80-9A5C-0BFA5A2B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F2EA0-C581-477A-B848-E176AD2D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8EF1-7DBE-4869-85C2-867A962F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2E0CD-ADCB-4611-BEAF-1070F9FD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38E13-FFB3-4E1D-9A0C-0F21747D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7A7D2-E33B-44EE-A582-F09F4416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4EA5D-039D-48B1-BEAD-33611AFC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3C946-BA1A-461A-B19C-09B71D79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4B598-B08B-4331-B979-6937ED2F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9C64-5ED5-4DF3-A607-01A20B3E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3C78-B4D7-43C6-9685-B8D4776F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EC77B-5A77-418E-B5F6-A7336B711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08758-1E14-4CCC-AE32-EB80AB58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C25E1-5DA8-44A1-AFCA-3172154E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360B1-7616-4553-BBD0-1D12F481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5EE7-03A6-4F6E-A68D-9DF70AA9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F8E25-18E5-4C48-ACD9-8D244B89F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D0A3-0E6E-4968-8E1F-D8610463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AAC3B-2718-4640-A4BB-789DADB2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8626C-9CC3-4E9E-AD45-108B6290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7CEBC-0EB5-4A2A-87BD-2043847F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0A0BA-40BA-4AE5-85E3-35B3AFA7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7817-653A-4443-B771-D77A04DF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2821-A3E9-4DED-805D-A907E159B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8EAE-4A29-4E85-8735-CC82DDB6C80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C28A-5D75-4B75-B309-82E3E6F4C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A05A-937D-46AE-A916-78948D5DB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E5F1-B48B-4DEC-9C12-30135324F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6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2602-BF7B-43B1-B26C-04223F2B0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F058-360F-4825-9676-F06844C9F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2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4215-9E18-4DAD-A195-B991964D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6F7217-E805-44C0-906A-623FF7C175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61" y="2518613"/>
            <a:ext cx="1132636" cy="127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53CB38-D6B2-4969-853A-3D4FE0810313}"/>
              </a:ext>
            </a:extLst>
          </p:cNvPr>
          <p:cNvSpPr txBox="1"/>
          <p:nvPr/>
        </p:nvSpPr>
        <p:spPr>
          <a:xfrm>
            <a:off x="4953537" y="3792828"/>
            <a:ext cx="732486" cy="34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Kubernetes</a:t>
            </a:r>
            <a:br>
              <a:rPr lang="en-US" sz="800" b="0" i="0" u="none" strike="noStrike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</a:br>
            <a:r>
              <a:rPr lang="en-US" sz="800" b="0" i="0" u="none" strike="noStrike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Engine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0D990-93AE-49CF-A800-4B8ADC92AD8B}"/>
              </a:ext>
            </a:extLst>
          </p:cNvPr>
          <p:cNvSpPr txBox="1"/>
          <p:nvPr/>
        </p:nvSpPr>
        <p:spPr>
          <a:xfrm>
            <a:off x="4710281" y="2177323"/>
            <a:ext cx="12927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9E9E9E"/>
                </a:solidFill>
                <a:effectLst/>
                <a:latin typeface="Roboto" panose="02000000000000000000" pitchFamily="2" charset="0"/>
              </a:rPr>
              <a:t>Application &amp;</a:t>
            </a:r>
            <a:br>
              <a:rPr lang="en-US" sz="800" b="0" i="0" u="none" strike="noStrike" dirty="0">
                <a:solidFill>
                  <a:srgbClr val="9E9E9E"/>
                </a:solidFill>
                <a:effectLst/>
                <a:latin typeface="Roboto" panose="02000000000000000000" pitchFamily="2" charset="0"/>
              </a:rPr>
            </a:br>
            <a:r>
              <a:rPr lang="en-US" sz="800" b="0" i="0" u="none" strike="noStrike" dirty="0">
                <a:solidFill>
                  <a:srgbClr val="9E9E9E"/>
                </a:solidFill>
                <a:effectLst/>
                <a:latin typeface="Roboto" panose="02000000000000000000" pitchFamily="2" charset="0"/>
              </a:rPr>
              <a:t>Presentation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C544F8-6746-4D0E-B97E-37B8F6AC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1" y="1789133"/>
            <a:ext cx="804812" cy="2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8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Santana</dc:creator>
  <cp:lastModifiedBy>David Santana</cp:lastModifiedBy>
  <cp:revision>1</cp:revision>
  <dcterms:created xsi:type="dcterms:W3CDTF">2022-03-21T03:15:33Z</dcterms:created>
  <dcterms:modified xsi:type="dcterms:W3CDTF">2022-03-21T03:23:16Z</dcterms:modified>
</cp:coreProperties>
</file>