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4" y="7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668E2-2A1F-4DA2-B3E9-52D3FF06D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80075B-D9FB-4ACC-9862-AC1F28D2B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4863C-5C50-4F95-9782-E4AB7B084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F179-4831-4939-B199-96E1B41C0A0E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33DA9-D94A-4EC5-A73D-C04CB9A55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306E2-07FD-4F0C-B67C-02640F9CF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730-8B94-4F4D-86C4-D5CD933EA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83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DCA9E-3192-4AC8-870A-FD5CC05C9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0DA26C-CA21-4E3F-A0BE-45DDF0362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8F450-BE61-40E7-B1F6-50B1288C4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F179-4831-4939-B199-96E1B41C0A0E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E8681-FA49-4E41-BB68-0F4288F42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6021D-AF12-44C4-9957-746A7874E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730-8B94-4F4D-86C4-D5CD933EA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64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474B49-43A3-427E-8CEA-D7630079B8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0AF404-86BA-462B-978E-7EC414DB4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AA6A5-887C-4EE1-9732-17305C301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F179-4831-4939-B199-96E1B41C0A0E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F6E27-5E44-403B-8A9E-D482E8329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CEB03-9813-41F0-868F-2F1908916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730-8B94-4F4D-86C4-D5CD933EA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9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98AFF-71C0-4857-A1AB-8B4EA2A0E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08F0D-4C18-46AC-803F-44D3FFDEC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AC4C8-A5C5-4397-BC30-666E5EFD9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F179-4831-4939-B199-96E1B41C0A0E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F6501-216F-40AC-848D-D15043F1E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FA270-F787-489E-9791-FAB3121A3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730-8B94-4F4D-86C4-D5CD933EA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49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8C138-DAF1-4898-B79B-A52DFD658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9BC36-CAC9-4D99-AEFF-48DBDFC85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06A0F-661C-45CA-A3F9-247C8DA1B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F179-4831-4939-B199-96E1B41C0A0E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F95BF-2445-4C72-8422-C7317C607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6C0EC-A112-4AE0-A493-7E11C8AA5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730-8B94-4F4D-86C4-D5CD933EA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0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8BA07-0DFD-4744-9E4A-C97A251E6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4D44C-3546-4491-875D-3CDAC0CF67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BCB04-0048-4117-A5E8-EAC8B7E57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7400D-389D-4A4A-A863-FAF4AA978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F179-4831-4939-B199-96E1B41C0A0E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2CD4E-E16C-4FB6-90C5-4B89C8B88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63A3C-D5E4-4FE7-856C-A8344C236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730-8B94-4F4D-86C4-D5CD933EA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08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59A43-349D-4DC0-A57A-E8FC372D3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AF51F-182F-4173-8599-96225B800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43F8F-6E5E-4E63-8A7B-B7A1049A1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26B9E3-88A3-408D-8D26-046F8AA152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A34CC8-48A9-4D52-B6CC-F7B711790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56F432-B52B-4938-A102-1C03382F1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F179-4831-4939-B199-96E1B41C0A0E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8B64C5-B661-4191-B566-DC268D208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A7843E-05A0-40F4-8564-6FDB87389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730-8B94-4F4D-86C4-D5CD933EA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32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A2E9B-C840-4C2C-BD02-A425DD9CA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845A6-3779-40B2-8C8C-DC40C6A87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F179-4831-4939-B199-96E1B41C0A0E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BDEA03-0D26-4B03-B87C-D8FDC2DF4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4A763-FDB2-4181-8BDE-0699C6D62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730-8B94-4F4D-86C4-D5CD933EA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3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1D8EEB-2FED-4267-AB5D-13744E93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F179-4831-4939-B199-96E1B41C0A0E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43E863-C906-4C1A-BEE3-BEC02909B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58559-0A0A-4185-9856-6ED45CE55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730-8B94-4F4D-86C4-D5CD933EA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40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8065E-3304-4FC0-B8B2-8C93EA18A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9DF7C-F7A7-48F5-892F-473C0B35E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30532B-7EC8-4E2B-9CE8-F45497BB6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A2996-5424-47FE-921D-F5692C08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F179-4831-4939-B199-96E1B41C0A0E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A86F6-93F8-442C-9454-3F6A6A3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A2668-69CC-4421-A941-B1F9C5E9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730-8B94-4F4D-86C4-D5CD933EA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00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415F8-2B91-4CA2-B42C-8D507607A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FAD9BE-02BE-459B-B0CA-694F5118F6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4801FE-BC8E-4562-B11C-27FA85B3B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66CEE-723D-4E0C-B690-42CCE040E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F179-4831-4939-B199-96E1B41C0A0E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90252-7E06-4AE8-9764-1DC53A5E6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2F848-C9D1-4F40-8058-1C2D7A263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730-8B94-4F4D-86C4-D5CD933EA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85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9A8B1A-5D5F-4B4F-85C4-681FFAC3C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4C7C7-1438-4D4E-BFDA-D8D7B2A5E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FED64-9514-49E2-9D5E-9B7444FEBD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9F179-4831-4939-B199-96E1B41C0A0E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D7937-C7B5-443A-A269-012E201F7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1B829-868D-4760-B06A-2C321EB932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730-8B94-4F4D-86C4-D5CD933EA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0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EE1CC-1C70-4091-B245-7477AD363B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1A2675-2C34-446A-8674-D695E1774D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43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14AEC6-2601-47E4-B491-BD5C5700B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183" y="60960"/>
            <a:ext cx="1053940" cy="493420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>
            <a:normAutofit/>
          </a:bodyPr>
          <a:lstStyle/>
          <a:p>
            <a:pPr marL="0" indent="0" algn="ctr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1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On-premises</a:t>
            </a:r>
          </a:p>
        </p:txBody>
      </p:sp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DC68CEC3-A71C-423E-B113-CDBEE54F7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65" y="4297132"/>
            <a:ext cx="1011724" cy="693792"/>
          </a:xfrm>
          <a:prstGeom prst="rect">
            <a:avLst/>
          </a:prstGeom>
        </p:spPr>
      </p:pic>
      <p:pic>
        <p:nvPicPr>
          <p:cNvPr id="26" name="Picture 25" descr="A picture containing shape&#10;&#10;Description automatically generated">
            <a:extLst>
              <a:ext uri="{FF2B5EF4-FFF2-40B4-BE49-F238E27FC236}">
                <a16:creationId xmlns:a16="http://schemas.microsoft.com/office/drawing/2014/main" id="{0BA65D59-24E9-4A27-9015-D9232C348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29" y="5080753"/>
            <a:ext cx="1166517" cy="5964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A150BE13-5AE4-41DE-9AB6-181D2B8F0D0E}"/>
              </a:ext>
            </a:extLst>
          </p:cNvPr>
          <p:cNvSpPr/>
          <p:nvPr/>
        </p:nvSpPr>
        <p:spPr>
          <a:xfrm>
            <a:off x="1130665" y="3897710"/>
            <a:ext cx="1020207" cy="378462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tint val="66000"/>
                  <a:satMod val="160000"/>
                </a:schemeClr>
              </a:gs>
              <a:gs pos="50000">
                <a:schemeClr val="bg2">
                  <a:lumMod val="50000"/>
                  <a:tint val="44500"/>
                  <a:satMod val="160000"/>
                </a:schemeClr>
              </a:gs>
              <a:gs pos="100000">
                <a:schemeClr val="bg2">
                  <a:lumMod val="50000"/>
                  <a:tint val="23500"/>
                  <a:satMod val="160000"/>
                </a:schemeClr>
              </a:gs>
            </a:gsLst>
            <a:lin ang="18900000" scaled="1"/>
            <a:tileRect/>
          </a:gra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Networking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B581CCB-164E-46F6-B719-2E217BB77969}"/>
              </a:ext>
            </a:extLst>
          </p:cNvPr>
          <p:cNvSpPr/>
          <p:nvPr/>
        </p:nvSpPr>
        <p:spPr>
          <a:xfrm>
            <a:off x="1130664" y="3483517"/>
            <a:ext cx="1020207" cy="378462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tint val="66000"/>
                  <a:satMod val="160000"/>
                </a:schemeClr>
              </a:gs>
              <a:gs pos="50000">
                <a:schemeClr val="bg2">
                  <a:lumMod val="50000"/>
                  <a:tint val="44500"/>
                  <a:satMod val="160000"/>
                </a:schemeClr>
              </a:gs>
              <a:gs pos="100000">
                <a:schemeClr val="bg2">
                  <a:lumMod val="50000"/>
                  <a:tint val="23500"/>
                  <a:satMod val="160000"/>
                </a:schemeClr>
              </a:gs>
            </a:gsLst>
            <a:lin ang="18900000" scaled="1"/>
            <a:tileRect/>
          </a:gra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864427D-202C-4D9C-8417-CF6288E209CE}"/>
              </a:ext>
            </a:extLst>
          </p:cNvPr>
          <p:cNvSpPr/>
          <p:nvPr/>
        </p:nvSpPr>
        <p:spPr>
          <a:xfrm>
            <a:off x="1123119" y="3069324"/>
            <a:ext cx="1020207" cy="378462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tint val="66000"/>
                  <a:satMod val="160000"/>
                </a:schemeClr>
              </a:gs>
              <a:gs pos="50000">
                <a:schemeClr val="bg2">
                  <a:lumMod val="50000"/>
                  <a:tint val="44500"/>
                  <a:satMod val="160000"/>
                </a:schemeClr>
              </a:gs>
              <a:gs pos="100000">
                <a:schemeClr val="bg2">
                  <a:lumMod val="50000"/>
                  <a:tint val="23500"/>
                  <a:satMod val="160000"/>
                </a:schemeClr>
              </a:gs>
            </a:gsLst>
            <a:lin ang="18900000" scaled="1"/>
            <a:tileRect/>
          </a:gra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ECED65C-6142-4B97-8014-984224C6F445}"/>
              </a:ext>
            </a:extLst>
          </p:cNvPr>
          <p:cNvSpPr/>
          <p:nvPr/>
        </p:nvSpPr>
        <p:spPr>
          <a:xfrm>
            <a:off x="1139048" y="1422295"/>
            <a:ext cx="1020207" cy="378462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tint val="66000"/>
                  <a:satMod val="160000"/>
                </a:schemeClr>
              </a:gs>
              <a:gs pos="50000">
                <a:schemeClr val="bg2">
                  <a:lumMod val="50000"/>
                  <a:tint val="44500"/>
                  <a:satMod val="160000"/>
                </a:schemeClr>
              </a:gs>
              <a:gs pos="100000">
                <a:schemeClr val="bg2">
                  <a:lumMod val="50000"/>
                  <a:tint val="23500"/>
                  <a:satMod val="160000"/>
                </a:schemeClr>
              </a:gs>
            </a:gsLst>
            <a:lin ang="18900000" scaled="1"/>
            <a:tileRect/>
          </a:gra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Runtime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BD0D518-4075-4BE8-B41D-283A4A211FB7}"/>
              </a:ext>
            </a:extLst>
          </p:cNvPr>
          <p:cNvSpPr/>
          <p:nvPr/>
        </p:nvSpPr>
        <p:spPr>
          <a:xfrm>
            <a:off x="1139049" y="1826745"/>
            <a:ext cx="1020207" cy="378462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tint val="66000"/>
                  <a:satMod val="160000"/>
                </a:schemeClr>
              </a:gs>
              <a:gs pos="50000">
                <a:schemeClr val="bg2">
                  <a:lumMod val="50000"/>
                  <a:tint val="44500"/>
                  <a:satMod val="160000"/>
                </a:schemeClr>
              </a:gs>
              <a:gs pos="100000">
                <a:schemeClr val="bg2">
                  <a:lumMod val="50000"/>
                  <a:tint val="23500"/>
                  <a:satMod val="160000"/>
                </a:schemeClr>
              </a:gs>
            </a:gsLst>
            <a:lin ang="18900000" scaled="1"/>
            <a:tileRect/>
          </a:gra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Middleware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9333E27-23E9-4BBD-AC19-5D7E01A568B5}"/>
              </a:ext>
            </a:extLst>
          </p:cNvPr>
          <p:cNvSpPr/>
          <p:nvPr/>
        </p:nvSpPr>
        <p:spPr>
          <a:xfrm>
            <a:off x="1130663" y="2240938"/>
            <a:ext cx="1020207" cy="378462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tint val="66000"/>
                  <a:satMod val="160000"/>
                </a:schemeClr>
              </a:gs>
              <a:gs pos="50000">
                <a:schemeClr val="bg2">
                  <a:lumMod val="50000"/>
                  <a:tint val="44500"/>
                  <a:satMod val="160000"/>
                </a:schemeClr>
              </a:gs>
              <a:gs pos="100000">
                <a:schemeClr val="bg2">
                  <a:lumMod val="50000"/>
                  <a:tint val="23500"/>
                  <a:satMod val="160000"/>
                </a:schemeClr>
              </a:gs>
            </a:gsLst>
            <a:lin ang="18900000" scaled="1"/>
            <a:tileRect/>
          </a:gra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 O/S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B819C0A-150F-4BE4-BF8B-D02F7394EEA0}"/>
              </a:ext>
            </a:extLst>
          </p:cNvPr>
          <p:cNvSpPr/>
          <p:nvPr/>
        </p:nvSpPr>
        <p:spPr>
          <a:xfrm>
            <a:off x="1122182" y="2655131"/>
            <a:ext cx="1020207" cy="378462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tint val="66000"/>
                  <a:satMod val="160000"/>
                </a:schemeClr>
              </a:gs>
              <a:gs pos="50000">
                <a:schemeClr val="bg2">
                  <a:lumMod val="50000"/>
                  <a:tint val="44500"/>
                  <a:satMod val="160000"/>
                </a:schemeClr>
              </a:gs>
              <a:gs pos="100000">
                <a:schemeClr val="bg2">
                  <a:lumMod val="50000"/>
                  <a:tint val="23500"/>
                  <a:satMod val="160000"/>
                </a:schemeClr>
              </a:gs>
            </a:gsLst>
            <a:lin ang="18900000" scaled="1"/>
            <a:tileRect/>
          </a:gra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Virtualization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323752C-D9D3-4957-86C7-466447AEA7F6}"/>
              </a:ext>
            </a:extLst>
          </p:cNvPr>
          <p:cNvSpPr/>
          <p:nvPr/>
        </p:nvSpPr>
        <p:spPr>
          <a:xfrm>
            <a:off x="1130662" y="596589"/>
            <a:ext cx="1020207" cy="378462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tint val="66000"/>
                  <a:satMod val="160000"/>
                </a:schemeClr>
              </a:gs>
              <a:gs pos="50000">
                <a:schemeClr val="bg2">
                  <a:lumMod val="50000"/>
                  <a:tint val="44500"/>
                  <a:satMod val="160000"/>
                </a:schemeClr>
              </a:gs>
              <a:gs pos="100000">
                <a:schemeClr val="bg2">
                  <a:lumMod val="50000"/>
                  <a:tint val="23500"/>
                  <a:satMod val="160000"/>
                </a:schemeClr>
              </a:gs>
            </a:gsLst>
            <a:lin ang="18900000" scaled="1"/>
            <a:tileRect/>
          </a:gra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D030F5B-E47C-4BE2-AADC-65C8AAD124F2}"/>
              </a:ext>
            </a:extLst>
          </p:cNvPr>
          <p:cNvSpPr/>
          <p:nvPr/>
        </p:nvSpPr>
        <p:spPr>
          <a:xfrm>
            <a:off x="1137839" y="1017845"/>
            <a:ext cx="1020207" cy="378462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tint val="66000"/>
                  <a:satMod val="160000"/>
                </a:schemeClr>
              </a:gs>
              <a:gs pos="50000">
                <a:schemeClr val="bg2">
                  <a:lumMod val="50000"/>
                  <a:tint val="44500"/>
                  <a:satMod val="160000"/>
                </a:schemeClr>
              </a:gs>
              <a:gs pos="100000">
                <a:schemeClr val="bg2">
                  <a:lumMod val="50000"/>
                  <a:tint val="23500"/>
                  <a:satMod val="160000"/>
                </a:schemeClr>
              </a:gs>
            </a:gsLst>
            <a:lin ang="18900000" scaled="1"/>
            <a:tileRect/>
          </a:gra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65" name="Content Placeholder 3">
            <a:extLst>
              <a:ext uri="{FF2B5EF4-FFF2-40B4-BE49-F238E27FC236}">
                <a16:creationId xmlns:a16="http://schemas.microsoft.com/office/drawing/2014/main" id="{E14BEFEB-1565-4A3C-9F19-23E5063C6F96}"/>
              </a:ext>
            </a:extLst>
          </p:cNvPr>
          <p:cNvSpPr txBox="1">
            <a:spLocks/>
          </p:cNvSpPr>
          <p:nvPr/>
        </p:nvSpPr>
        <p:spPr>
          <a:xfrm>
            <a:off x="2315554" y="55812"/>
            <a:ext cx="1053940" cy="4934205"/>
          </a:xfrm>
          <a:prstGeom prst="rect">
            <a:avLst/>
          </a:prstGeom>
          <a:noFill/>
          <a:ln w="12700" cap="flat" cmpd="sng" algn="ctr">
            <a:solidFill>
              <a:srgbClr val="5B9CD5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9144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sz="11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Infrastructure as a service</a:t>
            </a:r>
          </a:p>
        </p:txBody>
      </p:sp>
      <p:pic>
        <p:nvPicPr>
          <p:cNvPr id="66" name="Picture 65" descr="Graphical user interface&#10;&#10;Description automatically generated">
            <a:extLst>
              <a:ext uri="{FF2B5EF4-FFF2-40B4-BE49-F238E27FC236}">
                <a16:creationId xmlns:a16="http://schemas.microsoft.com/office/drawing/2014/main" id="{A3A94074-140E-465A-BD9C-75B6FB7C0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036" y="4291984"/>
            <a:ext cx="1011724" cy="693792"/>
          </a:xfrm>
          <a:prstGeom prst="rect">
            <a:avLst/>
          </a:prstGeom>
        </p:spPr>
      </p:pic>
      <p:pic>
        <p:nvPicPr>
          <p:cNvPr id="67" name="Picture 66" descr="A picture containing shape&#10;&#10;Description automatically generated">
            <a:extLst>
              <a:ext uri="{FF2B5EF4-FFF2-40B4-BE49-F238E27FC236}">
                <a16:creationId xmlns:a16="http://schemas.microsoft.com/office/drawing/2014/main" id="{239E7825-4C9D-4395-B4B4-ED1684E296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900" y="5075605"/>
            <a:ext cx="1166517" cy="5964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01766B34-7F88-4096-A1D2-1042A8CEBD3C}"/>
              </a:ext>
            </a:extLst>
          </p:cNvPr>
          <p:cNvSpPr/>
          <p:nvPr/>
        </p:nvSpPr>
        <p:spPr>
          <a:xfrm>
            <a:off x="2324036" y="3892562"/>
            <a:ext cx="1020207" cy="378462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Networking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E0532CE-1FC8-4FC9-A755-4B68774D1A70}"/>
              </a:ext>
            </a:extLst>
          </p:cNvPr>
          <p:cNvSpPr/>
          <p:nvPr/>
        </p:nvSpPr>
        <p:spPr>
          <a:xfrm>
            <a:off x="2324035" y="3478369"/>
            <a:ext cx="1020207" cy="378462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49A6A71-D2C4-435D-BD4C-2E7C2D44CBF5}"/>
              </a:ext>
            </a:extLst>
          </p:cNvPr>
          <p:cNvSpPr/>
          <p:nvPr/>
        </p:nvSpPr>
        <p:spPr>
          <a:xfrm>
            <a:off x="2316490" y="3064176"/>
            <a:ext cx="1020207" cy="378462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6029FE5-EE83-4DC9-8D95-8D2AC722F550}"/>
              </a:ext>
            </a:extLst>
          </p:cNvPr>
          <p:cNvSpPr/>
          <p:nvPr/>
        </p:nvSpPr>
        <p:spPr>
          <a:xfrm>
            <a:off x="2332419" y="1417147"/>
            <a:ext cx="1020207" cy="378462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tint val="66000"/>
                  <a:satMod val="160000"/>
                </a:schemeClr>
              </a:gs>
              <a:gs pos="50000">
                <a:schemeClr val="bg2">
                  <a:lumMod val="50000"/>
                  <a:tint val="44500"/>
                  <a:satMod val="160000"/>
                </a:schemeClr>
              </a:gs>
              <a:gs pos="100000">
                <a:schemeClr val="bg2">
                  <a:lumMod val="50000"/>
                  <a:tint val="23500"/>
                  <a:satMod val="160000"/>
                </a:schemeClr>
              </a:gs>
            </a:gsLst>
            <a:lin ang="18900000" scaled="1"/>
            <a:tileRect/>
          </a:gra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Runtime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5D872BC-765C-4412-856B-E05D7AC9498A}"/>
              </a:ext>
            </a:extLst>
          </p:cNvPr>
          <p:cNvSpPr/>
          <p:nvPr/>
        </p:nvSpPr>
        <p:spPr>
          <a:xfrm>
            <a:off x="2332420" y="1821597"/>
            <a:ext cx="1020207" cy="378462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tint val="66000"/>
                  <a:satMod val="160000"/>
                </a:schemeClr>
              </a:gs>
              <a:gs pos="50000">
                <a:schemeClr val="bg2">
                  <a:lumMod val="50000"/>
                  <a:tint val="44500"/>
                  <a:satMod val="160000"/>
                </a:schemeClr>
              </a:gs>
              <a:gs pos="100000">
                <a:schemeClr val="bg2">
                  <a:lumMod val="50000"/>
                  <a:tint val="23500"/>
                  <a:satMod val="160000"/>
                </a:schemeClr>
              </a:gs>
            </a:gsLst>
            <a:lin ang="18900000" scaled="1"/>
            <a:tileRect/>
          </a:gra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Middleware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EE28483-5BBF-4857-B02F-551398886759}"/>
              </a:ext>
            </a:extLst>
          </p:cNvPr>
          <p:cNvSpPr/>
          <p:nvPr/>
        </p:nvSpPr>
        <p:spPr>
          <a:xfrm>
            <a:off x="2324034" y="2235790"/>
            <a:ext cx="1020207" cy="378462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tint val="66000"/>
                  <a:satMod val="160000"/>
                </a:schemeClr>
              </a:gs>
              <a:gs pos="50000">
                <a:schemeClr val="bg2">
                  <a:lumMod val="50000"/>
                  <a:tint val="44500"/>
                  <a:satMod val="160000"/>
                </a:schemeClr>
              </a:gs>
              <a:gs pos="100000">
                <a:schemeClr val="bg2">
                  <a:lumMod val="50000"/>
                  <a:tint val="23500"/>
                  <a:satMod val="160000"/>
                </a:schemeClr>
              </a:gs>
            </a:gsLst>
            <a:lin ang="18900000" scaled="1"/>
            <a:tileRect/>
          </a:gra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Guest O/S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3526680-3305-4F74-B253-706EEB0F8E43}"/>
              </a:ext>
            </a:extLst>
          </p:cNvPr>
          <p:cNvSpPr/>
          <p:nvPr/>
        </p:nvSpPr>
        <p:spPr>
          <a:xfrm>
            <a:off x="2315553" y="2649983"/>
            <a:ext cx="1020207" cy="378462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Virtualization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C7AB239-1FF5-48AE-9F17-158312C2DD09}"/>
              </a:ext>
            </a:extLst>
          </p:cNvPr>
          <p:cNvSpPr/>
          <p:nvPr/>
        </p:nvSpPr>
        <p:spPr>
          <a:xfrm>
            <a:off x="2324033" y="591441"/>
            <a:ext cx="1020207" cy="378462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tint val="66000"/>
                  <a:satMod val="160000"/>
                </a:schemeClr>
              </a:gs>
              <a:gs pos="50000">
                <a:schemeClr val="bg2">
                  <a:lumMod val="50000"/>
                  <a:tint val="44500"/>
                  <a:satMod val="160000"/>
                </a:schemeClr>
              </a:gs>
              <a:gs pos="100000">
                <a:schemeClr val="bg2">
                  <a:lumMod val="50000"/>
                  <a:tint val="23500"/>
                  <a:satMod val="160000"/>
                </a:schemeClr>
              </a:gs>
            </a:gsLst>
            <a:lin ang="18900000" scaled="1"/>
            <a:tileRect/>
          </a:gra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Application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F03B77E-1D27-4A22-A7FB-E6A30808CA1D}"/>
              </a:ext>
            </a:extLst>
          </p:cNvPr>
          <p:cNvSpPr/>
          <p:nvPr/>
        </p:nvSpPr>
        <p:spPr>
          <a:xfrm>
            <a:off x="2331210" y="1012697"/>
            <a:ext cx="1020207" cy="378462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tint val="66000"/>
                  <a:satMod val="160000"/>
                </a:schemeClr>
              </a:gs>
              <a:gs pos="50000">
                <a:schemeClr val="bg2">
                  <a:lumMod val="50000"/>
                  <a:tint val="44500"/>
                  <a:satMod val="160000"/>
                </a:schemeClr>
              </a:gs>
              <a:gs pos="100000">
                <a:schemeClr val="bg2">
                  <a:lumMod val="50000"/>
                  <a:tint val="23500"/>
                  <a:satMod val="160000"/>
                </a:schemeClr>
              </a:gs>
            </a:gsLst>
            <a:lin ang="18900000" scaled="1"/>
            <a:tileRect/>
          </a:gra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Content Placeholder 3">
            <a:extLst>
              <a:ext uri="{FF2B5EF4-FFF2-40B4-BE49-F238E27FC236}">
                <a16:creationId xmlns:a16="http://schemas.microsoft.com/office/drawing/2014/main" id="{970E869F-BBCF-4345-B3FE-84A8D5436FD8}"/>
              </a:ext>
            </a:extLst>
          </p:cNvPr>
          <p:cNvSpPr txBox="1">
            <a:spLocks/>
          </p:cNvSpPr>
          <p:nvPr/>
        </p:nvSpPr>
        <p:spPr>
          <a:xfrm>
            <a:off x="3515280" y="55812"/>
            <a:ext cx="1053940" cy="4943541"/>
          </a:xfrm>
          <a:prstGeom prst="rect">
            <a:avLst/>
          </a:prstGeom>
          <a:noFill/>
          <a:ln w="12700" cap="flat" cmpd="sng" algn="ctr">
            <a:solidFill>
              <a:srgbClr val="5B9CD5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9144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sz="11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 as a service</a:t>
            </a:r>
          </a:p>
        </p:txBody>
      </p:sp>
      <p:pic>
        <p:nvPicPr>
          <p:cNvPr id="78" name="Picture 77" descr="Graphical user interface&#10;&#10;Description automatically generated">
            <a:extLst>
              <a:ext uri="{FF2B5EF4-FFF2-40B4-BE49-F238E27FC236}">
                <a16:creationId xmlns:a16="http://schemas.microsoft.com/office/drawing/2014/main" id="{2F81D27D-CADA-495A-B3FF-ACCFA76CF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762" y="4301320"/>
            <a:ext cx="1011724" cy="693792"/>
          </a:xfrm>
          <a:prstGeom prst="rect">
            <a:avLst/>
          </a:prstGeom>
        </p:spPr>
      </p:pic>
      <p:pic>
        <p:nvPicPr>
          <p:cNvPr id="79" name="Picture 78" descr="A picture containing shape&#10;&#10;Description automatically generated">
            <a:extLst>
              <a:ext uri="{FF2B5EF4-FFF2-40B4-BE49-F238E27FC236}">
                <a16:creationId xmlns:a16="http://schemas.microsoft.com/office/drawing/2014/main" id="{706B1A5E-A588-4EFE-A75D-1747993A0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626" y="5084941"/>
            <a:ext cx="1166517" cy="596400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67B53D15-585F-46C9-B33A-CF991C9F6017}"/>
              </a:ext>
            </a:extLst>
          </p:cNvPr>
          <p:cNvSpPr/>
          <p:nvPr/>
        </p:nvSpPr>
        <p:spPr>
          <a:xfrm>
            <a:off x="3523762" y="3901898"/>
            <a:ext cx="1020207" cy="378462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Networking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948474F-62D8-48C7-9A6A-FFBF2803F805}"/>
              </a:ext>
            </a:extLst>
          </p:cNvPr>
          <p:cNvSpPr/>
          <p:nvPr/>
        </p:nvSpPr>
        <p:spPr>
          <a:xfrm>
            <a:off x="3523761" y="3487705"/>
            <a:ext cx="1020207" cy="378462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tint val="66000"/>
                  <a:satMod val="160000"/>
                </a:schemeClr>
              </a:gs>
              <a:gs pos="50000">
                <a:schemeClr val="bg2">
                  <a:lumMod val="50000"/>
                  <a:tint val="44500"/>
                  <a:satMod val="160000"/>
                </a:schemeClr>
              </a:gs>
              <a:gs pos="100000">
                <a:schemeClr val="bg2">
                  <a:lumMod val="50000"/>
                  <a:tint val="23500"/>
                  <a:satMod val="160000"/>
                </a:schemeClr>
              </a:gs>
            </a:gsLst>
            <a:lin ang="18900000" scaled="1"/>
            <a:tileRect/>
          </a:gra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E24630B-B8BE-4CEF-9E60-0A01908F4910}"/>
              </a:ext>
            </a:extLst>
          </p:cNvPr>
          <p:cNvSpPr/>
          <p:nvPr/>
        </p:nvSpPr>
        <p:spPr>
          <a:xfrm>
            <a:off x="3516216" y="3073512"/>
            <a:ext cx="1020207" cy="378462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tint val="66000"/>
                  <a:satMod val="160000"/>
                </a:schemeClr>
              </a:gs>
              <a:gs pos="50000">
                <a:schemeClr val="bg2">
                  <a:lumMod val="50000"/>
                  <a:tint val="44500"/>
                  <a:satMod val="160000"/>
                </a:schemeClr>
              </a:gs>
              <a:gs pos="100000">
                <a:schemeClr val="bg2">
                  <a:lumMod val="50000"/>
                  <a:tint val="23500"/>
                  <a:satMod val="160000"/>
                </a:schemeClr>
              </a:gs>
            </a:gsLst>
            <a:lin ang="18900000" scaled="1"/>
            <a:tileRect/>
          </a:gra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D53B603-35A8-429D-A45B-D06E4ADBC75E}"/>
              </a:ext>
            </a:extLst>
          </p:cNvPr>
          <p:cNvSpPr/>
          <p:nvPr/>
        </p:nvSpPr>
        <p:spPr>
          <a:xfrm>
            <a:off x="3532145" y="1426483"/>
            <a:ext cx="1020207" cy="378462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Runtime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D402304-B4A4-42EF-97F3-C05C9D265D84}"/>
              </a:ext>
            </a:extLst>
          </p:cNvPr>
          <p:cNvSpPr/>
          <p:nvPr/>
        </p:nvSpPr>
        <p:spPr>
          <a:xfrm>
            <a:off x="3532146" y="1830933"/>
            <a:ext cx="1020207" cy="378462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Middleware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EE5678D-4A30-4CE7-815C-3D7E102306D5}"/>
              </a:ext>
            </a:extLst>
          </p:cNvPr>
          <p:cNvSpPr/>
          <p:nvPr/>
        </p:nvSpPr>
        <p:spPr>
          <a:xfrm>
            <a:off x="3523759" y="2251123"/>
            <a:ext cx="1020207" cy="378462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Guest O/S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5634130-33D7-4E0B-BA7F-ADB659642FB8}"/>
              </a:ext>
            </a:extLst>
          </p:cNvPr>
          <p:cNvSpPr/>
          <p:nvPr/>
        </p:nvSpPr>
        <p:spPr>
          <a:xfrm>
            <a:off x="3515279" y="2659319"/>
            <a:ext cx="1020207" cy="378462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tint val="66000"/>
                  <a:satMod val="160000"/>
                </a:schemeClr>
              </a:gs>
              <a:gs pos="50000">
                <a:schemeClr val="bg2">
                  <a:lumMod val="50000"/>
                  <a:tint val="44500"/>
                  <a:satMod val="160000"/>
                </a:schemeClr>
              </a:gs>
              <a:gs pos="100000">
                <a:schemeClr val="bg2">
                  <a:lumMod val="50000"/>
                  <a:tint val="23500"/>
                  <a:satMod val="160000"/>
                </a:schemeClr>
              </a:gs>
            </a:gsLst>
            <a:lin ang="18900000" scaled="1"/>
            <a:tileRect/>
          </a:gra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Virtualization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9F2566C-E242-4D53-9262-AE59864CC6F6}"/>
              </a:ext>
            </a:extLst>
          </p:cNvPr>
          <p:cNvSpPr/>
          <p:nvPr/>
        </p:nvSpPr>
        <p:spPr>
          <a:xfrm>
            <a:off x="3523759" y="600777"/>
            <a:ext cx="1020207" cy="378462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tint val="66000"/>
                  <a:satMod val="160000"/>
                </a:schemeClr>
              </a:gs>
              <a:gs pos="50000">
                <a:schemeClr val="bg2">
                  <a:lumMod val="50000"/>
                  <a:tint val="44500"/>
                  <a:satMod val="160000"/>
                </a:schemeClr>
              </a:gs>
              <a:gs pos="100000">
                <a:schemeClr val="bg2">
                  <a:lumMod val="50000"/>
                  <a:tint val="23500"/>
                  <a:satMod val="160000"/>
                </a:schemeClr>
              </a:gs>
            </a:gsLst>
            <a:lin ang="18900000" scaled="1"/>
            <a:tileRect/>
          </a:gra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Application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FA2EF97-D04F-4976-A6CD-D3B322C9CBFF}"/>
              </a:ext>
            </a:extLst>
          </p:cNvPr>
          <p:cNvSpPr/>
          <p:nvPr/>
        </p:nvSpPr>
        <p:spPr>
          <a:xfrm>
            <a:off x="3530936" y="1022033"/>
            <a:ext cx="1020207" cy="378462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tint val="66000"/>
                  <a:satMod val="160000"/>
                </a:schemeClr>
              </a:gs>
              <a:gs pos="50000">
                <a:schemeClr val="bg2">
                  <a:lumMod val="50000"/>
                  <a:tint val="44500"/>
                  <a:satMod val="160000"/>
                </a:schemeClr>
              </a:gs>
              <a:gs pos="100000">
                <a:schemeClr val="bg2">
                  <a:lumMod val="50000"/>
                  <a:tint val="23500"/>
                  <a:satMod val="160000"/>
                </a:schemeClr>
              </a:gs>
            </a:gsLst>
            <a:lin ang="18900000" scaled="1"/>
            <a:tileRect/>
          </a:gra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Content Placeholder 3">
            <a:extLst>
              <a:ext uri="{FF2B5EF4-FFF2-40B4-BE49-F238E27FC236}">
                <a16:creationId xmlns:a16="http://schemas.microsoft.com/office/drawing/2014/main" id="{3CD2EB5B-1DFC-4EF0-AA9A-609B9C6614AA}"/>
              </a:ext>
            </a:extLst>
          </p:cNvPr>
          <p:cNvSpPr txBox="1">
            <a:spLocks/>
          </p:cNvSpPr>
          <p:nvPr/>
        </p:nvSpPr>
        <p:spPr>
          <a:xfrm>
            <a:off x="4723783" y="51573"/>
            <a:ext cx="1053940" cy="4943540"/>
          </a:xfrm>
          <a:prstGeom prst="rect">
            <a:avLst/>
          </a:prstGeom>
          <a:noFill/>
          <a:ln w="12700" cap="flat" cmpd="sng" algn="ctr">
            <a:solidFill>
              <a:srgbClr val="5B9CD5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9144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sz="11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as a service</a:t>
            </a:r>
          </a:p>
        </p:txBody>
      </p:sp>
      <p:pic>
        <p:nvPicPr>
          <p:cNvPr id="90" name="Picture 89" descr="Graphical user interface&#10;&#10;Description automatically generated">
            <a:extLst>
              <a:ext uri="{FF2B5EF4-FFF2-40B4-BE49-F238E27FC236}">
                <a16:creationId xmlns:a16="http://schemas.microsoft.com/office/drawing/2014/main" id="{5661F4FF-3411-4E3D-883B-FFDB1A1C1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265" y="4297079"/>
            <a:ext cx="1011724" cy="693792"/>
          </a:xfrm>
          <a:prstGeom prst="rect">
            <a:avLst/>
          </a:prstGeom>
        </p:spPr>
      </p:pic>
      <p:pic>
        <p:nvPicPr>
          <p:cNvPr id="91" name="Picture 90" descr="A picture containing shape&#10;&#10;Description automatically generated">
            <a:extLst>
              <a:ext uri="{FF2B5EF4-FFF2-40B4-BE49-F238E27FC236}">
                <a16:creationId xmlns:a16="http://schemas.microsoft.com/office/drawing/2014/main" id="{6BCC0187-3133-4335-A56E-3D35E98CE6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129" y="5080700"/>
            <a:ext cx="1166517" cy="596400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46E45EE3-CFE4-45EE-AB19-07EB82E06A43}"/>
              </a:ext>
            </a:extLst>
          </p:cNvPr>
          <p:cNvSpPr/>
          <p:nvPr/>
        </p:nvSpPr>
        <p:spPr>
          <a:xfrm>
            <a:off x="4732265" y="3897657"/>
            <a:ext cx="1020207" cy="378462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tint val="66000"/>
                  <a:satMod val="160000"/>
                </a:schemeClr>
              </a:gs>
              <a:gs pos="50000">
                <a:schemeClr val="bg2">
                  <a:lumMod val="50000"/>
                  <a:tint val="44500"/>
                  <a:satMod val="160000"/>
                </a:schemeClr>
              </a:gs>
              <a:gs pos="100000">
                <a:schemeClr val="bg2">
                  <a:lumMod val="50000"/>
                  <a:tint val="23500"/>
                  <a:satMod val="160000"/>
                </a:schemeClr>
              </a:gs>
            </a:gsLst>
            <a:lin ang="18900000" scaled="1"/>
            <a:tileRect/>
          </a:gra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Networking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908FF09-C997-473B-A0C6-3EA9F3F6AD0A}"/>
              </a:ext>
            </a:extLst>
          </p:cNvPr>
          <p:cNvSpPr/>
          <p:nvPr/>
        </p:nvSpPr>
        <p:spPr>
          <a:xfrm>
            <a:off x="4732264" y="3483464"/>
            <a:ext cx="1020207" cy="378462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tint val="66000"/>
                  <a:satMod val="160000"/>
                </a:schemeClr>
              </a:gs>
              <a:gs pos="50000">
                <a:schemeClr val="bg2">
                  <a:lumMod val="50000"/>
                  <a:tint val="44500"/>
                  <a:satMod val="160000"/>
                </a:schemeClr>
              </a:gs>
              <a:gs pos="100000">
                <a:schemeClr val="bg2">
                  <a:lumMod val="50000"/>
                  <a:tint val="23500"/>
                  <a:satMod val="160000"/>
                </a:schemeClr>
              </a:gs>
            </a:gsLst>
            <a:lin ang="18900000" scaled="1"/>
            <a:tileRect/>
          </a:gra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78C31FA-57F3-485E-A2F9-1F429238622E}"/>
              </a:ext>
            </a:extLst>
          </p:cNvPr>
          <p:cNvSpPr/>
          <p:nvPr/>
        </p:nvSpPr>
        <p:spPr>
          <a:xfrm>
            <a:off x="4724719" y="3069271"/>
            <a:ext cx="1020207" cy="378462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tint val="66000"/>
                  <a:satMod val="160000"/>
                </a:schemeClr>
              </a:gs>
              <a:gs pos="50000">
                <a:schemeClr val="bg2">
                  <a:lumMod val="50000"/>
                  <a:tint val="44500"/>
                  <a:satMod val="160000"/>
                </a:schemeClr>
              </a:gs>
              <a:gs pos="100000">
                <a:schemeClr val="bg2">
                  <a:lumMod val="50000"/>
                  <a:tint val="23500"/>
                  <a:satMod val="160000"/>
                </a:schemeClr>
              </a:gs>
            </a:gsLst>
            <a:lin ang="18900000" scaled="1"/>
            <a:tileRect/>
          </a:gra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Servers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304A4EA-D231-4340-A78D-77A5DCAABAC8}"/>
              </a:ext>
            </a:extLst>
          </p:cNvPr>
          <p:cNvSpPr/>
          <p:nvPr/>
        </p:nvSpPr>
        <p:spPr>
          <a:xfrm>
            <a:off x="4740648" y="1422242"/>
            <a:ext cx="1020207" cy="378462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Runtime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A40408B-DF51-4F38-A9B5-7AA6F0FC77DA}"/>
              </a:ext>
            </a:extLst>
          </p:cNvPr>
          <p:cNvSpPr/>
          <p:nvPr/>
        </p:nvSpPr>
        <p:spPr>
          <a:xfrm>
            <a:off x="4740649" y="1826692"/>
            <a:ext cx="1020207" cy="378462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Middleware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B862916-FA2D-4842-B1C3-DFBFB8AA1C3E}"/>
              </a:ext>
            </a:extLst>
          </p:cNvPr>
          <p:cNvSpPr/>
          <p:nvPr/>
        </p:nvSpPr>
        <p:spPr>
          <a:xfrm>
            <a:off x="4732263" y="2240885"/>
            <a:ext cx="1020207" cy="378462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Guest O/S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48B45C5-2A07-4C09-8D4A-AF061CA83049}"/>
              </a:ext>
            </a:extLst>
          </p:cNvPr>
          <p:cNvSpPr/>
          <p:nvPr/>
        </p:nvSpPr>
        <p:spPr>
          <a:xfrm>
            <a:off x="4723782" y="2655078"/>
            <a:ext cx="1020207" cy="378462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tint val="66000"/>
                  <a:satMod val="160000"/>
                </a:schemeClr>
              </a:gs>
              <a:gs pos="50000">
                <a:schemeClr val="bg2">
                  <a:lumMod val="50000"/>
                  <a:tint val="44500"/>
                  <a:satMod val="160000"/>
                </a:schemeClr>
              </a:gs>
              <a:gs pos="100000">
                <a:schemeClr val="bg2">
                  <a:lumMod val="50000"/>
                  <a:tint val="23500"/>
                  <a:satMod val="160000"/>
                </a:schemeClr>
              </a:gs>
            </a:gsLst>
            <a:lin ang="18900000" scaled="1"/>
            <a:tileRect/>
          </a:gra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Virtualization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98371D9-DE99-4498-8F32-E9AC61FA2C50}"/>
              </a:ext>
            </a:extLst>
          </p:cNvPr>
          <p:cNvSpPr/>
          <p:nvPr/>
        </p:nvSpPr>
        <p:spPr>
          <a:xfrm>
            <a:off x="4732262" y="596536"/>
            <a:ext cx="1020207" cy="37846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Application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FE36E4A-0D5A-4D6C-86E8-C1ABFB287769}"/>
              </a:ext>
            </a:extLst>
          </p:cNvPr>
          <p:cNvSpPr/>
          <p:nvPr/>
        </p:nvSpPr>
        <p:spPr>
          <a:xfrm>
            <a:off x="4739439" y="1017792"/>
            <a:ext cx="1020207" cy="37846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7130382-773A-42F0-8D27-D9B2F3891CB7}"/>
              </a:ext>
            </a:extLst>
          </p:cNvPr>
          <p:cNvSpPr/>
          <p:nvPr/>
        </p:nvSpPr>
        <p:spPr>
          <a:xfrm>
            <a:off x="1122181" y="5944870"/>
            <a:ext cx="1020207" cy="378462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tint val="66000"/>
                  <a:satMod val="160000"/>
                </a:schemeClr>
              </a:gs>
              <a:gs pos="50000">
                <a:schemeClr val="bg2">
                  <a:lumMod val="50000"/>
                  <a:tint val="44500"/>
                  <a:satMod val="160000"/>
                </a:schemeClr>
              </a:gs>
              <a:gs pos="100000">
                <a:schemeClr val="bg2">
                  <a:lumMod val="50000"/>
                  <a:tint val="23500"/>
                  <a:satMod val="160000"/>
                </a:schemeClr>
              </a:gs>
            </a:gsLst>
            <a:lin ang="18900000" scaled="1"/>
            <a:tileRect/>
          </a:gra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F2590A5-F08E-4BD7-8D3A-B5841670190A}"/>
              </a:ext>
            </a:extLst>
          </p:cNvPr>
          <p:cNvSpPr/>
          <p:nvPr/>
        </p:nvSpPr>
        <p:spPr>
          <a:xfrm>
            <a:off x="4719005" y="5968622"/>
            <a:ext cx="1020207" cy="378462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3EEFFB7-59B7-4D29-8DD8-C68DC65D43CA}"/>
              </a:ext>
            </a:extLst>
          </p:cNvPr>
          <p:cNvSpPr txBox="1"/>
          <p:nvPr/>
        </p:nvSpPr>
        <p:spPr>
          <a:xfrm>
            <a:off x="934321" y="6351352"/>
            <a:ext cx="141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Customer Managed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6E5827C-B21E-44A8-A639-5340B2793AE4}"/>
              </a:ext>
            </a:extLst>
          </p:cNvPr>
          <p:cNvSpPr txBox="1"/>
          <p:nvPr/>
        </p:nvSpPr>
        <p:spPr>
          <a:xfrm>
            <a:off x="4378597" y="6355321"/>
            <a:ext cx="171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Cloud provider managed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2F0003F-E643-4CF7-8CA2-88448458DF5E}"/>
              </a:ext>
            </a:extLst>
          </p:cNvPr>
          <p:cNvSpPr/>
          <p:nvPr/>
        </p:nvSpPr>
        <p:spPr>
          <a:xfrm>
            <a:off x="4748740" y="3908137"/>
            <a:ext cx="1020207" cy="378462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Networking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21C2D9C-29FF-4F82-AF61-EF996DD02E1C}"/>
              </a:ext>
            </a:extLst>
          </p:cNvPr>
          <p:cNvSpPr/>
          <p:nvPr/>
        </p:nvSpPr>
        <p:spPr>
          <a:xfrm>
            <a:off x="3505160" y="3493668"/>
            <a:ext cx="1020207" cy="378462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BC0A5E6-FC9F-4851-8541-AAFCAEF05929}"/>
              </a:ext>
            </a:extLst>
          </p:cNvPr>
          <p:cNvSpPr/>
          <p:nvPr/>
        </p:nvSpPr>
        <p:spPr>
          <a:xfrm>
            <a:off x="4748739" y="3493668"/>
            <a:ext cx="1020207" cy="378462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30EE4B2-DC7B-4BA0-9DFA-81D7A9C8393B}"/>
              </a:ext>
            </a:extLst>
          </p:cNvPr>
          <p:cNvSpPr/>
          <p:nvPr/>
        </p:nvSpPr>
        <p:spPr>
          <a:xfrm>
            <a:off x="3530412" y="3052552"/>
            <a:ext cx="1020207" cy="378462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Servers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03572A8-D4FD-496B-965D-16FA46396E9D}"/>
              </a:ext>
            </a:extLst>
          </p:cNvPr>
          <p:cNvSpPr/>
          <p:nvPr/>
        </p:nvSpPr>
        <p:spPr>
          <a:xfrm>
            <a:off x="4739439" y="3058458"/>
            <a:ext cx="1020207" cy="378462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Servers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E716058-588F-4422-83A4-BC4FB96D9258}"/>
              </a:ext>
            </a:extLst>
          </p:cNvPr>
          <p:cNvSpPr/>
          <p:nvPr/>
        </p:nvSpPr>
        <p:spPr>
          <a:xfrm>
            <a:off x="3530936" y="2657930"/>
            <a:ext cx="1020207" cy="378462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Virtualization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F51652D-F38D-4FF3-911D-F8E72BDBA238}"/>
              </a:ext>
            </a:extLst>
          </p:cNvPr>
          <p:cNvSpPr/>
          <p:nvPr/>
        </p:nvSpPr>
        <p:spPr>
          <a:xfrm>
            <a:off x="4732262" y="2657930"/>
            <a:ext cx="1020207" cy="378462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Virtualization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435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4672</TotalTime>
  <Words>73</Words>
  <Application>Microsoft Office PowerPoint</Application>
  <PresentationFormat>Widescreen</PresentationFormat>
  <Paragraphs>49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Santana</dc:creator>
  <cp:lastModifiedBy>David Santana</cp:lastModifiedBy>
  <cp:revision>1</cp:revision>
  <dcterms:created xsi:type="dcterms:W3CDTF">2022-03-01T23:36:17Z</dcterms:created>
  <dcterms:modified xsi:type="dcterms:W3CDTF">2022-03-05T05:29:09Z</dcterms:modified>
</cp:coreProperties>
</file>