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63866-9A48-409E-9C06-87A4199C7D8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319B5-44A2-413A-9548-AEA34F913CD6}">
      <dgm:prSet phldrT="[Text]"/>
      <dgm:spPr/>
      <dgm:t>
        <a:bodyPr/>
        <a:lstStyle/>
        <a:p>
          <a:r>
            <a:rPr lang="en-US" dirty="0"/>
            <a:t>Virtual Networks</a:t>
          </a:r>
        </a:p>
      </dgm:t>
    </dgm:pt>
    <dgm:pt modelId="{34EFF2A4-361D-4AF6-A074-964198CE7FB7}" type="parTrans" cxnId="{1192A441-54B2-42DF-AB62-62791F5F8704}">
      <dgm:prSet/>
      <dgm:spPr/>
      <dgm:t>
        <a:bodyPr/>
        <a:lstStyle/>
        <a:p>
          <a:endParaRPr lang="en-US"/>
        </a:p>
      </dgm:t>
    </dgm:pt>
    <dgm:pt modelId="{1AAE9617-34AE-4E62-BADF-B977FFC37BA5}" type="sibTrans" cxnId="{1192A441-54B2-42DF-AB62-62791F5F8704}">
      <dgm:prSet/>
      <dgm:spPr/>
      <dgm:t>
        <a:bodyPr/>
        <a:lstStyle/>
        <a:p>
          <a:endParaRPr lang="en-US"/>
        </a:p>
      </dgm:t>
    </dgm:pt>
    <dgm:pt modelId="{61BA3855-58DA-4BEB-9589-C0357307A973}">
      <dgm:prSet phldrT="[Text]"/>
      <dgm:spPr/>
      <dgm:t>
        <a:bodyPr/>
        <a:lstStyle/>
        <a:p>
          <a:r>
            <a:rPr lang="en-US" dirty="0"/>
            <a:t>AWS Virtual Private Cloud (VPC)</a:t>
          </a:r>
        </a:p>
      </dgm:t>
    </dgm:pt>
    <dgm:pt modelId="{DC6131C8-BD5A-438A-9E53-12EC06EF2258}" type="parTrans" cxnId="{CEAD17A0-0512-4FC3-A498-9F1C0F498F5C}">
      <dgm:prSet/>
      <dgm:spPr/>
      <dgm:t>
        <a:bodyPr/>
        <a:lstStyle/>
        <a:p>
          <a:endParaRPr lang="en-US"/>
        </a:p>
      </dgm:t>
    </dgm:pt>
    <dgm:pt modelId="{114DB458-EB25-4E66-98BD-C849A15981FB}" type="sibTrans" cxnId="{CEAD17A0-0512-4FC3-A498-9F1C0F498F5C}">
      <dgm:prSet/>
      <dgm:spPr/>
      <dgm:t>
        <a:bodyPr/>
        <a:lstStyle/>
        <a:p>
          <a:endParaRPr lang="en-US"/>
        </a:p>
      </dgm:t>
    </dgm:pt>
    <dgm:pt modelId="{D7372097-B740-4EF5-9918-9D4EDE0FDF54}">
      <dgm:prSet phldrT="[Text]"/>
      <dgm:spPr/>
      <dgm:t>
        <a:bodyPr/>
        <a:lstStyle/>
        <a:p>
          <a:r>
            <a:rPr lang="en-US" dirty="0"/>
            <a:t>Azure Virtual Network</a:t>
          </a:r>
        </a:p>
      </dgm:t>
    </dgm:pt>
    <dgm:pt modelId="{7B2DB84D-A8CC-4657-87C5-E0761563D347}" type="parTrans" cxnId="{B6C0CE27-56ED-4A0B-8F47-07C6E320FD84}">
      <dgm:prSet/>
      <dgm:spPr/>
      <dgm:t>
        <a:bodyPr/>
        <a:lstStyle/>
        <a:p>
          <a:endParaRPr lang="en-US"/>
        </a:p>
      </dgm:t>
    </dgm:pt>
    <dgm:pt modelId="{F653DB62-D248-4301-9900-DDB0D72E221C}" type="sibTrans" cxnId="{B6C0CE27-56ED-4A0B-8F47-07C6E320FD84}">
      <dgm:prSet/>
      <dgm:spPr/>
      <dgm:t>
        <a:bodyPr/>
        <a:lstStyle/>
        <a:p>
          <a:endParaRPr lang="en-US"/>
        </a:p>
      </dgm:t>
    </dgm:pt>
    <dgm:pt modelId="{87A87864-D6FF-4D4A-A060-9598BD2BF9CE}">
      <dgm:prSet phldrT="[Text]"/>
      <dgm:spPr/>
      <dgm:t>
        <a:bodyPr/>
        <a:lstStyle/>
        <a:p>
          <a:r>
            <a:rPr lang="en-US" dirty="0"/>
            <a:t>Google Cloud Virtual Private Cloud (VPC) </a:t>
          </a:r>
        </a:p>
      </dgm:t>
    </dgm:pt>
    <dgm:pt modelId="{F355C3A6-37D7-484C-AB4A-AAB6184BA0FD}" type="parTrans" cxnId="{6C4A7883-A9DA-4675-8D76-48DCBE3CC06B}">
      <dgm:prSet/>
      <dgm:spPr/>
      <dgm:t>
        <a:bodyPr/>
        <a:lstStyle/>
        <a:p>
          <a:endParaRPr lang="en-US"/>
        </a:p>
      </dgm:t>
    </dgm:pt>
    <dgm:pt modelId="{7A258DA6-69EB-422E-B6DF-89252B9DBB45}" type="sibTrans" cxnId="{6C4A7883-A9DA-4675-8D76-48DCBE3CC06B}">
      <dgm:prSet/>
      <dgm:spPr/>
      <dgm:t>
        <a:bodyPr/>
        <a:lstStyle/>
        <a:p>
          <a:endParaRPr lang="en-US"/>
        </a:p>
      </dgm:t>
    </dgm:pt>
    <dgm:pt modelId="{1797EB5A-9FE5-48AA-AE37-F6E9069B62DD}" type="pres">
      <dgm:prSet presAssocID="{2C263866-9A48-409E-9C06-87A4199C7D83}" presName="composite" presStyleCnt="0">
        <dgm:presLayoutVars>
          <dgm:chMax val="1"/>
          <dgm:dir/>
          <dgm:resizeHandles val="exact"/>
        </dgm:presLayoutVars>
      </dgm:prSet>
      <dgm:spPr/>
    </dgm:pt>
    <dgm:pt modelId="{464DCA6A-193B-4A9B-8F17-140D0E5F3774}" type="pres">
      <dgm:prSet presAssocID="{869319B5-44A2-413A-9548-AEA34F913CD6}" presName="roof" presStyleLbl="dkBgShp" presStyleIdx="0" presStyleCnt="2"/>
      <dgm:spPr/>
    </dgm:pt>
    <dgm:pt modelId="{1D4FE8C6-AA4A-46A3-BBE4-476CDC7CD94A}" type="pres">
      <dgm:prSet presAssocID="{869319B5-44A2-413A-9548-AEA34F913CD6}" presName="pillars" presStyleCnt="0"/>
      <dgm:spPr/>
    </dgm:pt>
    <dgm:pt modelId="{40DA46EB-BC82-4F3B-98D7-A85C404163E7}" type="pres">
      <dgm:prSet presAssocID="{869319B5-44A2-413A-9548-AEA34F913CD6}" presName="pillar1" presStyleLbl="node1" presStyleIdx="0" presStyleCnt="3">
        <dgm:presLayoutVars>
          <dgm:bulletEnabled val="1"/>
        </dgm:presLayoutVars>
      </dgm:prSet>
      <dgm:spPr/>
    </dgm:pt>
    <dgm:pt modelId="{4221DB1C-CEB6-400C-90F5-735229EFA888}" type="pres">
      <dgm:prSet presAssocID="{D7372097-B740-4EF5-9918-9D4EDE0FDF54}" presName="pillarX" presStyleLbl="node1" presStyleIdx="1" presStyleCnt="3">
        <dgm:presLayoutVars>
          <dgm:bulletEnabled val="1"/>
        </dgm:presLayoutVars>
      </dgm:prSet>
      <dgm:spPr/>
    </dgm:pt>
    <dgm:pt modelId="{695CFEAD-E0A0-48C0-B9A7-FF808AF190FA}" type="pres">
      <dgm:prSet presAssocID="{87A87864-D6FF-4D4A-A060-9598BD2BF9CE}" presName="pillarX" presStyleLbl="node1" presStyleIdx="2" presStyleCnt="3">
        <dgm:presLayoutVars>
          <dgm:bulletEnabled val="1"/>
        </dgm:presLayoutVars>
      </dgm:prSet>
      <dgm:spPr/>
    </dgm:pt>
    <dgm:pt modelId="{49D52215-2576-4EFD-9BF4-87B3B61C525C}" type="pres">
      <dgm:prSet presAssocID="{869319B5-44A2-413A-9548-AEA34F913CD6}" presName="base" presStyleLbl="dkBgShp" presStyleIdx="1" presStyleCnt="2"/>
      <dgm:spPr/>
    </dgm:pt>
  </dgm:ptLst>
  <dgm:cxnLst>
    <dgm:cxn modelId="{D18A0414-7AE5-4874-B55C-37135CC72805}" type="presOf" srcId="{2C263866-9A48-409E-9C06-87A4199C7D83}" destId="{1797EB5A-9FE5-48AA-AE37-F6E9069B62DD}" srcOrd="0" destOrd="0" presId="urn:microsoft.com/office/officeart/2005/8/layout/hList3"/>
    <dgm:cxn modelId="{B6C0CE27-56ED-4A0B-8F47-07C6E320FD84}" srcId="{869319B5-44A2-413A-9548-AEA34F913CD6}" destId="{D7372097-B740-4EF5-9918-9D4EDE0FDF54}" srcOrd="1" destOrd="0" parTransId="{7B2DB84D-A8CC-4657-87C5-E0761563D347}" sibTransId="{F653DB62-D248-4301-9900-DDB0D72E221C}"/>
    <dgm:cxn modelId="{1192A441-54B2-42DF-AB62-62791F5F8704}" srcId="{2C263866-9A48-409E-9C06-87A4199C7D83}" destId="{869319B5-44A2-413A-9548-AEA34F913CD6}" srcOrd="0" destOrd="0" parTransId="{34EFF2A4-361D-4AF6-A074-964198CE7FB7}" sibTransId="{1AAE9617-34AE-4E62-BADF-B977FFC37BA5}"/>
    <dgm:cxn modelId="{8C0AFB65-FA21-433C-B952-6E3584B6B70A}" type="presOf" srcId="{869319B5-44A2-413A-9548-AEA34F913CD6}" destId="{464DCA6A-193B-4A9B-8F17-140D0E5F3774}" srcOrd="0" destOrd="0" presId="urn:microsoft.com/office/officeart/2005/8/layout/hList3"/>
    <dgm:cxn modelId="{2AD68270-D10A-40C4-8810-FA53FA48EC00}" type="presOf" srcId="{61BA3855-58DA-4BEB-9589-C0357307A973}" destId="{40DA46EB-BC82-4F3B-98D7-A85C404163E7}" srcOrd="0" destOrd="0" presId="urn:microsoft.com/office/officeart/2005/8/layout/hList3"/>
    <dgm:cxn modelId="{6C4A7883-A9DA-4675-8D76-48DCBE3CC06B}" srcId="{869319B5-44A2-413A-9548-AEA34F913CD6}" destId="{87A87864-D6FF-4D4A-A060-9598BD2BF9CE}" srcOrd="2" destOrd="0" parTransId="{F355C3A6-37D7-484C-AB4A-AAB6184BA0FD}" sibTransId="{7A258DA6-69EB-422E-B6DF-89252B9DBB45}"/>
    <dgm:cxn modelId="{CEAD17A0-0512-4FC3-A498-9F1C0F498F5C}" srcId="{869319B5-44A2-413A-9548-AEA34F913CD6}" destId="{61BA3855-58DA-4BEB-9589-C0357307A973}" srcOrd="0" destOrd="0" parTransId="{DC6131C8-BD5A-438A-9E53-12EC06EF2258}" sibTransId="{114DB458-EB25-4E66-98BD-C849A15981FB}"/>
    <dgm:cxn modelId="{DA2F38B1-6EA5-4984-9BE3-C4829F04FBB3}" type="presOf" srcId="{87A87864-D6FF-4D4A-A060-9598BD2BF9CE}" destId="{695CFEAD-E0A0-48C0-B9A7-FF808AF190FA}" srcOrd="0" destOrd="0" presId="urn:microsoft.com/office/officeart/2005/8/layout/hList3"/>
    <dgm:cxn modelId="{33E7CDD4-AE0D-4227-B1B5-8D28831C8119}" type="presOf" srcId="{D7372097-B740-4EF5-9918-9D4EDE0FDF54}" destId="{4221DB1C-CEB6-400C-90F5-735229EFA888}" srcOrd="0" destOrd="0" presId="urn:microsoft.com/office/officeart/2005/8/layout/hList3"/>
    <dgm:cxn modelId="{91B4B8FE-12A0-48EA-BF6C-E43DEF92B13D}" type="presParOf" srcId="{1797EB5A-9FE5-48AA-AE37-F6E9069B62DD}" destId="{464DCA6A-193B-4A9B-8F17-140D0E5F3774}" srcOrd="0" destOrd="0" presId="urn:microsoft.com/office/officeart/2005/8/layout/hList3"/>
    <dgm:cxn modelId="{9CF1C8AE-7DDB-45FA-A60E-6401F32C2420}" type="presParOf" srcId="{1797EB5A-9FE5-48AA-AE37-F6E9069B62DD}" destId="{1D4FE8C6-AA4A-46A3-BBE4-476CDC7CD94A}" srcOrd="1" destOrd="0" presId="urn:microsoft.com/office/officeart/2005/8/layout/hList3"/>
    <dgm:cxn modelId="{291F6F3B-683B-47C5-BA31-337674BB9B62}" type="presParOf" srcId="{1D4FE8C6-AA4A-46A3-BBE4-476CDC7CD94A}" destId="{40DA46EB-BC82-4F3B-98D7-A85C404163E7}" srcOrd="0" destOrd="0" presId="urn:microsoft.com/office/officeart/2005/8/layout/hList3"/>
    <dgm:cxn modelId="{CC21AB28-5C2A-4737-B476-C2D127FD38E8}" type="presParOf" srcId="{1D4FE8C6-AA4A-46A3-BBE4-476CDC7CD94A}" destId="{4221DB1C-CEB6-400C-90F5-735229EFA888}" srcOrd="1" destOrd="0" presId="urn:microsoft.com/office/officeart/2005/8/layout/hList3"/>
    <dgm:cxn modelId="{358AB63D-CA81-4DFF-B4A1-16CB426A9225}" type="presParOf" srcId="{1D4FE8C6-AA4A-46A3-BBE4-476CDC7CD94A}" destId="{695CFEAD-E0A0-48C0-B9A7-FF808AF190FA}" srcOrd="2" destOrd="0" presId="urn:microsoft.com/office/officeart/2005/8/layout/hList3"/>
    <dgm:cxn modelId="{AC4980AF-21D2-4665-A9EF-CB34FA4A7B6F}" type="presParOf" srcId="{1797EB5A-9FE5-48AA-AE37-F6E9069B62DD}" destId="{49D52215-2576-4EFD-9BF4-87B3B61C525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DCA6A-193B-4A9B-8F17-140D0E5F3774}">
      <dsp:nvSpPr>
        <dsp:cNvPr id="0" name=""/>
        <dsp:cNvSpPr/>
      </dsp:nvSpPr>
      <dsp:spPr>
        <a:xfrm>
          <a:off x="0" y="0"/>
          <a:ext cx="10515600" cy="130540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Virtual Networks</a:t>
          </a:r>
        </a:p>
      </dsp:txBody>
      <dsp:txXfrm>
        <a:off x="0" y="0"/>
        <a:ext cx="10515600" cy="1305401"/>
      </dsp:txXfrm>
    </dsp:sp>
    <dsp:sp modelId="{40DA46EB-BC82-4F3B-98D7-A85C404163E7}">
      <dsp:nvSpPr>
        <dsp:cNvPr id="0" name=""/>
        <dsp:cNvSpPr/>
      </dsp:nvSpPr>
      <dsp:spPr>
        <a:xfrm>
          <a:off x="5134" y="1305401"/>
          <a:ext cx="3501776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AWS Virtual Private Cloud (VPC)</a:t>
          </a:r>
        </a:p>
      </dsp:txBody>
      <dsp:txXfrm>
        <a:off x="5134" y="1305401"/>
        <a:ext cx="3501776" cy="2741342"/>
      </dsp:txXfrm>
    </dsp:sp>
    <dsp:sp modelId="{4221DB1C-CEB6-400C-90F5-735229EFA888}">
      <dsp:nvSpPr>
        <dsp:cNvPr id="0" name=""/>
        <dsp:cNvSpPr/>
      </dsp:nvSpPr>
      <dsp:spPr>
        <a:xfrm>
          <a:off x="3506911" y="1305401"/>
          <a:ext cx="3501776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Azure Virtual Network</a:t>
          </a:r>
        </a:p>
      </dsp:txBody>
      <dsp:txXfrm>
        <a:off x="3506911" y="1305401"/>
        <a:ext cx="3501776" cy="2741342"/>
      </dsp:txXfrm>
    </dsp:sp>
    <dsp:sp modelId="{695CFEAD-E0A0-48C0-B9A7-FF808AF190FA}">
      <dsp:nvSpPr>
        <dsp:cNvPr id="0" name=""/>
        <dsp:cNvSpPr/>
      </dsp:nvSpPr>
      <dsp:spPr>
        <a:xfrm>
          <a:off x="7008688" y="1305401"/>
          <a:ext cx="3501776" cy="2741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Google Cloud Virtual Private Cloud (VPC) </a:t>
          </a:r>
        </a:p>
      </dsp:txBody>
      <dsp:txXfrm>
        <a:off x="7008688" y="1305401"/>
        <a:ext cx="3501776" cy="2741342"/>
      </dsp:txXfrm>
    </dsp:sp>
    <dsp:sp modelId="{49D52215-2576-4EFD-9BF4-87B3B61C525C}">
      <dsp:nvSpPr>
        <dsp:cNvPr id="0" name=""/>
        <dsp:cNvSpPr/>
      </dsp:nvSpPr>
      <dsp:spPr>
        <a:xfrm>
          <a:off x="0" y="4046744"/>
          <a:ext cx="10515600" cy="3045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20C9-E464-4DB4-A209-9D7BB98CF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A7161-0CC9-4265-9B4B-603912FED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77A1-048B-4A58-ADF6-19A3B9ED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C049-465C-4A27-B7CC-79F97BFE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34C3-B107-49ED-ABF5-1D0C263F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8BBD-F900-4A92-9738-F500D650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8DF3B-7FA6-4A9C-A425-A1042506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E9EC-BE44-4AAD-B26C-B537458F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5CC0-8457-4FF7-8F9F-42EC63FC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F74B-F9F2-4588-A68A-5B693FFA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CC09C-27F7-45B3-8447-B6E786E79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34F3-4117-4FA8-A1BC-068CFEA5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1872-7F03-4EEE-86D3-D796B452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D8BA-27A0-4D46-9A22-EEA7DFE3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FF46-6A45-4CCE-A72B-4E5ADF6D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A7AE-1583-4884-8AD9-29701F03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2F91-60AD-4FCF-A210-9CC50014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4466-1D15-42A9-B261-43DDBA7F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39F5-FD8D-480A-A391-17EBBCB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402F-AC27-4E1C-98D0-7BFF38EF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F7CD-4886-4F5F-8306-378557BD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B0884-91B5-4429-9E97-91157A51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0543-B8D2-40DE-94EA-21B238B0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8423D-0B04-427E-A969-16C7A575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A631-CA1E-460C-931C-05DE2402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8227-0CFC-4C77-95EF-49C2768E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0592-DBC0-4782-9B4C-D7235FE4B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A13D-3F72-4D15-B712-022592D8D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18C8-7CBC-4D48-B02D-2A214BE8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0D89-B329-4929-842A-AC21CE4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E9C9A-7AFC-47B3-AB1F-20A963D9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84FA-7480-49B9-BDAF-4CB76457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8FC6F-DAC9-4BD5-9BDE-0C75AEB5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C73F9-7EA5-4EAB-BCE5-0D13627A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B2367-C248-4D95-82B6-80BC66AA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8B3AF-8942-4569-91C7-5797722BB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AA7DA-F343-4A8B-958C-DBB987D1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91614-8C48-4CD4-BBF7-948A11F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C8389-98BF-4E12-8AB9-5EEB320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C00E-676A-4E7A-AD7C-5993917D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B41D5-BE21-4D9A-9BC6-F6C1439B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AAC35-FD0F-46A2-8EB1-3D95E9EF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58C5C-4C66-479E-ABEE-EDCA9E80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D6A9D-2C4F-4397-9155-71263B64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F243-7B04-4C9A-B35E-0AE85676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2E7A-C2E5-443B-BD05-0CCAA293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95C0-148E-4655-B5AC-C0CFB7BB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BAC8-FD75-4393-9A2E-81A41324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FF19C-CB3E-4860-9D39-2220CF9CE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3F92-E771-4A41-8D42-BD858D22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98A6-45D3-47D0-B152-E1DBA1C7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34E4-03B3-4AA0-ABD5-D5B163B1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AE79-50E0-489B-8A90-D4F9F097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2D633-BB75-4A1B-848A-174D0081D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28246-5842-4D04-9F7E-4717EFEB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5B9D8-674A-43F1-BF4C-8249B4AF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0734-25BF-498F-BB36-CA9220D9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FF0E-0E5C-42C1-9537-C5818F25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9D347-2D29-4769-80BF-D42ED5C3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1F1C-8EED-4278-8385-D2ECD7B5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B038-760C-4825-BFEA-76D728D00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3F77-9E6F-4154-A9D4-AEB1E7C326E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8BA7-305F-4E28-BAB8-1BAECB493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0D6C-0273-4447-866B-642E31DA5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F6F9-2AAA-4A1C-A4A4-140A0CE81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6196-3FC0-425B-88C0-671B1FBD0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2E377-1A74-476D-9B88-75D4BF8BC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1970-C4F6-49F2-B79B-A4503C7A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D8F694-AD23-4205-8BB7-FF17D3EE3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8386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Santana;david3651@live.com</dc:creator>
  <cp:lastModifiedBy>David Santana</cp:lastModifiedBy>
  <cp:revision>2</cp:revision>
  <dcterms:created xsi:type="dcterms:W3CDTF">2022-04-20T22:24:22Z</dcterms:created>
  <dcterms:modified xsi:type="dcterms:W3CDTF">2022-04-22T16:00:27Z</dcterms:modified>
</cp:coreProperties>
</file>