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4914-6575-4FDD-99D4-76297851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009C7-7980-416D-B44B-0E8CE680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AEBE-C91D-4E0C-9134-004B60F3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56F4-491B-46BB-87B8-CCD27CC3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F5B5-614F-4D49-8A51-70A66665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597-1A7A-4017-BD0B-77539715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8331D-89B7-4883-90E5-ADA82742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68CF-A58D-4642-8A40-C23E2C17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6E73-2A2F-4DDB-957E-EFDA2307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F254-07F7-41F9-8D46-BED0FD07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DD413-B984-49AB-8DCE-43B7C6D77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A07B-081E-446B-BAD3-C77AD584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D8E3-BA10-4FA1-98F2-B3B5631B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A5D0-3199-46F1-8CA9-0B007930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393-F190-4253-B865-B8681A29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5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0CC-0CD8-4C8A-B32C-319D780C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5B0C-6785-4858-82BC-BF5924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D0F8-DE22-46B2-B58D-EB0D24DF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520A-FCA5-4E75-9B4E-D87DCB7A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8125-60FD-42E7-A34B-2132B15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D5D2-6337-48B1-8117-A565576E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B71C-D8DA-4A9C-9A1E-922C51EC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9349-AE25-4DD5-AA86-50D14B5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E7A8-98B7-4E5C-9950-C08C714E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AD01-21FE-4854-9425-1A1488AA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19C7-670F-47DB-B2B5-BE052B60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B758-E190-4DB9-9D19-6C89BC081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A97D-3AC8-465E-ABA8-96A7FF5C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B97A-6B8A-4881-AB19-104389EE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8E84C-6B03-449F-804E-7A834517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1EB2-ECF0-47E2-B8F5-31CDC282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E5DD-C839-46AE-A0BB-8F24FF5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2898D-0805-4C2D-88F9-045BA81A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2B2A-FF2A-4475-A5DD-E6567CF8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CD97A-3F67-4F1C-BA4C-87BECB586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C513C-1E7E-4DFF-AD36-99217991C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FFFCA-9EEE-4799-9529-0C462A6B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2646-A1CB-46CC-BD8B-DECDDCF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3B13B-D3B0-489B-841D-2AA4A97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88F9-2E9C-4323-9C56-C5C32B4C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A0BDA-62F5-4862-B3E9-8649A34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599A0-0E84-4CB8-8458-D3E0394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608B9-D846-433D-B683-B176B22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7D295-3777-41A2-8E88-5BECDE60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D6AA-0649-4BC5-9B45-5B4CF6E9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0FE6-79A0-4B48-A546-8E6D127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3C-575E-48B5-BF2B-52C745F2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CB5B-78C5-4E69-8B2D-E15A1462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2E34A-AEFA-4CD1-974C-667D75EB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AB08-2D9F-47B5-A5BE-E9F8C62D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3CDCE-0B60-4A06-AF82-C382869A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6C1B-5EB6-4204-A855-B7D19EE3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0BD9-B46C-461B-9E8F-00E9F688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F1636-BCBE-4314-A60D-E65CF15AB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9E19-1CA8-43A8-BA5E-38E35A26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0043-9E0D-4F17-B95A-DF757DAE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D5A7-48E6-4BF2-B119-ED78CC5F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8616-BE2C-4E6C-9596-F178A50B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93223-A592-4751-A4CC-21F4471C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FC2B-CA15-4A70-AE8B-145167C7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7432-F348-461D-A1EF-D0D947DC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B169-4EF9-46BF-998E-A5EC62EA03A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EDFB-0D7D-44C2-9EB3-A36C4047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16A6-04FD-4C22-8BA8-6B35F1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DBA4-D54C-4F4F-B839-5745EF885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1605-7513-4C62-9120-0F7FB9AF6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581D-0392-4C21-9802-F4B3E4408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757152" y="2060317"/>
            <a:ext cx="2745989" cy="33750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82540" y="1187192"/>
            <a:ext cx="6447310" cy="4686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21" y="3449862"/>
            <a:ext cx="4699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52" y="386578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6A2D43-0584-8040-91B5-2138A277CB9C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1068130" y="3083653"/>
            <a:ext cx="1149179" cy="13283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2539" y="1184498"/>
            <a:ext cx="319688" cy="31968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152" y="2057622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984A701-AFF8-4910-84FE-12072C9D14C3}"/>
              </a:ext>
            </a:extLst>
          </p:cNvPr>
          <p:cNvSpPr/>
          <p:nvPr/>
        </p:nvSpPr>
        <p:spPr>
          <a:xfrm>
            <a:off x="4878130" y="2043848"/>
            <a:ext cx="2140508" cy="339149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29">
            <a:extLst>
              <a:ext uri="{FF2B5EF4-FFF2-40B4-BE49-F238E27FC236}">
                <a16:creationId xmlns:a16="http://schemas.microsoft.com/office/drawing/2014/main" id="{D2B1E55F-BAE9-4517-A9D9-3318C06B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9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AE1EA5-623C-465A-9FC8-CD8768846147}"/>
              </a:ext>
            </a:extLst>
          </p:cNvPr>
          <p:cNvCxnSpPr>
            <a:cxnSpLocks/>
            <a:stCxn id="47132" idx="3"/>
          </p:cNvCxnSpPr>
          <p:nvPr/>
        </p:nvCxnSpPr>
        <p:spPr>
          <a:xfrm flipV="1">
            <a:off x="1873121" y="3657600"/>
            <a:ext cx="1409700" cy="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25">
            <a:extLst>
              <a:ext uri="{FF2B5EF4-FFF2-40B4-BE49-F238E27FC236}">
                <a16:creationId xmlns:a16="http://schemas.microsoft.com/office/drawing/2014/main" id="{0E980732-D746-4805-B716-774F6174C6F5}"/>
              </a:ext>
            </a:extLst>
          </p:cNvPr>
          <p:cNvGrpSpPr>
            <a:grpSpLocks/>
          </p:cNvGrpSpPr>
          <p:nvPr/>
        </p:nvGrpSpPr>
        <p:grpSpPr bwMode="auto">
          <a:xfrm>
            <a:off x="3787896" y="3083653"/>
            <a:ext cx="1766465" cy="1222374"/>
            <a:chOff x="2674471" y="1567527"/>
            <a:chExt cx="1488360" cy="331243"/>
          </a:xfrm>
        </p:grpSpPr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28B4A0EF-A5E3-44C1-B876-09110A97CB2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0E4AF4-23FE-4802-89E8-AE01BBB2D8A4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phic 23">
            <a:extLst>
              <a:ext uri="{FF2B5EF4-FFF2-40B4-BE49-F238E27FC236}">
                <a16:creationId xmlns:a16="http://schemas.microsoft.com/office/drawing/2014/main" id="{B3A61301-185F-4D60-A577-401D8B93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28" y="3991808"/>
            <a:ext cx="628438" cy="62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B8FD6255-BA68-481E-91D4-B81B0B331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22" y="461229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35DB91DE-5650-4CE0-9AED-BE052571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24" y="2626610"/>
            <a:ext cx="628438" cy="62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1B59349F-6F40-4472-B14A-293D43F0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762" y="3245619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B2ECA8-0522-4CA2-B482-E7EAE303ABB2}"/>
              </a:ext>
            </a:extLst>
          </p:cNvPr>
          <p:cNvSpPr/>
          <p:nvPr/>
        </p:nvSpPr>
        <p:spPr>
          <a:xfrm>
            <a:off x="755393" y="1612556"/>
            <a:ext cx="6263245" cy="405825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4A0753C8-BB3A-4194-B21C-72B2D1EDA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152" y="1609862"/>
            <a:ext cx="245075" cy="2450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96E4408-DA36-47F5-A098-A3AFEB634F40}"/>
              </a:ext>
            </a:extLst>
          </p:cNvPr>
          <p:cNvSpPr txBox="1"/>
          <p:nvPr/>
        </p:nvSpPr>
        <p:spPr>
          <a:xfrm>
            <a:off x="1138152" y="1593899"/>
            <a:ext cx="1642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200" dirty="0"/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B0D08104-1CF5-4BD3-9A68-2DC1E570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422" y="3840108"/>
            <a:ext cx="1644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6900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2022-03-11T02:44:26Z</dcterms:created>
  <dcterms:modified xsi:type="dcterms:W3CDTF">2022-03-11T03:12:58Z</dcterms:modified>
</cp:coreProperties>
</file>