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894-B455-475E-A4B6-2C0EF774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B576-9789-46A1-A1E8-148E0433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EF9E-EB41-4C62-A906-3FDA5446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F4D-AFD9-4688-AEB5-69DD63B1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9771-18DD-4FC6-90AF-85DC878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C3C-25EC-4AA0-B75F-3A5235BA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BE26-5393-4E80-8C03-EB964CE0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DEE0-062E-440F-81AC-C88DBECD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42F2-0ED0-4BFD-BD24-DE34B22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5AAD-928C-4871-8EC2-D57DE763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42F98-F285-47F1-8851-88F0C7D4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0D347-0BCF-41B9-8A4E-0D8D6588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8B62-DFEC-4DA5-8A41-FF484DBD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062E-1CFF-45BE-9D54-6B011FA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5DA8-EA49-4D6A-ACB0-2579AD2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F869-E1D0-4296-B84E-72C64FBA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AEC9-8744-4C6E-BDF1-2FD400EB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3376-DDE5-4A7D-82FA-91FA6F62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EBA2-5F4E-48C1-8235-57981F6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37D3-41AE-43B6-A915-82E22E79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593B-A6E3-4246-A5DA-0DF75F4B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2B66-B7FA-46E6-B5D8-D97B4A8A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6803-D16F-4742-9E8F-BF421A1B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2C5-45EB-4DFC-8B69-1D4347F6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D4C4-5C36-42E1-954E-2C36963B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4BB0-3B57-4DF1-9DB9-86CDDAA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2E93-705D-4966-A833-7E8DE740C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07B8-4C73-4367-9A9C-8F3D9903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6381-3EFF-4E37-B463-D7C10C64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C6E23-7675-47DE-9CCF-9C20A77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8DA9-96D6-4081-870B-B7993636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802A-7365-4813-BBEF-C26C6070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EB7-3D9F-4507-BFE9-BBD91BC7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6BD51-102A-47A6-9623-E0EEFE21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C9C-EF83-4468-9A9F-6336392F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236F7-CB78-4E4A-A4EA-7629500D7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05E5F-464D-4DF0-B13F-7A21DB88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CCC81-BC67-4C56-A06E-513BDD91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DBE3-C894-4EBB-84D9-DB3A97B1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E69-88D9-4619-B7E2-FB1CDC60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34F13-3CFF-4CC4-833C-7C30270B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0D50-9CF6-4F8A-B570-BC943C26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E240-0652-4135-AA45-4A900E1A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36FD-6AC2-48B2-B341-7E196835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EE5C5-0D45-46A1-941E-C64F0534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B474-C3A1-4764-BD08-59AE43A1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1D0-AA28-49EB-A384-38D8E19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EE5C-FC30-417E-8280-3B233200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EACC4-9167-4FC8-AB1A-E0308A2F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E370-DC1A-483B-9038-4740A07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4450-6DF4-4002-A729-CDD4618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3D4C-9672-49E1-B3FB-FCBB6A04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6EC7-6C8C-4549-990F-B131C0B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F0146-2F1A-4121-82E1-769B5304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C82E-ECA3-45FC-969B-237EB257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39BE-B0FF-46D5-89EA-4B9F901A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1726-21D0-4E9E-A502-81D976F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D26C-0D31-48C1-B1A1-395AE42F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90650-00AA-45E2-84D1-0E841B21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1038-5D9B-410E-BD1E-736C23F2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BE90-670E-4818-829B-6347147F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C780-0782-49EB-A852-73513FED8FE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3944-B411-46CD-892D-0029AECF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A371-4E7B-4305-BFD4-43579004D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1C40-4034-4853-8057-995792292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65BE-7B4D-4F84-B093-5CF69D25A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051017F-3527-4388-8A3B-199F6B80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558" y="407435"/>
            <a:ext cx="418644" cy="406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4977CE-4A03-43A5-ADE5-C5E3C10364B1}"/>
              </a:ext>
            </a:extLst>
          </p:cNvPr>
          <p:cNvSpPr/>
          <p:nvPr/>
        </p:nvSpPr>
        <p:spPr>
          <a:xfrm>
            <a:off x="1854558" y="422960"/>
            <a:ext cx="2577921" cy="3741072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Azure Virtual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215E3-BB28-4CA4-BEAD-A7F8DFA843A8}"/>
              </a:ext>
            </a:extLst>
          </p:cNvPr>
          <p:cNvSpPr/>
          <p:nvPr/>
        </p:nvSpPr>
        <p:spPr>
          <a:xfrm>
            <a:off x="1539026" y="135229"/>
            <a:ext cx="6722772" cy="4526924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AAB7B8"/>
                </a:solidFill>
              </a:rPr>
              <a:t>Azure Region East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54CDE-08C7-4060-AEFF-3DA5CF79E361}"/>
              </a:ext>
            </a:extLst>
          </p:cNvPr>
          <p:cNvSpPr/>
          <p:nvPr/>
        </p:nvSpPr>
        <p:spPr>
          <a:xfrm>
            <a:off x="5645876" y="276897"/>
            <a:ext cx="2368901" cy="421139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4821C08-F2F0-4ACA-A040-A4FFE8308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5952" y="1162744"/>
            <a:ext cx="1079545" cy="107954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7786F15-DFDC-4185-B174-C29EF9EC9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0750" y="2187272"/>
            <a:ext cx="603457" cy="60345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DA0997D-60B2-4832-935A-6926F653C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2315" y="2613502"/>
            <a:ext cx="1234091" cy="123409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25E920-2FD0-4C0C-8C86-7F3A02168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4536" y="2198726"/>
            <a:ext cx="420101" cy="42010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11D3934-11AE-46EC-AFA8-DC709C2F5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786" y="2167615"/>
            <a:ext cx="512136" cy="62812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D5A60E-5F34-4444-A489-2DC55F181F61}"/>
              </a:ext>
            </a:extLst>
          </p:cNvPr>
          <p:cNvCxnSpPr>
            <a:cxnSpLocks/>
          </p:cNvCxnSpPr>
          <p:nvPr/>
        </p:nvCxnSpPr>
        <p:spPr>
          <a:xfrm>
            <a:off x="2832508" y="2481676"/>
            <a:ext cx="582132" cy="46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7E9486-F450-43ED-9BE0-C260D9385265}"/>
              </a:ext>
            </a:extLst>
          </p:cNvPr>
          <p:cNvCxnSpPr>
            <a:cxnSpLocks/>
          </p:cNvCxnSpPr>
          <p:nvPr/>
        </p:nvCxnSpPr>
        <p:spPr>
          <a:xfrm>
            <a:off x="3936642" y="2481676"/>
            <a:ext cx="12591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5">
            <a:extLst>
              <a:ext uri="{FF2B5EF4-FFF2-40B4-BE49-F238E27FC236}">
                <a16:creationId xmlns:a16="http://schemas.microsoft.com/office/drawing/2014/main" id="{07D35646-0DAB-4917-A669-FEF842EC1FB1}"/>
              </a:ext>
            </a:extLst>
          </p:cNvPr>
          <p:cNvGrpSpPr>
            <a:grpSpLocks/>
          </p:cNvGrpSpPr>
          <p:nvPr/>
        </p:nvGrpSpPr>
        <p:grpSpPr bwMode="auto">
          <a:xfrm>
            <a:off x="6002259" y="1871077"/>
            <a:ext cx="309684" cy="1464551"/>
            <a:chOff x="2674471" y="1567527"/>
            <a:chExt cx="1488360" cy="331243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9EB1A288-D2A2-44DA-8B5E-8B741AE1B5AA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F869E7-1107-4F73-A2A2-4CC6999859C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6">
            <a:extLst>
              <a:ext uri="{FF2B5EF4-FFF2-40B4-BE49-F238E27FC236}">
                <a16:creationId xmlns:a16="http://schemas.microsoft.com/office/drawing/2014/main" id="{769D1656-D768-4851-B7B5-98AB1420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049" y="2625630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endpoint</a:t>
            </a:r>
          </a:p>
        </p:txBody>
      </p:sp>
      <p:sp>
        <p:nvSpPr>
          <p:cNvPr id="48" name="TextBox 26">
            <a:extLst>
              <a:ext uri="{FF2B5EF4-FFF2-40B4-BE49-F238E27FC236}">
                <a16:creationId xmlns:a16="http://schemas.microsoft.com/office/drawing/2014/main" id="{6550C31F-6152-4D4D-B395-751F38EAE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00" y="263106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Link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70C4B92F-9607-4AE3-94CE-A9D544A4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598" y="218486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Services</a:t>
            </a: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B546A73F-471C-4E95-B804-830DD0A8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012" y="371936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96633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3</cp:revision>
  <dcterms:created xsi:type="dcterms:W3CDTF">2022-02-27T21:48:18Z</dcterms:created>
  <dcterms:modified xsi:type="dcterms:W3CDTF">2022-03-11T03:45:45Z</dcterms:modified>
</cp:coreProperties>
</file>