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477F-A683-4BAE-9D4F-6100C661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B7774-7550-4801-BBA5-DED6385A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470-68D8-4AE4-AFBC-E4B48CBE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C-749F-4339-8B3E-525D47E8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FE2F-8C0B-45DD-8543-E93D7029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1301-7999-42BE-9686-FF732075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76BA-E46C-419C-889A-70A86B88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4989-64D4-4A27-B1B2-C9A0E93E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8C5F-B1FE-4899-96E0-A229FC4C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2AAD-BF03-4D4F-A90D-4694B5CE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E0834-7787-429C-80EA-4723C71E6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B2E35-32E5-447C-8452-8C77419D6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29B0-35FA-4DCE-BAAE-B5483E21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1EAA-1747-4D06-8561-2F783B10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15E0-7907-442E-84FB-58A15F1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0B01-3320-4CAC-91FE-A72C1302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BA0C-0D70-46BE-8C14-B44BEAD5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9235-FD1B-4629-9C8C-0E82BCFA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45B4-6427-453C-836B-C0C401E9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ADE6-D826-40ED-B18E-EF1E716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B7F0-3F91-406E-835F-9582C5B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6765-DD13-42C1-AE14-ACBE406F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70E9-E665-4E3E-BA8D-E030BDC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7689-7D7D-4058-8158-2B089BDB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A1F5-E773-493D-8972-740D0869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2730-458C-46DA-B10C-4E5A05D7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3569-9EA9-46FA-9CBF-3AEC95CB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D939B-C1D6-4AEF-9161-A6E657FF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5F14-590C-4950-8DFD-760ADF9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371D9-BD18-472A-AA1A-CAA31434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F596-385C-4D54-8265-D98B654B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0F3E-4B58-4442-AFFC-1AFF29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E4F5-409D-40AB-8A0D-53205519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28FB-19C6-4650-AAAE-F8DBCD55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DED46-2FAE-4F4B-98DD-750729046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F5B79-C524-4984-96DC-5E77DDD78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DCD7-0B2E-4144-B1B3-281D918F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BA4FE-2573-417D-ADD6-86454C3F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11682-15FF-4A0B-AE9E-5D6133D3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1D06-142C-471C-89F4-D5818BF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ED01F-1C4F-4B9F-AE93-3322A83E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64A1-356A-4B2A-BDE5-2DA22840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E24E-11D7-44E1-B742-03DB551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93D19-3ED5-4739-844C-1609A839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DB75-BEB6-4E9F-AF25-5F98E496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2C108-DFE7-4D53-9AC8-57BA5F2F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57B-46B9-47B9-ABCF-76DDF3F1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6634-11D5-40CD-AAF1-8342D5E0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2502-D1E2-4F41-9B3C-57B82F43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B76B-5A11-4533-9864-D693A9C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894B4-ACD0-45BC-A784-10CC6685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EE9D-4F1E-4B54-9698-529D2E88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CEB5-0DC2-4C96-B67D-E08DCAE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25876-6DBB-470D-B383-0666D448F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17DE9-268D-47CE-84AD-738AD961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BF13-D059-4C92-BCD7-B3CADCE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4246-B811-4C9D-AE4E-50E7CDC2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9130-3BF1-490E-AE50-761B9263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FAD70-BE9A-43B3-B1FB-9C95FEB2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E54B-AA6B-46BB-985A-6E7C0FC6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D319-04A9-4B1A-AC39-89FC042D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817E-C3BB-4F06-B150-336DAEB2447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B6D4-767D-4B2E-BF75-D125F60F5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8FA7-F1C8-4A66-87BC-EC29E7002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B8B1-BE69-4530-9511-89D73AF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E227-C840-400A-A9E4-3C0522357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753E7-D2E8-428B-93A5-DC3A996D5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11EC8-2E54-4EF1-BE7E-CA51B8B74AB3}"/>
              </a:ext>
            </a:extLst>
          </p:cNvPr>
          <p:cNvSpPr/>
          <p:nvPr/>
        </p:nvSpPr>
        <p:spPr>
          <a:xfrm>
            <a:off x="1483912" y="991770"/>
            <a:ext cx="2749639" cy="536078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GCP Region us-east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5FC5F-A73F-42D7-B29A-367259AB5B8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4C9B1-03D5-43BB-8ECD-B47BB6CE9764}"/>
              </a:ext>
            </a:extLst>
          </p:cNvPr>
          <p:cNvSpPr/>
          <p:nvPr/>
        </p:nvSpPr>
        <p:spPr>
          <a:xfrm>
            <a:off x="1881767" y="1487509"/>
            <a:ext cx="1828800" cy="4488288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545B64"/>
              </a:solidFill>
            </a:endParaRPr>
          </a:p>
        </p:txBody>
      </p:sp>
      <p:pic>
        <p:nvPicPr>
          <p:cNvPr id="12" name="Picture 11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4728A2A-AA2D-4D46-8700-398637076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0" y="611746"/>
            <a:ext cx="334474" cy="3344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7DFA6A-F19D-490D-A298-614AC792484C}"/>
              </a:ext>
            </a:extLst>
          </p:cNvPr>
          <p:cNvSpPr/>
          <p:nvPr/>
        </p:nvSpPr>
        <p:spPr>
          <a:xfrm>
            <a:off x="956491" y="611746"/>
            <a:ext cx="3779951" cy="5975798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E91C9E-EA76-4D70-B621-B566CFCC905A}"/>
              </a:ext>
            </a:extLst>
          </p:cNvPr>
          <p:cNvSpPr/>
          <p:nvPr/>
        </p:nvSpPr>
        <p:spPr>
          <a:xfrm>
            <a:off x="418563" y="128789"/>
            <a:ext cx="6626181" cy="6729211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26CC62-5D8B-4FBF-8E49-D91C5717C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57" y="2912951"/>
            <a:ext cx="1101144" cy="11011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51DFA4-71AB-45F8-8C18-894E4FC3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4" y="164254"/>
            <a:ext cx="1055690" cy="3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D6E1C8-EB1D-40B6-A4BE-09D6BB167C13}"/>
              </a:ext>
            </a:extLst>
          </p:cNvPr>
          <p:cNvSpPr txBox="1"/>
          <p:nvPr/>
        </p:nvSpPr>
        <p:spPr>
          <a:xfrm>
            <a:off x="2235466" y="4031003"/>
            <a:ext cx="11011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20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Compute</a:t>
            </a:r>
            <a:b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</a:br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Engine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AFFD55-B694-480B-892E-E77DFB5718F4}"/>
              </a:ext>
            </a:extLst>
          </p:cNvPr>
          <p:cNvSpPr/>
          <p:nvPr/>
        </p:nvSpPr>
        <p:spPr>
          <a:xfrm>
            <a:off x="5126170" y="611746"/>
            <a:ext cx="1718951" cy="59757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4156A-2D4D-49CD-A0A6-DE7D451ECC62}"/>
              </a:ext>
            </a:extLst>
          </p:cNvPr>
          <p:cNvSpPr txBox="1"/>
          <p:nvPr/>
        </p:nvSpPr>
        <p:spPr>
          <a:xfrm>
            <a:off x="5207503" y="2273279"/>
            <a:ext cx="1418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20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Cloud Storage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EDAB11-9CF5-4382-BE54-6708E959D165}"/>
              </a:ext>
            </a:extLst>
          </p:cNvPr>
          <p:cNvSpPr txBox="1"/>
          <p:nvPr/>
        </p:nvSpPr>
        <p:spPr>
          <a:xfrm>
            <a:off x="5224458" y="5402222"/>
            <a:ext cx="1418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20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Cloud SQL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E9809F8E-9254-4438-8D90-D58EBB55C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84" y="989707"/>
            <a:ext cx="1562347" cy="1562347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E7C2ACF-FA93-48E4-922D-134840459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24" y="3948668"/>
            <a:ext cx="1562347" cy="1562347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CC477DB0-02D4-45B1-912B-54BF20C70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81" y="2654522"/>
            <a:ext cx="1599237" cy="159923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94C1BBA4-1B69-4087-B86E-4128C973F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72" y="1506059"/>
            <a:ext cx="468906" cy="46890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0FD0058D-E10B-4000-8B59-50AD2D32B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12" y="4565092"/>
            <a:ext cx="468906" cy="46890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A553A9-9131-4190-85D8-52CF02979A4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345728" y="3454141"/>
            <a:ext cx="302653" cy="93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34">
            <a:extLst>
              <a:ext uri="{FF2B5EF4-FFF2-40B4-BE49-F238E27FC236}">
                <a16:creationId xmlns:a16="http://schemas.microsoft.com/office/drawing/2014/main" id="{CEDEA2AB-0C81-4CAE-8ABA-3F31153DB914}"/>
              </a:ext>
            </a:extLst>
          </p:cNvPr>
          <p:cNvSpPr/>
          <p:nvPr/>
        </p:nvSpPr>
        <p:spPr>
          <a:xfrm flipH="1">
            <a:off x="4456089" y="1753310"/>
            <a:ext cx="279505" cy="12205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Freeform 35">
            <a:extLst>
              <a:ext uri="{FF2B5EF4-FFF2-40B4-BE49-F238E27FC236}">
                <a16:creationId xmlns:a16="http://schemas.microsoft.com/office/drawing/2014/main" id="{FB673DE3-A014-4626-846D-D169D8400A4A}"/>
              </a:ext>
            </a:extLst>
          </p:cNvPr>
          <p:cNvSpPr/>
          <p:nvPr/>
        </p:nvSpPr>
        <p:spPr>
          <a:xfrm flipH="1" flipV="1">
            <a:off x="4456486" y="3918947"/>
            <a:ext cx="279108" cy="8719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2</cp:revision>
  <dcterms:created xsi:type="dcterms:W3CDTF">2022-02-28T19:56:05Z</dcterms:created>
  <dcterms:modified xsi:type="dcterms:W3CDTF">2022-03-12T02:43:47Z</dcterms:modified>
</cp:coreProperties>
</file>