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821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9894-B455-475E-A4B6-2C0EF774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AB576-9789-46A1-A1E8-148E0433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EF9E-EB41-4C62-A906-3FDA5446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7F4D-AFD9-4688-AEB5-69DD63B1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39771-18DD-4FC6-90AF-85DC8780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9C3C-25EC-4AA0-B75F-3A5235BA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2BE26-5393-4E80-8C03-EB964CE0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DEE0-062E-440F-81AC-C88DBECD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242F2-0ED0-4BFD-BD24-DE34B220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5AAD-928C-4871-8EC2-D57DE763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42F98-F285-47F1-8851-88F0C7D4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0D347-0BCF-41B9-8A4E-0D8D65884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8B62-DFEC-4DA5-8A41-FF484DBD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C062E-1CFF-45BE-9D54-6B011FAE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5DA8-EA49-4D6A-ACB0-2579AD2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F869-E1D0-4296-B84E-72C64FBA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AEC9-8744-4C6E-BDF1-2FD400EB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3376-DDE5-4A7D-82FA-91FA6F62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EBA2-5F4E-48C1-8235-57981F6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37D3-41AE-43B6-A915-82E22E79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593B-A6E3-4246-A5DA-0DF75F4B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2B66-B7FA-46E6-B5D8-D97B4A8A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6803-D16F-4742-9E8F-BF421A1B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E2C5-45EB-4DFC-8B69-1D4347F6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D4C4-5C36-42E1-954E-2C36963B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4BB0-3B57-4DF1-9DB9-86CDDAAE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2E93-705D-4966-A833-7E8DE740C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07B8-4C73-4367-9A9C-8F3D9903A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76381-3EFF-4E37-B463-D7C10C64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C6E23-7675-47DE-9CCF-9C20A770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28DA9-96D6-4081-870B-B7993636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802A-7365-4813-BBEF-C26C6070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FEB7-3D9F-4507-BFE9-BBD91BC7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6BD51-102A-47A6-9623-E0EEFE21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4FC9C-EF83-4468-9A9F-6336392F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236F7-CB78-4E4A-A4EA-7629500D7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05E5F-464D-4DF0-B13F-7A21DB88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CCC81-BC67-4C56-A06E-513BDD91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1DBE3-C894-4EBB-84D9-DB3A97B1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2E69-88D9-4619-B7E2-FB1CDC60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34F13-3CFF-4CC4-833C-7C30270B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20D50-9CF6-4F8A-B570-BC943C26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0E240-0652-4135-AA45-4A900E1A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36FD-6AC2-48B2-B341-7E196835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EE5C5-0D45-46A1-941E-C64F0534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B474-C3A1-4764-BD08-59AE43A1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1D0-AA28-49EB-A384-38D8E19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EE5C-FC30-417E-8280-3B233200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EACC4-9167-4FC8-AB1A-E0308A2F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BE370-DC1A-483B-9038-4740A079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4450-6DF4-4002-A729-CDD46182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3D4C-9672-49E1-B3FB-FCBB6A04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6EC7-6C8C-4549-990F-B131C0B9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F0146-2F1A-4121-82E1-769B5304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FC82E-ECA3-45FC-969B-237EB257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A39BE-B0FF-46D5-89EA-4B9F901A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D1726-21D0-4E9E-A502-81D976F8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D26C-0D31-48C1-B1A1-395AE42F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90650-00AA-45E2-84D1-0E841B21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D1038-5D9B-410E-BD1E-736C23F28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BE90-670E-4818-829B-6347147F6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C780-0782-49EB-A852-73513FED8FE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3944-B411-46CD-892D-0029AECFB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A371-4E7B-4305-BFD4-43579004D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9187-1760-4A5C-8563-D45A79C1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1C40-4034-4853-8057-995792292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B65BE-7B4D-4F84-B093-5CF69D25A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051017F-3527-4388-8A3B-199F6B80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3578" y="356008"/>
            <a:ext cx="664382" cy="4878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4977CE-4A03-43A5-ADE5-C5E3C10364B1}"/>
              </a:ext>
            </a:extLst>
          </p:cNvPr>
          <p:cNvSpPr/>
          <p:nvPr/>
        </p:nvSpPr>
        <p:spPr>
          <a:xfrm>
            <a:off x="2063578" y="626226"/>
            <a:ext cx="6190736" cy="507641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879196"/>
                </a:solidFill>
              </a:rPr>
              <a:t>Azure Virtual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215E3-BB28-4CA4-BEAD-A7F8DFA843A8}"/>
              </a:ext>
            </a:extLst>
          </p:cNvPr>
          <p:cNvSpPr/>
          <p:nvPr/>
        </p:nvSpPr>
        <p:spPr>
          <a:xfrm>
            <a:off x="1612557" y="190501"/>
            <a:ext cx="7234881" cy="5844540"/>
          </a:xfrm>
          <a:prstGeom prst="rect">
            <a:avLst/>
          </a:prstGeom>
          <a:noFill/>
          <a:ln w="12700">
            <a:solidFill>
              <a:srgbClr val="AA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AAB7B8"/>
                </a:solidFill>
              </a:rPr>
              <a:t>Azure Region East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BF3A-39CC-4BB8-BB8D-179A20BBFAEB}"/>
              </a:ext>
            </a:extLst>
          </p:cNvPr>
          <p:cNvSpPr txBox="1"/>
          <p:nvPr/>
        </p:nvSpPr>
        <p:spPr>
          <a:xfrm>
            <a:off x="-964358" y="599956"/>
            <a:ext cx="6648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+mj-lt"/>
                <a:ea typeface="Verdana" pitchFamily="34" charset="0"/>
                <a:cs typeface="Verdana" pitchFamily="34" charset="0"/>
              </a:rPr>
              <a:t>10.0.0.0/16 - CIDR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7C39F3-7169-439E-B107-DCA975DDB749}"/>
              </a:ext>
            </a:extLst>
          </p:cNvPr>
          <p:cNvSpPr/>
          <p:nvPr/>
        </p:nvSpPr>
        <p:spPr>
          <a:xfrm>
            <a:off x="1970904" y="1578631"/>
            <a:ext cx="6820928" cy="1127499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rgbClr val="545B64"/>
                </a:solidFill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6367C7-6551-4A2F-97EC-AB90BB69F6AD}"/>
              </a:ext>
            </a:extLst>
          </p:cNvPr>
          <p:cNvSpPr/>
          <p:nvPr/>
        </p:nvSpPr>
        <p:spPr>
          <a:xfrm>
            <a:off x="1970904" y="4151871"/>
            <a:ext cx="6820928" cy="1127500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>
                <a:solidFill>
                  <a:srgbClr val="545B64"/>
                </a:solidFill>
              </a:rPr>
              <a:t>Availability Zone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98EA2-5F59-40B1-8C53-B8D4A2601E86}"/>
              </a:ext>
            </a:extLst>
          </p:cNvPr>
          <p:cNvSpPr/>
          <p:nvPr/>
        </p:nvSpPr>
        <p:spPr>
          <a:xfrm>
            <a:off x="4306518" y="1273456"/>
            <a:ext cx="1641797" cy="4429185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545B64"/>
                </a:solidFill>
              </a:rPr>
              <a:t>Private subnet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2D17B-C48A-44EB-A5CC-FE1E1CD14B0E}"/>
              </a:ext>
            </a:extLst>
          </p:cNvPr>
          <p:cNvSpPr/>
          <p:nvPr/>
        </p:nvSpPr>
        <p:spPr>
          <a:xfrm>
            <a:off x="6356940" y="1273457"/>
            <a:ext cx="1641797" cy="4429184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545B64"/>
                </a:solidFill>
              </a:rPr>
              <a:t>Private subnet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42A3D-F5EA-4800-AC6D-1B70ED3ED7CF}"/>
              </a:ext>
            </a:extLst>
          </p:cNvPr>
          <p:cNvSpPr/>
          <p:nvPr/>
        </p:nvSpPr>
        <p:spPr>
          <a:xfrm>
            <a:off x="2256096" y="1273457"/>
            <a:ext cx="1641798" cy="4429186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545B64"/>
                </a:solidFill>
              </a:rPr>
              <a:t>Public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7786F8F9-0079-4094-BD20-588B9D53F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3615" y="2750930"/>
            <a:ext cx="765217" cy="678070"/>
          </a:xfrm>
          <a:prstGeom prst="rect">
            <a:avLst/>
          </a:prstGeom>
        </p:spPr>
      </p:pic>
      <p:sp>
        <p:nvSpPr>
          <p:cNvPr id="35" name="TextBox 8">
            <a:extLst>
              <a:ext uri="{FF2B5EF4-FFF2-40B4-BE49-F238E27FC236}">
                <a16:creationId xmlns:a16="http://schemas.microsoft.com/office/drawing/2014/main" id="{41B5BCB3-D6F3-46C2-B949-5E9E478E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518" y="5325552"/>
            <a:ext cx="1662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10.0.3.0/24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03D803A8-6B77-455A-B3A6-C920FE5B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828" y="5325552"/>
            <a:ext cx="1662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10.0.4.0/24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65309719-3830-4E47-BCB5-4D4FD427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1" y="2350820"/>
            <a:ext cx="1662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10.0.1.0/24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813A0449-50B7-4B5B-9F66-9CE97DB4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539" y="2350820"/>
            <a:ext cx="1662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10.0.2.0/24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24F7EAF2-9021-461D-AD05-C65776090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341" y="3359267"/>
            <a:ext cx="11417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</a:t>
            </a:r>
            <a:b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</p:spTree>
    <p:extLst>
      <p:ext uri="{BB962C8B-B14F-4D97-AF65-F5344CB8AC3E}">
        <p14:creationId xmlns:p14="http://schemas.microsoft.com/office/powerpoint/2010/main" val="19663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</dc:creator>
  <cp:lastModifiedBy>David Santana</cp:lastModifiedBy>
  <cp:revision>1</cp:revision>
  <dcterms:created xsi:type="dcterms:W3CDTF">2022-02-27T21:48:18Z</dcterms:created>
  <dcterms:modified xsi:type="dcterms:W3CDTF">2022-02-27T21:50:24Z</dcterms:modified>
</cp:coreProperties>
</file>