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4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D408-8631-45D8-B6AF-3A25D207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007B0-6FF1-405B-99B9-ECCE43AC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35A5-230A-4369-A3FA-E391587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675A-C3BA-48D2-8BCA-0CEC24AA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377-AEA8-4854-A4D6-242D19F5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9BC9-FB2C-4E34-B54A-8D83C836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4415B-86E8-4D2E-AF28-11EE5A764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2B7CF-7A7B-4413-B701-93809503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1089-2B2C-48B2-8E84-2E4C1392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00CD-4BF6-40E3-8A62-A67E996F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06F00-6E6F-45FC-9467-01943795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47C9-92FF-477E-A347-465638FA5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100E-76C3-4927-919B-0C919402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5C28-28A2-4BE8-9587-87E55CC8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2169-D212-4856-BD04-6B65FE5B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1BEE-F59B-4F54-9923-5F7E2396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10E0-9186-4837-BC22-61D52CCB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42D0-6173-4EA3-88F5-1025194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9180-BD35-4CD7-8580-DDBBD038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248A-F085-42AA-9BCE-20A3BC45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86C6-44CD-411D-B40A-0D74303D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B82F4-756C-45D8-B3DE-D171E5C7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56FD-DD35-4E81-95B4-6D7B607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4590-15A1-4F27-AA74-8DC0AD6F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4D11-FB63-48FA-9959-830B2EF4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616E-709C-4419-84A4-F9B1C594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68BD-9F43-4380-8D2C-99B1F19C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5D6B2-DA9A-40DC-9E5F-BB1CF6C1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557E6-3D8C-4674-BE96-C0FDA14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5C5F-D5C5-4C94-B2FE-B5ED095B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EA2B-C5A0-41A7-B6B5-B2D25244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C89-DFC3-4A36-94AD-044B4FAA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BB481-96A9-4FF0-B670-592BAA42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C184A-9B6E-4D85-B476-D94397CF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741A5-ED6F-4482-B023-938868150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8AE0-63ED-4794-A239-82ADA55F9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DC197-3477-40B2-8034-73A4D050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5A67C-F13A-4132-93D1-986C4CDB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36F8-7285-45BE-8771-136FEF3D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FD4E-6678-4A03-B3EB-4FC2716F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03D72-0101-41FD-B561-9E14803D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665C3-AC84-4415-AA50-2A06150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699C1-3458-40B1-9FB2-DC0D9A92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8EECE-5B06-42E2-BC44-BC8A9FE7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A87ED-4768-4E72-BAA4-316CB274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A71A-4143-4D3C-8B06-CE221248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80D-42C6-47BD-BED5-4B9DD14A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7558-3AD0-4FCB-81E7-ED18E083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1B35B-F117-4490-942E-8D8299C10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63CE2-58DD-483C-A65F-A448E36C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8E751-EF64-4532-BDB3-AB7D03E0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6A96F-9C3D-4B22-B373-B0C96E2B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5C5F-F224-4B15-8CEC-96D075C2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81F41-6148-4DB0-9E2B-6A2B7DB44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0DBC2-1866-4ECE-9B9D-C08598DE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D6701-2CE4-4D27-AAEC-6E2E2B71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1F78-194D-4F51-AD06-3BAA3A9A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AD87-EA31-4610-A90F-8442C351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2A4E8-3BCD-425C-9B61-FAD9D9F7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05DDA-CE21-4812-81CE-03EB9733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0619-A137-4E39-87AF-EE615AC57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C8A8-8641-4056-BBEB-27291516E54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249F-691E-4FA3-A275-A80FF53AE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A36B-F84C-4990-8444-385A7AF7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036F-E61C-4ABB-9773-1242D9A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9F95-62ED-4DE1-9019-2D93A5A6C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199A2-3622-45E9-BA7F-3CBAE7FA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3FE1A-3616-324D-8BD6-5EE0DBE7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0E0192-C642-4D4F-AE82-A0D0DC02E26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7A31E7-05EE-F34D-8F81-464ECFE36558}"/>
              </a:ext>
            </a:extLst>
          </p:cNvPr>
          <p:cNvGrpSpPr/>
          <p:nvPr/>
        </p:nvGrpSpPr>
        <p:grpSpPr>
          <a:xfrm>
            <a:off x="3162579" y="1082340"/>
            <a:ext cx="7315844" cy="5356560"/>
            <a:chOff x="488950" y="2362200"/>
            <a:chExt cx="7315844" cy="535656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EB04687-6E7D-7E4F-BFDA-12A78DDF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429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DD1F72-1B30-2744-AF30-6D05E9849ECD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832CCA2-248E-FC44-8AC2-F1A44D25A7BE}"/>
              </a:ext>
            </a:extLst>
          </p:cNvPr>
          <p:cNvSpPr/>
          <p:nvPr/>
        </p:nvSpPr>
        <p:spPr>
          <a:xfrm>
            <a:off x="3480079" y="2024518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545B64"/>
                </a:solidFill>
              </a:rPr>
              <a:t>Public subnet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06AF14-3D42-3F4C-A50D-8DDECE8DBE0E}"/>
              </a:ext>
            </a:extLst>
          </p:cNvPr>
          <p:cNvSpPr/>
          <p:nvPr/>
        </p:nvSpPr>
        <p:spPr>
          <a:xfrm>
            <a:off x="3335165" y="1578631"/>
            <a:ext cx="2485799" cy="4766607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Availability Zone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8FD739-2C1C-174F-A73F-79002CF51C74}"/>
              </a:ext>
            </a:extLst>
          </p:cNvPr>
          <p:cNvSpPr/>
          <p:nvPr/>
        </p:nvSpPr>
        <p:spPr>
          <a:xfrm>
            <a:off x="3004373" y="626988"/>
            <a:ext cx="7629796" cy="5938911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AWS Region us-east-1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B68526-C0AD-6645-9B98-E45143ACE8B6}"/>
              </a:ext>
            </a:extLst>
          </p:cNvPr>
          <p:cNvSpPr/>
          <p:nvPr/>
        </p:nvSpPr>
        <p:spPr>
          <a:xfrm>
            <a:off x="7988579" y="2024518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545B64"/>
                </a:solidFill>
              </a:rPr>
              <a:t>Public subnet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932199-226C-4B44-B516-6BC487C292D7}"/>
              </a:ext>
            </a:extLst>
          </p:cNvPr>
          <p:cNvSpPr/>
          <p:nvPr/>
        </p:nvSpPr>
        <p:spPr>
          <a:xfrm>
            <a:off x="7843665" y="1578631"/>
            <a:ext cx="2485799" cy="4766607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Availability Zone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ECFFDE-B5C9-4F97-8A35-5776259AC7DD}"/>
              </a:ext>
            </a:extLst>
          </p:cNvPr>
          <p:cNvSpPr/>
          <p:nvPr/>
        </p:nvSpPr>
        <p:spPr>
          <a:xfrm>
            <a:off x="3505479" y="1992693"/>
            <a:ext cx="6632018" cy="7505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A585B98-0599-4900-B87B-1A441AE7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459220" y="3995246"/>
            <a:ext cx="1300674" cy="184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ACF9CBBF-D33F-4D36-9B68-41E3F95B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579" y="1083115"/>
            <a:ext cx="368517" cy="36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8">
            <a:extLst>
              <a:ext uri="{FF2B5EF4-FFF2-40B4-BE49-F238E27FC236}">
                <a16:creationId xmlns:a16="http://schemas.microsoft.com/office/drawing/2014/main" id="{E1B4BFD8-31EC-4556-A5AF-E41D50A7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06" y="2024519"/>
            <a:ext cx="743257" cy="6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ED7FE7F4-82AC-48CB-8470-27E89F2D4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299" y="2699951"/>
            <a:ext cx="11417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038AED-26A5-434F-AC0A-D946A5EB3BB5}"/>
              </a:ext>
            </a:extLst>
          </p:cNvPr>
          <p:cNvSpPr/>
          <p:nvPr/>
        </p:nvSpPr>
        <p:spPr>
          <a:xfrm>
            <a:off x="3490563" y="4595147"/>
            <a:ext cx="6632018" cy="60016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30788E2-716A-41A5-BB08-31065A686E0F}"/>
              </a:ext>
            </a:extLst>
          </p:cNvPr>
          <p:cNvSpPr/>
          <p:nvPr/>
        </p:nvSpPr>
        <p:spPr>
          <a:xfrm>
            <a:off x="3503892" y="5195311"/>
            <a:ext cx="663360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EA6A03-C0B4-4E54-9B0F-08531A29D69A}"/>
              </a:ext>
            </a:extLst>
          </p:cNvPr>
          <p:cNvSpPr txBox="1"/>
          <p:nvPr/>
        </p:nvSpPr>
        <p:spPr>
          <a:xfrm>
            <a:off x="3439877" y="5868174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545B64"/>
                </a:solidFill>
              </a:rPr>
              <a:t>Private subnet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A60F0B-BFE7-41EE-B69F-E24AF1AF67CD}"/>
              </a:ext>
            </a:extLst>
          </p:cNvPr>
          <p:cNvSpPr txBox="1"/>
          <p:nvPr/>
        </p:nvSpPr>
        <p:spPr>
          <a:xfrm>
            <a:off x="4109557" y="5852124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rgbClr val="545B64"/>
                </a:solidFill>
              </a:rPr>
              <a:t>Private subnet</a:t>
            </a:r>
          </a:p>
        </p:txBody>
      </p:sp>
      <p:sp>
        <p:nvSpPr>
          <p:cNvPr id="94" name="TextBox 8">
            <a:extLst>
              <a:ext uri="{FF2B5EF4-FFF2-40B4-BE49-F238E27FC236}">
                <a16:creationId xmlns:a16="http://schemas.microsoft.com/office/drawing/2014/main" id="{3D38CB13-050E-4662-9E0B-B261D1FB5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368" y="1140571"/>
            <a:ext cx="1567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+mj-lt"/>
                <a:ea typeface="Verdana" pitchFamily="34" charset="0"/>
                <a:cs typeface="Verdana" pitchFamily="34" charset="0"/>
              </a:rPr>
              <a:t>/16 - CIDR</a:t>
            </a:r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C5EC9A0C-0BF5-48FB-9167-F5F2D304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714" y="4712959"/>
            <a:ext cx="1157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/24</a:t>
            </a:r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822203FE-42DF-4BA1-91FE-46FADCF4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876" y="5259079"/>
            <a:ext cx="1157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/24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8CBB6B69-AE54-4043-8EDE-145F2204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433" y="4722294"/>
            <a:ext cx="1662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172.16.3.0/24</a:t>
            </a:r>
          </a:p>
        </p:txBody>
      </p:sp>
      <p:sp>
        <p:nvSpPr>
          <p:cNvPr id="98" name="TextBox 8">
            <a:extLst>
              <a:ext uri="{FF2B5EF4-FFF2-40B4-BE49-F238E27FC236}">
                <a16:creationId xmlns:a16="http://schemas.microsoft.com/office/drawing/2014/main" id="{512FBF72-5C71-45D7-857C-36B9C8D4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388" y="5280182"/>
            <a:ext cx="16383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172.16.4.0/24</a:t>
            </a:r>
          </a:p>
        </p:txBody>
      </p:sp>
    </p:spTree>
    <p:extLst>
      <p:ext uri="{BB962C8B-B14F-4D97-AF65-F5344CB8AC3E}">
        <p14:creationId xmlns:p14="http://schemas.microsoft.com/office/powerpoint/2010/main" val="19201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1</cp:revision>
  <dcterms:created xsi:type="dcterms:W3CDTF">2022-02-25T22:55:38Z</dcterms:created>
  <dcterms:modified xsi:type="dcterms:W3CDTF">2022-02-26T19:20:10Z</dcterms:modified>
</cp:coreProperties>
</file>