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27"/>
  </p:notesMasterIdLst>
  <p:handoutMasterIdLst>
    <p:handoutMasterId r:id="rId28"/>
  </p:handoutMasterIdLst>
  <p:sldIdLst>
    <p:sldId id="849" r:id="rId4"/>
    <p:sldId id="876" r:id="rId5"/>
    <p:sldId id="877" r:id="rId6"/>
    <p:sldId id="878" r:id="rId7"/>
    <p:sldId id="879" r:id="rId8"/>
    <p:sldId id="880" r:id="rId9"/>
    <p:sldId id="881" r:id="rId10"/>
    <p:sldId id="882" r:id="rId11"/>
    <p:sldId id="883" r:id="rId12"/>
    <p:sldId id="884" r:id="rId13"/>
    <p:sldId id="885" r:id="rId14"/>
    <p:sldId id="886" r:id="rId15"/>
    <p:sldId id="887" r:id="rId16"/>
    <p:sldId id="888" r:id="rId17"/>
    <p:sldId id="889" r:id="rId18"/>
    <p:sldId id="890" r:id="rId19"/>
    <p:sldId id="891" r:id="rId20"/>
    <p:sldId id="892" r:id="rId21"/>
    <p:sldId id="893" r:id="rId22"/>
    <p:sldId id="894" r:id="rId23"/>
    <p:sldId id="895" r:id="rId24"/>
    <p:sldId id="809" r:id="rId25"/>
    <p:sldId id="824" r:id="rId26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49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</p14:sldIdLst>
        </p14:section>
        <p14:section name="CREDITS &amp; COPYRIGHTS" id="{96A22112-93F8-4FC4-92DC-51B794962ED1}">
          <p14:sldIdLst>
            <p14:sldId id="809"/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8DD"/>
    <a:srgbClr val="A94603"/>
    <a:srgbClr val="C55203"/>
    <a:srgbClr val="ED5D05"/>
    <a:srgbClr val="F96205"/>
    <a:srgbClr val="C84F04"/>
    <a:srgbClr val="CECFCE"/>
    <a:srgbClr val="E4E4E4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417" autoAdjust="0"/>
  </p:normalViewPr>
  <p:slideViewPr>
    <p:cSldViewPr>
      <p:cViewPr varScale="1">
        <p:scale>
          <a:sx n="64" d="100"/>
          <a:sy n="64" d="100"/>
        </p:scale>
        <p:origin x="726" y="7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1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0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8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45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0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2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4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5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9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4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pixabay.com/en/blog/posts/public-domain-images-what-is-allowed-and-what-is-4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Complete Guide to ASP.NET Core MVC (.NET 5)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 real world application using ASP.NET Core MVC, Entity Framework Core and ASP.NET Core Identity</a:t>
            </a:r>
            <a:endParaRPr lang="en-US" dirty="0"/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6211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Company and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4084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477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17032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User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3474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Authorization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9500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01641" y="3063390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Emails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6783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782523" y="3740839"/>
            <a:ext cx="8354037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Models &amp;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2349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Details &amp; Cart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57552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17032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Shopping Cart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2106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855640" y="3720514"/>
            <a:ext cx="8300793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Summary &amp; Payment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7225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01641" y="3063390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27648" y="3645024"/>
            <a:ext cx="7907674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Order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52133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17032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Razor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6462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Bonus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3195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5601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+mn-lt"/>
              </a:rPr>
              <a:t>Photos</a:t>
            </a:r>
            <a:r>
              <a:rPr lang="en-US" sz="2800">
                <a:latin typeface="+mn-lt"/>
              </a:rPr>
              <a:t> – many thanks to:</a:t>
            </a:r>
          </a:p>
          <a:p>
            <a:pPr lvl="1"/>
            <a:r>
              <a:rPr lang="en-US" sz="2400">
                <a:latin typeface="+mn-lt"/>
                <a:hlinkClick r:id="rId3"/>
              </a:rPr>
              <a:t>Pixabay</a:t>
            </a:r>
            <a:r>
              <a:rPr lang="en-US" sz="2400">
                <a:latin typeface="+mn-lt"/>
              </a:rPr>
              <a:t> (CC0 Public Domain </a:t>
            </a:r>
            <a:r>
              <a:rPr lang="en-US" sz="2400">
                <a:latin typeface="+mn-lt"/>
                <a:hlinkClick r:id="rId4"/>
              </a:rPr>
              <a:t>license</a:t>
            </a:r>
            <a:r>
              <a:rPr lang="en-US" sz="2400">
                <a:latin typeface="+mn-lt"/>
              </a:rPr>
              <a:t>)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Free font used:</a:t>
            </a:r>
          </a:p>
          <a:p>
            <a:pPr lvl="1"/>
            <a:r>
              <a:rPr lang="en-US" sz="2400">
                <a:latin typeface="+mn-lt"/>
              </a:rPr>
              <a:t>Calibri (Microsoft font)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Copyrights:</a:t>
            </a:r>
          </a:p>
          <a:p>
            <a:pPr lvl="1"/>
            <a:r>
              <a:rPr lang="en-US" sz="2400">
                <a:latin typeface="+mn-lt"/>
              </a:rPr>
              <a:t>Free with Attribution</a:t>
            </a:r>
          </a:p>
          <a:p>
            <a:pPr lvl="1"/>
            <a:r>
              <a:rPr lang="en-US" sz="2400">
                <a:latin typeface="+mn-lt"/>
              </a:rPr>
              <a:t>Cf. </a:t>
            </a:r>
            <a:r>
              <a:rPr lang="en-US" sz="2400">
                <a:latin typeface="+mn-lt"/>
                <a:hlinkClick r:id="rId5"/>
              </a:rPr>
              <a:t>https://www.showeet.com/terms-of-use/</a:t>
            </a:r>
            <a:r>
              <a:rPr lang="en-US" sz="2400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IN" dirty="0"/>
              <a:t>I truly do hope you have enjoyed the course and have had a good learning experience!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0E22E4B-1004-4C0D-A743-65BEA5611D91}"/>
              </a:ext>
            </a:extLst>
          </p:cNvPr>
          <p:cNvSpPr txBox="1"/>
          <p:nvPr/>
        </p:nvSpPr>
        <p:spPr>
          <a:xfrm>
            <a:off x="335360" y="6237312"/>
            <a:ext cx="149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Bhrugen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Book List Razor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8872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01641" y="3063390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Bulky Book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2642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Project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38407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Repository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73689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17032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Category CRUD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061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20094" y="3095942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89040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Cover Type CRUD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50662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12">
            <a:extLst>
              <a:ext uri="{FF2B5EF4-FFF2-40B4-BE49-F238E27FC236}">
                <a16:creationId xmlns:a16="http://schemas.microsoft.com/office/drawing/2014/main" id="{E316B193-6A2C-45B1-AA54-33C3D6B800AA}"/>
              </a:ext>
            </a:extLst>
          </p:cNvPr>
          <p:cNvSpPr>
            <a:spLocks/>
          </p:cNvSpPr>
          <p:nvPr/>
        </p:nvSpPr>
        <p:spPr bwMode="auto">
          <a:xfrm>
            <a:off x="9480376" y="5352743"/>
            <a:ext cx="1455935" cy="66854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4">
            <a:extLst>
              <a:ext uri="{FF2B5EF4-FFF2-40B4-BE49-F238E27FC236}">
                <a16:creationId xmlns:a16="http://schemas.microsoft.com/office/drawing/2014/main" id="{A67DA9BB-D1F8-4A3F-8C37-33F82017047B}"/>
              </a:ext>
            </a:extLst>
          </p:cNvPr>
          <p:cNvSpPr>
            <a:spLocks/>
          </p:cNvSpPr>
          <p:nvPr/>
        </p:nvSpPr>
        <p:spPr bwMode="auto">
          <a:xfrm>
            <a:off x="901641" y="3063390"/>
            <a:ext cx="10496556" cy="280140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5">
            <a:extLst>
              <a:ext uri="{FF2B5EF4-FFF2-40B4-BE49-F238E27FC236}">
                <a16:creationId xmlns:a16="http://schemas.microsoft.com/office/drawing/2014/main" id="{818F3A57-07D6-45E6-9911-5DC2E3EF1F09}"/>
              </a:ext>
            </a:extLst>
          </p:cNvPr>
          <p:cNvSpPr>
            <a:spLocks/>
          </p:cNvSpPr>
          <p:nvPr/>
        </p:nvSpPr>
        <p:spPr bwMode="auto">
          <a:xfrm>
            <a:off x="983432" y="3186369"/>
            <a:ext cx="1695369" cy="1987263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7">
            <a:extLst>
              <a:ext uri="{FF2B5EF4-FFF2-40B4-BE49-F238E27FC236}">
                <a16:creationId xmlns:a16="http://schemas.microsoft.com/office/drawing/2014/main" id="{F26F3384-3237-47D9-9BB2-7730E532130C}"/>
              </a:ext>
            </a:extLst>
          </p:cNvPr>
          <p:cNvSpPr>
            <a:spLocks/>
          </p:cNvSpPr>
          <p:nvPr/>
        </p:nvSpPr>
        <p:spPr bwMode="auto">
          <a:xfrm>
            <a:off x="633296" y="2874913"/>
            <a:ext cx="2149227" cy="1956624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18">
            <a:extLst>
              <a:ext uri="{FF2B5EF4-FFF2-40B4-BE49-F238E27FC236}">
                <a16:creationId xmlns:a16="http://schemas.microsoft.com/office/drawing/2014/main" id="{F4557C4F-4E3E-41F8-AFB2-A0A7B818714F}"/>
              </a:ext>
            </a:extLst>
          </p:cNvPr>
          <p:cNvSpPr>
            <a:spLocks/>
          </p:cNvSpPr>
          <p:nvPr/>
        </p:nvSpPr>
        <p:spPr bwMode="auto">
          <a:xfrm>
            <a:off x="623392" y="2334223"/>
            <a:ext cx="511752" cy="2497313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43FCB0E3-87CD-4545-9351-E8E26B41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2275304"/>
            <a:ext cx="262787" cy="2188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6A84E0-0A75-4676-AB2D-3F0B289924B5}"/>
              </a:ext>
            </a:extLst>
          </p:cNvPr>
          <p:cNvSpPr txBox="1"/>
          <p:nvPr/>
        </p:nvSpPr>
        <p:spPr>
          <a:xfrm>
            <a:off x="2971114" y="3740839"/>
            <a:ext cx="7613372" cy="1292662"/>
          </a:xfrm>
          <a:prstGeom prst="rect">
            <a:avLst/>
          </a:prstGeom>
          <a:noFill/>
        </p:spPr>
        <p:txBody>
          <a:bodyPr wrap="square" tIns="18288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Product CRUD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2851-C4A4-4264-BDA6-C3F0E7E9AF24}"/>
              </a:ext>
            </a:extLst>
          </p:cNvPr>
          <p:cNvSpPr txBox="1"/>
          <p:nvPr/>
        </p:nvSpPr>
        <p:spPr>
          <a:xfrm>
            <a:off x="1413272" y="3291820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57238301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ABA0B2E-5F6F-43BC-897C-E110D8883B10}"/>
</file>

<file path=customXml/itemProps2.xml><?xml version="1.0" encoding="utf-8"?>
<ds:datastoreItem xmlns:ds="http://schemas.openxmlformats.org/officeDocument/2006/customXml" ds:itemID="{4AEC7803-DA65-43BB-8F8A-B1ECF75D14CD}"/>
</file>

<file path=customXml/itemProps3.xml><?xml version="1.0" encoding="utf-8"?>
<ds:datastoreItem xmlns:ds="http://schemas.openxmlformats.org/officeDocument/2006/customXml" ds:itemID="{72AC4C53-2948-43C7-9162-29ABDF6F02A8}"/>
</file>

<file path=docProps/app.xml><?xml version="1.0" encoding="utf-8"?>
<Properties xmlns="http://schemas.openxmlformats.org/officeDocument/2006/extended-properties" xmlns:vt="http://schemas.openxmlformats.org/officeDocument/2006/docPropsVTypes">
  <TotalTime>68966</TotalTime>
  <Words>441</Words>
  <Application>Microsoft Office PowerPoint</Application>
  <PresentationFormat>Widescreen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ORIGAMI - SHOWEET</vt:lpstr>
      <vt:lpstr>Showeet theme</vt:lpstr>
      <vt:lpstr>showeet</vt:lpstr>
      <vt:lpstr>Complete Guide to ASP.NET Core MVC (.NET 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 &amp; Copyrights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Kavyashree Shah</cp:lastModifiedBy>
  <cp:revision>14</cp:revision>
  <dcterms:created xsi:type="dcterms:W3CDTF">2011-05-09T14:18:21Z</dcterms:created>
  <dcterms:modified xsi:type="dcterms:W3CDTF">2021-06-11T07:58:07Z</dcterms:modified>
  <cp:category>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