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15"/>
  </p:notesMasterIdLst>
  <p:sldIdLst>
    <p:sldId id="256" r:id="rId3"/>
    <p:sldId id="347" r:id="rId4"/>
    <p:sldId id="275" r:id="rId5"/>
    <p:sldId id="883" r:id="rId6"/>
    <p:sldId id="277" r:id="rId7"/>
    <p:sldId id="276" r:id="rId8"/>
    <p:sldId id="279" r:id="rId9"/>
    <p:sldId id="278" r:id="rId10"/>
    <p:sldId id="281" r:id="rId11"/>
    <p:sldId id="305" r:id="rId12"/>
    <p:sldId id="282" r:id="rId13"/>
    <p:sldId id="283" r:id="rId14"/>
    <p:sldId id="284" r:id="rId15"/>
    <p:sldId id="269" r:id="rId16"/>
    <p:sldId id="259" r:id="rId17"/>
    <p:sldId id="266" r:id="rId18"/>
    <p:sldId id="267" r:id="rId19"/>
    <p:sldId id="268" r:id="rId20"/>
    <p:sldId id="331" r:id="rId21"/>
    <p:sldId id="261" r:id="rId22"/>
    <p:sldId id="260" r:id="rId23"/>
    <p:sldId id="272" r:id="rId24"/>
    <p:sldId id="262" r:id="rId25"/>
    <p:sldId id="264" r:id="rId26"/>
    <p:sldId id="263" r:id="rId27"/>
    <p:sldId id="273" r:id="rId28"/>
    <p:sldId id="270" r:id="rId29"/>
    <p:sldId id="265" r:id="rId30"/>
    <p:sldId id="348" r:id="rId31"/>
    <p:sldId id="274" r:id="rId32"/>
    <p:sldId id="287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3" r:id="rId44"/>
    <p:sldId id="304" r:id="rId45"/>
    <p:sldId id="449" r:id="rId46"/>
    <p:sldId id="450" r:id="rId47"/>
    <p:sldId id="299" r:id="rId48"/>
    <p:sldId id="300" r:id="rId49"/>
    <p:sldId id="302" r:id="rId50"/>
    <p:sldId id="301" r:id="rId51"/>
    <p:sldId id="285" r:id="rId52"/>
    <p:sldId id="313" r:id="rId53"/>
    <p:sldId id="286" r:id="rId54"/>
    <p:sldId id="308" r:id="rId55"/>
    <p:sldId id="309" r:id="rId56"/>
    <p:sldId id="310" r:id="rId57"/>
    <p:sldId id="311" r:id="rId58"/>
    <p:sldId id="312" r:id="rId59"/>
    <p:sldId id="314" r:id="rId60"/>
    <p:sldId id="315" r:id="rId61"/>
    <p:sldId id="317" r:id="rId62"/>
    <p:sldId id="352" r:id="rId63"/>
    <p:sldId id="326" r:id="rId64"/>
    <p:sldId id="318" r:id="rId65"/>
    <p:sldId id="319" r:id="rId66"/>
    <p:sldId id="327" r:id="rId67"/>
    <p:sldId id="324" r:id="rId68"/>
    <p:sldId id="320" r:id="rId69"/>
    <p:sldId id="321" r:id="rId70"/>
    <p:sldId id="329" r:id="rId71"/>
    <p:sldId id="322" r:id="rId72"/>
    <p:sldId id="323" r:id="rId73"/>
    <p:sldId id="316" r:id="rId74"/>
    <p:sldId id="330" r:id="rId75"/>
    <p:sldId id="328" r:id="rId76"/>
    <p:sldId id="332" r:id="rId77"/>
    <p:sldId id="335" r:id="rId78"/>
    <p:sldId id="333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51" r:id="rId88"/>
    <p:sldId id="357" r:id="rId89"/>
    <p:sldId id="432" r:id="rId90"/>
    <p:sldId id="433" r:id="rId91"/>
    <p:sldId id="431" r:id="rId92"/>
    <p:sldId id="454" r:id="rId93"/>
    <p:sldId id="455" r:id="rId94"/>
    <p:sldId id="456" r:id="rId95"/>
    <p:sldId id="346" r:id="rId96"/>
    <p:sldId id="344" r:id="rId97"/>
    <p:sldId id="345" r:id="rId98"/>
    <p:sldId id="353" r:id="rId99"/>
    <p:sldId id="355" r:id="rId100"/>
    <p:sldId id="354" r:id="rId101"/>
    <p:sldId id="356" r:id="rId102"/>
    <p:sldId id="358" r:id="rId103"/>
    <p:sldId id="359" r:id="rId104"/>
    <p:sldId id="360" r:id="rId105"/>
    <p:sldId id="361" r:id="rId106"/>
    <p:sldId id="362" r:id="rId107"/>
    <p:sldId id="370" r:id="rId108"/>
    <p:sldId id="371" r:id="rId109"/>
    <p:sldId id="363" r:id="rId110"/>
    <p:sldId id="364" r:id="rId111"/>
    <p:sldId id="365" r:id="rId112"/>
    <p:sldId id="368" r:id="rId113"/>
    <p:sldId id="369" r:id="rId114"/>
    <p:sldId id="372" r:id="rId115"/>
    <p:sldId id="377" r:id="rId116"/>
    <p:sldId id="378" r:id="rId117"/>
    <p:sldId id="373" r:id="rId118"/>
    <p:sldId id="375" r:id="rId119"/>
    <p:sldId id="374" r:id="rId120"/>
    <p:sldId id="376" r:id="rId121"/>
    <p:sldId id="380" r:id="rId122"/>
    <p:sldId id="366" r:id="rId123"/>
    <p:sldId id="386" r:id="rId124"/>
    <p:sldId id="384" r:id="rId125"/>
    <p:sldId id="367" r:id="rId126"/>
    <p:sldId id="387" r:id="rId127"/>
    <p:sldId id="388" r:id="rId128"/>
    <p:sldId id="389" r:id="rId129"/>
    <p:sldId id="390" r:id="rId130"/>
    <p:sldId id="391" r:id="rId131"/>
    <p:sldId id="392" r:id="rId132"/>
    <p:sldId id="393" r:id="rId133"/>
    <p:sldId id="394" r:id="rId134"/>
    <p:sldId id="397" r:id="rId135"/>
    <p:sldId id="395" r:id="rId136"/>
    <p:sldId id="396" r:id="rId137"/>
    <p:sldId id="398" r:id="rId138"/>
    <p:sldId id="399" r:id="rId139"/>
    <p:sldId id="400" r:id="rId140"/>
    <p:sldId id="401" r:id="rId141"/>
    <p:sldId id="405" r:id="rId142"/>
    <p:sldId id="407" r:id="rId143"/>
    <p:sldId id="408" r:id="rId144"/>
    <p:sldId id="409" r:id="rId145"/>
    <p:sldId id="410" r:id="rId146"/>
    <p:sldId id="411" r:id="rId147"/>
    <p:sldId id="412" r:id="rId148"/>
    <p:sldId id="414" r:id="rId149"/>
    <p:sldId id="413" r:id="rId150"/>
    <p:sldId id="416" r:id="rId151"/>
    <p:sldId id="420" r:id="rId152"/>
    <p:sldId id="419" r:id="rId153"/>
    <p:sldId id="415" r:id="rId154"/>
    <p:sldId id="422" r:id="rId155"/>
    <p:sldId id="424" r:id="rId156"/>
    <p:sldId id="421" r:id="rId157"/>
    <p:sldId id="448" r:id="rId158"/>
    <p:sldId id="430" r:id="rId159"/>
    <p:sldId id="447" r:id="rId160"/>
    <p:sldId id="428" r:id="rId161"/>
    <p:sldId id="429" r:id="rId162"/>
    <p:sldId id="1191" r:id="rId163"/>
    <p:sldId id="1193" r:id="rId164"/>
    <p:sldId id="1196" r:id="rId165"/>
    <p:sldId id="1197" r:id="rId166"/>
    <p:sldId id="1195" r:id="rId167"/>
    <p:sldId id="1198" r:id="rId168"/>
    <p:sldId id="1199" r:id="rId169"/>
    <p:sldId id="1192" r:id="rId170"/>
    <p:sldId id="1200" r:id="rId171"/>
    <p:sldId id="1202" r:id="rId172"/>
    <p:sldId id="1203" r:id="rId173"/>
    <p:sldId id="1201" r:id="rId174"/>
    <p:sldId id="1263" r:id="rId175"/>
    <p:sldId id="1264" r:id="rId176"/>
    <p:sldId id="1210" r:id="rId177"/>
    <p:sldId id="1212" r:id="rId178"/>
    <p:sldId id="1239" r:id="rId179"/>
    <p:sldId id="1231" r:id="rId180"/>
    <p:sldId id="752" r:id="rId181"/>
    <p:sldId id="1213" r:id="rId182"/>
    <p:sldId id="1233" r:id="rId183"/>
    <p:sldId id="1232" r:id="rId184"/>
    <p:sldId id="1214" r:id="rId185"/>
    <p:sldId id="1216" r:id="rId186"/>
    <p:sldId id="758" r:id="rId187"/>
    <p:sldId id="1230" r:id="rId188"/>
    <p:sldId id="1237" r:id="rId189"/>
    <p:sldId id="1217" r:id="rId190"/>
    <p:sldId id="1219" r:id="rId191"/>
    <p:sldId id="1234" r:id="rId192"/>
    <p:sldId id="805" r:id="rId193"/>
    <p:sldId id="1240" r:id="rId194"/>
    <p:sldId id="1218" r:id="rId195"/>
    <p:sldId id="1241" r:id="rId196"/>
    <p:sldId id="1221" r:id="rId197"/>
    <p:sldId id="1242" r:id="rId198"/>
    <p:sldId id="1243" r:id="rId199"/>
    <p:sldId id="1245" r:id="rId200"/>
    <p:sldId id="1246" r:id="rId201"/>
    <p:sldId id="1223" r:id="rId202"/>
    <p:sldId id="1225" r:id="rId203"/>
    <p:sldId id="1247" r:id="rId204"/>
    <p:sldId id="1248" r:id="rId205"/>
    <p:sldId id="1226" r:id="rId206"/>
    <p:sldId id="1249" r:id="rId207"/>
    <p:sldId id="1228" r:id="rId208"/>
    <p:sldId id="1252" r:id="rId209"/>
    <p:sldId id="1250" r:id="rId210"/>
    <p:sldId id="1253" r:id="rId211"/>
    <p:sldId id="1254" r:id="rId212"/>
    <p:sldId id="1255" r:id="rId213"/>
    <p:sldId id="1251" r:id="rId2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256"/>
            <p14:sldId id="347"/>
            <p14:sldId id="275"/>
            <p14:sldId id="883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305"/>
            <p14:sldId id="282"/>
            <p14:sldId id="283"/>
            <p14:sldId id="284"/>
          </p14:sldIdLst>
        </p14:section>
        <p14:section name="Basic Facilities" id="{A04866F6-0A52-4D41-A2FB-671BAFBDA28F}">
          <p14:sldIdLst>
            <p14:sldId id="269"/>
            <p14:sldId id="259"/>
            <p14:sldId id="266"/>
            <p14:sldId id="267"/>
            <p14:sldId id="268"/>
            <p14:sldId id="331"/>
            <p14:sldId id="261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6412" autoAdjust="0"/>
  </p:normalViewPr>
  <p:slideViewPr>
    <p:cSldViewPr snapToGrid="0">
      <p:cViewPr varScale="1">
        <p:scale>
          <a:sx n="103" d="100"/>
          <a:sy n="103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viewProps" Target="viewProps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theme" Target="theme/theme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tableStyles" Target="tableStyles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microsoft.com/office/2016/11/relationships/changesInfo" Target="changesInfos/changesInfo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08T12:57:18.455" v="20" actId="20577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  <pc:spChg chg="mod">
          <ac:chgData name="Umar Lone" userId="f595d8b7-38d8-4368-969a-4ad494059bb7" providerId="ADAL" clId="{E0E16113-901A-4A01-9C3D-F8DE818BA8E5}" dt="2020-05-08T12:57:18.455" v="20" actId="20577"/>
          <ac:spMkLst>
            <pc:docMk/>
            <pc:sldMk cId="3793786949" sldId="883"/>
            <ac:spMk id="2" creationId="{C090ECB3-D0AB-4638-B2FE-73E6FCF73521}"/>
          </ac:spMkLst>
        </pc:spChg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  <pc:spChg chg="mod">
          <ac:chgData name="Umar Lone" userId="f595d8b7-38d8-4368-969a-4ad494059bb7" providerId="ADAL" clId="{CE393A49-8A72-4AD7-9226-D44598BD7359}" dt="2019-03-02T04:16:39.304" v="1" actId="27636"/>
          <ac:spMkLst>
            <pc:docMk/>
            <pc:sldMk cId="3523550201" sldId="424"/>
            <ac:spMk id="3" creationId="{00000000-0000-0000-0000-000000000000}"/>
          </ac:spMkLst>
        </pc:spChg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08-05-2020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08-05-2020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08-05-2020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08-05-2020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08-05-2020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08-05-2020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08-05-2020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08-05-2020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08-05-2020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08-05-2020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08-05-2020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it.ly/udemy_oop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bit.ly/udemy_cpp_pt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bit.ly/udemy_modcpp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://bit.ly/cpp_lk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C++98/11/14/17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71719E-3A7F-459E-B58E-8DA9B67C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04373-DFB6-4374-94A4-2069416CB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9795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E9AAB6-931C-484E-82C1-70F6C075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BE05B-35F3-4FA7-9735-3616828D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06E2F-0045-402D-B520-E2038B94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95DAB-FD58-4E0A-A085-57B8A53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E7E95-BAD9-41FF-BFAB-130F209E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B1EBB-886D-4AEA-A9AE-740DB10E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8CE6B-81FD-4A50-B2F7-3720341E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CD45F1-9D86-43AD-AF3E-A413E37F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F5778-F865-40C4-8FE9-FDE61DDD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9F4B4-EFBF-4BE8-9F34-B49B707D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9D960F-5BA5-4C7B-B494-904CCFB8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F36A3-FC5A-4348-B871-A5A277770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FFB21-FBC9-4E67-8CBF-D41868BB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C4195-7FFC-4C76-B3F2-FF0DC80E0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US" dirty="0"/>
              <a:t>Integral types may be </a:t>
            </a:r>
            <a:r>
              <a:rPr lang="en-US" i="1" dirty="0"/>
              <a:t>signed</a:t>
            </a:r>
            <a:r>
              <a:rPr lang="en-US" dirty="0"/>
              <a:t> &amp; </a:t>
            </a:r>
            <a:r>
              <a:rPr lang="en-US" i="1" dirty="0"/>
              <a:t>unsigned</a:t>
            </a:r>
            <a:r>
              <a:rPr lang="en-US" dirty="0"/>
              <a:t> e.g. </a:t>
            </a:r>
            <a:r>
              <a:rPr lang="en-US" i="1" dirty="0"/>
              <a:t>unsigned </a:t>
            </a:r>
            <a:r>
              <a:rPr lang="en-US" i="1" dirty="0" err="1"/>
              <a:t>int</a:t>
            </a:r>
            <a:r>
              <a:rPr lang="en-US" i="1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16A9C-EB85-45A9-BBA1-2302717AE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32249D-DC2B-44C5-A1F5-47E0C8908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5144E-EBE8-4508-88EE-9EF82C19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1DCF4-5833-4F43-8ABA-8E3850D4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6E0F8-A411-4837-8554-90557B01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7B32F-BF10-4E0E-A3F1-09982BE8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Complete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776D4-E7DC-42D7-8FC5-92E8CB1D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756BA-1430-4EC0-9CD9-0DF6720A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71439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ways to initialize types</a:t>
            </a:r>
          </a:p>
          <a:p>
            <a:r>
              <a:rPr lang="en-IN" dirty="0"/>
              <a:t>Scalar types can be initialized with = or ()</a:t>
            </a:r>
          </a:p>
          <a:p>
            <a:r>
              <a:rPr lang="en-IN" dirty="0"/>
              <a:t>Array types have to be initialized with {}</a:t>
            </a:r>
          </a:p>
          <a:p>
            <a:r>
              <a:rPr lang="en-IN" dirty="0"/>
              <a:t>Uniform initialization uses {} to initialize all types</a:t>
            </a:r>
          </a:p>
          <a:p>
            <a:r>
              <a:rPr lang="en-IN" dirty="0"/>
              <a:t>It also initializes the variable with default value of the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72E06-2248-487A-AD1A-2496C4F5D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D5CDF-B089-4DCD-A418-87D61D75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DAC4004-B8B0-4D28-8640-D7B5BCC8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E59733-4051-4873-95FA-DC1554EF0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A55D6-6714-4DB8-9CC2-518E2C63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E1750-FD2F-45CF-A440-C461DB240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60685-D937-4D72-93B4-80954F9D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43FB3-E9EE-421B-A0CC-5E28BD13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6ADB2-B889-433F-B1A1-6ED186E96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91834-3CE8-4E63-BB12-FF0E809F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4A17E8-4F13-4314-B99F-BA4E011C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48FF1-624A-4681-BC95-93248C57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//Read a value from address of 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ACA59-29AB-41F3-A2D6-2D7A879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BF006-4EAF-40A0-AAB1-0FC0E425F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C78A-9435-4286-B1D6-F5A5625AD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5AD2A-D9F2-4C7A-A9C2-972A2531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5A1DA-1782-462A-9B3A-788BCECA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81868-DFD9-4971-8D78-20CF8CD6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DBAD2E-B5F4-4FF2-8CB1-4A577257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80173-A7D0-493A-BC31-D4A9A53B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Umar Lone</a:t>
            </a:r>
          </a:p>
          <a:p>
            <a:endParaRPr lang="en-IN" sz="3600" dirty="0"/>
          </a:p>
          <a:p>
            <a:r>
              <a:rPr lang="en-IN" sz="3600" dirty="0"/>
              <a:t>C++, STL, Java, C#, Android, Unity, Design Patterns, Win32 API, MFC, COM, ATL, Boost, Linux…</a:t>
            </a:r>
          </a:p>
          <a:p>
            <a:endParaRPr lang="en-IN" sz="3600" dirty="0"/>
          </a:p>
          <a:p>
            <a:r>
              <a:rPr lang="en-IN" sz="3600" dirty="0"/>
              <a:t>B.E. Civil</a:t>
            </a:r>
          </a:p>
          <a:p>
            <a:endParaRPr lang="en-IN" sz="3600" dirty="0"/>
          </a:p>
          <a:p>
            <a:r>
              <a:rPr lang="en-IN" sz="3600" dirty="0" err="1"/>
              <a:t>Poash</a:t>
            </a:r>
            <a:r>
              <a:rPr lang="en-IN" sz="3600" dirty="0"/>
              <a:t> Technologies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A08663-65D6-4A8F-8816-C5779454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2F5BA-8044-437D-8271-B3976EDA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067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080F98-F1FA-4D3A-BBA6-BE471B634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70804-2D94-46DD-9278-E081A1D3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41CD3A-1D43-4F9A-9FCD-1ECB545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773733-8AE6-45D6-9D34-0D20FCAF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A48D5-3250-4072-B704-56C9B19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1A038-E7F1-4310-B542-4AA30D2D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F5019F-0FF4-4D9C-AFF4-FB8710AF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3C987C-CCF2-4BE6-8407-0A94985D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4D3C86-A782-4A1E-90DD-4779A25B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5FEF0-5B7E-4BAE-9D19-F8B1088A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F0271-9E5B-4C82-BA37-3F9E79986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EB86-7DCB-40CD-9888-A6C6D98A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only during declaration</a:t>
            </a:r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2358D-AB75-47DD-BD77-C51E7824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8C1D7-0AAF-4149-91F4-E8FF1EDB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7271D-AA4C-4C8C-97EE-83A56006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B887B-F4EC-46C1-8793-4D3961EE1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42BD3-7E01-40B2-A2B4-6BE84D80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90F04-2EAC-4CD0-A63A-F2A63360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AC7E5E-8566-4CB1-A765-0E02323E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69E63-AA87-45AC-9E39-BF481C50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0ECB3-D0AB-4638-B2FE-73E6FCF73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Udemy Courses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F00963-0ECF-498C-8583-E02F74E3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6715" y="6353103"/>
            <a:ext cx="677950" cy="365125"/>
          </a:xfrm>
        </p:spPr>
        <p:txBody>
          <a:bodyPr/>
          <a:lstStyle/>
          <a:p>
            <a:fld id="{18614ED3-B6D5-FD42-9264-D21CDA22B6F1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566B9-6424-4DA6-B2A3-B44239330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28" y="1418602"/>
            <a:ext cx="6378164" cy="137960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AA6FA-516F-4335-92BB-6B07D0BB1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86" y="2753989"/>
            <a:ext cx="6748272" cy="1305173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020103-6F64-4ABF-B324-28BF4E9ED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7" y="3920931"/>
            <a:ext cx="6829044" cy="138581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21E470-7196-4BB8-919D-D455C9474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3376" y="5257282"/>
            <a:ext cx="6976682" cy="1379604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6BB451-BA74-4133-91F8-55A2CFB6D67F}"/>
              </a:ext>
            </a:extLst>
          </p:cNvPr>
          <p:cNvSpPr txBox="1"/>
          <p:nvPr/>
        </p:nvSpPr>
        <p:spPr>
          <a:xfrm>
            <a:off x="385794" y="2798204"/>
            <a:ext cx="3719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6"/>
              </a:rPr>
              <a:t>https://bit.ly/udemy_modcpp</a:t>
            </a:r>
            <a:endParaRPr lang="en-IN" sz="2160" i="1" dirty="0">
              <a:solidFill>
                <a:srgbClr val="00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8C940-B4B7-4B5D-9E38-50166CF01C19}"/>
              </a:ext>
            </a:extLst>
          </p:cNvPr>
          <p:cNvSpPr txBox="1"/>
          <p:nvPr/>
        </p:nvSpPr>
        <p:spPr>
          <a:xfrm>
            <a:off x="385794" y="5306981"/>
            <a:ext cx="371927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7"/>
              </a:rPr>
              <a:t>https://bit.ly/udemy_cpp_ptr</a:t>
            </a:r>
            <a:endParaRPr lang="en-IN" sz="2160" i="1" dirty="0">
              <a:solidFill>
                <a:srgbClr val="0033C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1E625-E6D8-40D7-BCB3-FFAC08A91591}"/>
              </a:ext>
            </a:extLst>
          </p:cNvPr>
          <p:cNvSpPr txBox="1"/>
          <p:nvPr/>
        </p:nvSpPr>
        <p:spPr>
          <a:xfrm>
            <a:off x="8745166" y="2335520"/>
            <a:ext cx="312069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8"/>
              </a:rPr>
              <a:t>https://bit.ly/udemy_oop</a:t>
            </a:r>
            <a:endParaRPr lang="en-IN" sz="2160" i="1" dirty="0">
              <a:solidFill>
                <a:srgbClr val="0033CC"/>
              </a:solidFill>
            </a:endParaRPr>
          </a:p>
        </p:txBody>
      </p:sp>
      <p:sp>
        <p:nvSpPr>
          <p:cNvPr id="11" name="TextBox 10">
            <a:hlinkClick r:id="rId9"/>
            <a:extLst>
              <a:ext uri="{FF2B5EF4-FFF2-40B4-BE49-F238E27FC236}">
                <a16:creationId xmlns:a16="http://schemas.microsoft.com/office/drawing/2014/main" id="{DC5FC0C5-76BC-471A-A432-F7A9A90B8826}"/>
              </a:ext>
            </a:extLst>
          </p:cNvPr>
          <p:cNvSpPr txBox="1"/>
          <p:nvPr/>
        </p:nvSpPr>
        <p:spPr>
          <a:xfrm>
            <a:off x="8161717" y="4882009"/>
            <a:ext cx="382109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60" i="1" dirty="0">
                <a:solidFill>
                  <a:srgbClr val="0033CC"/>
                </a:solidFill>
                <a:hlinkClick r:id="rId6"/>
              </a:rPr>
              <a:t>https://bit.ly/udemy_modcpp</a:t>
            </a:r>
            <a:endParaRPr lang="en-IN" sz="2160" i="1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78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D3461D-0F3C-43A6-80E0-44903C1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65C88A-38F2-45F2-AD6D-A8F88E80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88B883-7EFB-4D70-ADB5-97293A06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6777E-0FDB-4FAF-A61F-FE865FA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32F54-2BB6-4100-A1A6-F8DFD71B7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4364B-AE83-4F83-B3F1-13E39D6C5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E57F2-6320-44CD-BF14-F19C40DA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368C-52CB-4464-9BE2-B743B5F9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E11ABF-21F2-4770-8FA0-0EBEA87BF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3C5D3-76B6-4A09-9600-89EFB48E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1916E-B795-4FE8-85BD-9ACB090F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FEF0-AC20-4552-92FF-A8B9D451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ABCA00-3E0B-45B4-AEE1-C295B902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685-EAA4-4F37-83A4-4E448724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575EB0-767B-4C0A-A675-A1C10F09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04D677-24B0-4524-AFBC-EAF18EEB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E5528A-9070-440F-9370-B33DE064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38A85A-45FA-4C38-AE0E-D4128F3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A23647-7DAC-46B3-B25F-645472F0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189EA7-5E54-4785-A1B7-2B58C41DE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44144-CA7C-4302-84BA-C6F44833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D647A1-8EF7-42AE-9C3A-089255FB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48980</TotalTime>
  <Words>11486</Words>
  <Application>Microsoft Office PowerPoint</Application>
  <PresentationFormat>Widescreen</PresentationFormat>
  <Paragraphs>2291</Paragraphs>
  <Slides>212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212</vt:i4>
      </vt:variant>
    </vt:vector>
  </HeadingPairs>
  <TitlesOfParts>
    <vt:vector size="219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</vt:lpstr>
      <vt:lpstr>Introduction</vt:lpstr>
      <vt:lpstr>Instructor</vt:lpstr>
      <vt:lpstr>More Udemy Courses</vt:lpstr>
      <vt:lpstr>Who is this course for</vt:lpstr>
      <vt:lpstr>Prerequisites</vt:lpstr>
      <vt:lpstr>Course Objectives</vt:lpstr>
      <vt:lpstr>Salient Features</vt:lpstr>
      <vt:lpstr>What is C++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Variable Declaration</vt:lpstr>
      <vt:lpstr>Console I/O</vt:lpstr>
      <vt:lpstr>Uniform Initialization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860</cp:revision>
  <dcterms:created xsi:type="dcterms:W3CDTF">2016-11-29T05:46:31Z</dcterms:created>
  <dcterms:modified xsi:type="dcterms:W3CDTF">2020-05-08T12:57:21Z</dcterms:modified>
</cp:coreProperties>
</file>