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490EB-32FF-4F94-B6BC-64AB73B46751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2DF6-0DA7-4713-99F4-D797C20F6BAA}">
      <dgm:prSet phldrT="[Text]"/>
      <dgm:spPr/>
      <dgm:t>
        <a:bodyPr/>
        <a:lstStyle/>
        <a:p>
          <a:r>
            <a:rPr lang="en-US" b="1" dirty="0" smtClean="0"/>
            <a:t>Start: </a:t>
          </a:r>
          <a:r>
            <a:rPr lang="en-US" dirty="0" smtClean="0"/>
            <a:t>Mar 2020</a:t>
          </a:r>
          <a:endParaRPr lang="en-US" dirty="0"/>
        </a:p>
      </dgm:t>
    </dgm:pt>
    <dgm:pt modelId="{851F22E3-A896-4010-9517-CF4FB457DE48}" type="parTrans" cxnId="{A8B124FA-FA38-4FF9-BEFF-C635DB3FF877}">
      <dgm:prSet/>
      <dgm:spPr/>
      <dgm:t>
        <a:bodyPr/>
        <a:lstStyle/>
        <a:p>
          <a:endParaRPr lang="en-US"/>
        </a:p>
      </dgm:t>
    </dgm:pt>
    <dgm:pt modelId="{1E6F5872-8913-424E-AA26-CAD449C32420}" type="sibTrans" cxnId="{A8B124FA-FA38-4FF9-BEFF-C635DB3FF877}">
      <dgm:prSet/>
      <dgm:spPr/>
      <dgm:t>
        <a:bodyPr/>
        <a:lstStyle/>
        <a:p>
          <a:endParaRPr lang="en-US"/>
        </a:p>
      </dgm:t>
    </dgm:pt>
    <dgm:pt modelId="{69A65B47-097A-4155-BE95-DBB4E95DC0BF}">
      <dgm:prSet phldrT="[Text]"/>
      <dgm:spPr/>
      <dgm:t>
        <a:bodyPr/>
        <a:lstStyle/>
        <a:p>
          <a:r>
            <a:rPr lang="en-US" b="1" dirty="0" smtClean="0"/>
            <a:t>Finish:</a:t>
          </a:r>
          <a:r>
            <a:rPr lang="en-US" dirty="0" smtClean="0"/>
            <a:t> Dec 2020</a:t>
          </a:r>
          <a:endParaRPr lang="en-US" dirty="0"/>
        </a:p>
      </dgm:t>
    </dgm:pt>
    <dgm:pt modelId="{5AB2197F-774A-41EB-B82A-D72BB450271F}" type="parTrans" cxnId="{E97CBAAA-4B8A-493F-80B4-C8E1429F445E}">
      <dgm:prSet/>
      <dgm:spPr/>
      <dgm:t>
        <a:bodyPr/>
        <a:lstStyle/>
        <a:p>
          <a:endParaRPr lang="en-US"/>
        </a:p>
      </dgm:t>
    </dgm:pt>
    <dgm:pt modelId="{E01B9496-B8CD-4C6F-8292-6A69A4D4443F}" type="sibTrans" cxnId="{E97CBAAA-4B8A-493F-80B4-C8E1429F445E}">
      <dgm:prSet/>
      <dgm:spPr/>
      <dgm:t>
        <a:bodyPr/>
        <a:lstStyle/>
        <a:p>
          <a:endParaRPr lang="en-US"/>
        </a:p>
      </dgm:t>
    </dgm:pt>
    <dgm:pt modelId="{8C4B6809-62F5-4DB2-8726-4930AE179A95}" type="pres">
      <dgm:prSet presAssocID="{116490EB-32FF-4F94-B6BC-64AB73B467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2977481-8684-4537-8D6C-2B3B1D4CBC7D}" type="pres">
      <dgm:prSet presAssocID="{554C2DF6-0DA7-4713-99F4-D797C20F6BAA}" presName="Accent1" presStyleCnt="0"/>
      <dgm:spPr/>
    </dgm:pt>
    <dgm:pt modelId="{18C5FE94-8852-489F-8F00-C901604CC691}" type="pres">
      <dgm:prSet presAssocID="{554C2DF6-0DA7-4713-99F4-D797C20F6BAA}" presName="Accent" presStyleLbl="node1" presStyleIdx="0" presStyleCnt="2"/>
      <dgm:spPr>
        <a:solidFill>
          <a:schemeClr val="bg2">
            <a:lumMod val="90000"/>
          </a:schemeClr>
        </a:solidFill>
      </dgm:spPr>
    </dgm:pt>
    <dgm:pt modelId="{44A668BE-032E-4E06-9517-8630CEE3FCE6}" type="pres">
      <dgm:prSet presAssocID="{554C2DF6-0DA7-4713-99F4-D797C20F6BAA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AA627-8968-4911-90E9-841CB0461F8B}" type="pres">
      <dgm:prSet presAssocID="{69A65B47-097A-4155-BE95-DBB4E95DC0BF}" presName="Accent2" presStyleCnt="0"/>
      <dgm:spPr/>
    </dgm:pt>
    <dgm:pt modelId="{FCB1C712-2679-4F5E-9050-EE646CB3DE20}" type="pres">
      <dgm:prSet presAssocID="{69A65B47-097A-4155-BE95-DBB4E95DC0BF}" presName="Accent" presStyleLbl="node1" presStyleIdx="1" presStyleCnt="2"/>
      <dgm:spPr>
        <a:solidFill>
          <a:schemeClr val="bg2">
            <a:lumMod val="90000"/>
          </a:schemeClr>
        </a:solidFill>
      </dgm:spPr>
    </dgm:pt>
    <dgm:pt modelId="{B3F6B112-B4F6-432E-B63B-DDEBE7B8E000}" type="pres">
      <dgm:prSet presAssocID="{69A65B47-097A-4155-BE95-DBB4E95DC0B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4F326-78B2-49B6-8F10-DCEFB4E74129}" type="presOf" srcId="{69A65B47-097A-4155-BE95-DBB4E95DC0BF}" destId="{B3F6B112-B4F6-432E-B63B-DDEBE7B8E000}" srcOrd="0" destOrd="0" presId="urn:microsoft.com/office/officeart/2009/layout/CircleArrowProcess"/>
    <dgm:cxn modelId="{3AD1B886-532C-4781-835A-CCCA5779A304}" type="presOf" srcId="{116490EB-32FF-4F94-B6BC-64AB73B46751}" destId="{8C4B6809-62F5-4DB2-8726-4930AE179A95}" srcOrd="0" destOrd="0" presId="urn:microsoft.com/office/officeart/2009/layout/CircleArrowProcess"/>
    <dgm:cxn modelId="{E97CBAAA-4B8A-493F-80B4-C8E1429F445E}" srcId="{116490EB-32FF-4F94-B6BC-64AB73B46751}" destId="{69A65B47-097A-4155-BE95-DBB4E95DC0BF}" srcOrd="1" destOrd="0" parTransId="{5AB2197F-774A-41EB-B82A-D72BB450271F}" sibTransId="{E01B9496-B8CD-4C6F-8292-6A69A4D4443F}"/>
    <dgm:cxn modelId="{516166DA-4980-4E29-95BE-6DBB0BE71ABE}" type="presOf" srcId="{554C2DF6-0DA7-4713-99F4-D797C20F6BAA}" destId="{44A668BE-032E-4E06-9517-8630CEE3FCE6}" srcOrd="0" destOrd="0" presId="urn:microsoft.com/office/officeart/2009/layout/CircleArrowProcess"/>
    <dgm:cxn modelId="{A8B124FA-FA38-4FF9-BEFF-C635DB3FF877}" srcId="{116490EB-32FF-4F94-B6BC-64AB73B46751}" destId="{554C2DF6-0DA7-4713-99F4-D797C20F6BAA}" srcOrd="0" destOrd="0" parTransId="{851F22E3-A896-4010-9517-CF4FB457DE48}" sibTransId="{1E6F5872-8913-424E-AA26-CAD449C32420}"/>
    <dgm:cxn modelId="{D93498CA-15DF-4A8B-8CA3-45B575066352}" type="presParOf" srcId="{8C4B6809-62F5-4DB2-8726-4930AE179A95}" destId="{62977481-8684-4537-8D6C-2B3B1D4CBC7D}" srcOrd="0" destOrd="0" presId="urn:microsoft.com/office/officeart/2009/layout/CircleArrowProcess"/>
    <dgm:cxn modelId="{90457006-9B3C-4031-8473-8A377FE81ABC}" type="presParOf" srcId="{62977481-8684-4537-8D6C-2B3B1D4CBC7D}" destId="{18C5FE94-8852-489F-8F00-C901604CC691}" srcOrd="0" destOrd="0" presId="urn:microsoft.com/office/officeart/2009/layout/CircleArrowProcess"/>
    <dgm:cxn modelId="{04CB62FD-E6E0-4A44-AFEA-4266FA53AA78}" type="presParOf" srcId="{8C4B6809-62F5-4DB2-8726-4930AE179A95}" destId="{44A668BE-032E-4E06-9517-8630CEE3FCE6}" srcOrd="1" destOrd="0" presId="urn:microsoft.com/office/officeart/2009/layout/CircleArrowProcess"/>
    <dgm:cxn modelId="{BBA85B55-49A1-4C27-BBCB-CB9E1EFB59B8}" type="presParOf" srcId="{8C4B6809-62F5-4DB2-8726-4930AE179A95}" destId="{80AAA627-8968-4911-90E9-841CB0461F8B}" srcOrd="2" destOrd="0" presId="urn:microsoft.com/office/officeart/2009/layout/CircleArrowProcess"/>
    <dgm:cxn modelId="{63F15E01-E3FC-426F-8C17-3B34106C08ED}" type="presParOf" srcId="{80AAA627-8968-4911-90E9-841CB0461F8B}" destId="{FCB1C712-2679-4F5E-9050-EE646CB3DE20}" srcOrd="0" destOrd="0" presId="urn:microsoft.com/office/officeart/2009/layout/CircleArrowProcess"/>
    <dgm:cxn modelId="{ED0A72A4-8498-417E-8EA5-E6769A6AE2CE}" type="presParOf" srcId="{8C4B6809-62F5-4DB2-8726-4930AE179A95}" destId="{B3F6B112-B4F6-432E-B63B-DDEBE7B8E00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5FE94-8852-489F-8F00-C901604CC691}">
      <dsp:nvSpPr>
        <dsp:cNvPr id="0" name=""/>
        <dsp:cNvSpPr/>
      </dsp:nvSpPr>
      <dsp:spPr>
        <a:xfrm>
          <a:off x="737066" y="119538"/>
          <a:ext cx="1458344" cy="14583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68BE-032E-4E06-9517-8630CEE3FCE6}">
      <dsp:nvSpPr>
        <dsp:cNvPr id="0" name=""/>
        <dsp:cNvSpPr/>
      </dsp:nvSpPr>
      <dsp:spPr>
        <a:xfrm>
          <a:off x="1059154" y="647532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Start: </a:t>
          </a:r>
          <a:r>
            <a:rPr lang="en-US" sz="1300" kern="1200" dirty="0" smtClean="0"/>
            <a:t>Mar 2020</a:t>
          </a:r>
          <a:endParaRPr lang="en-US" sz="1300" kern="1200" dirty="0"/>
        </a:p>
      </dsp:txBody>
      <dsp:txXfrm>
        <a:off x="1059154" y="647532"/>
        <a:ext cx="813641" cy="406772"/>
      </dsp:txXfrm>
    </dsp:sp>
    <dsp:sp modelId="{FCB1C712-2679-4F5E-9050-EE646CB3DE20}">
      <dsp:nvSpPr>
        <dsp:cNvPr id="0" name=""/>
        <dsp:cNvSpPr/>
      </dsp:nvSpPr>
      <dsp:spPr>
        <a:xfrm>
          <a:off x="436029" y="1054305"/>
          <a:ext cx="1252828" cy="125335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B112-B4F6-432E-B63B-DDEBE7B8E000}">
      <dsp:nvSpPr>
        <dsp:cNvPr id="0" name=""/>
        <dsp:cNvSpPr/>
      </dsp:nvSpPr>
      <dsp:spPr>
        <a:xfrm>
          <a:off x="652333" y="1487116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Finish:</a:t>
          </a:r>
          <a:r>
            <a:rPr lang="en-US" sz="1300" kern="1200" dirty="0" smtClean="0"/>
            <a:t> Dec 2020</a:t>
          </a:r>
          <a:endParaRPr lang="en-US" sz="1300" kern="1200" dirty="0"/>
        </a:p>
      </dsp:txBody>
      <dsp:txXfrm>
        <a:off x="652333" y="1487116"/>
        <a:ext cx="813641" cy="406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8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6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9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30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6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8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3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3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9" y="193832"/>
            <a:ext cx="3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CASE | </a:t>
            </a:r>
            <a:r>
              <a:rPr lang="en-AU" b="1" dirty="0" smtClean="0"/>
              <a:t>Project XYZ</a:t>
            </a:r>
            <a:endParaRPr lang="en-A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6254" y="75258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PROJECT DESCRIPTION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254" y="104723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6254" y="1047232"/>
            <a:ext cx="564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project here, what it’s about and what you’re trying to achieve. Delete this text and enter your own project description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254" y="2783657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PROBLEM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254" y="3078309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66254" y="3078309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</a:t>
            </a:r>
            <a:r>
              <a:rPr lang="en-AU" sz="1200" dirty="0" smtClean="0"/>
              <a:t>business problem you’re </a:t>
            </a:r>
            <a:r>
              <a:rPr lang="en-AU" sz="1200" dirty="0" smtClean="0"/>
              <a:t>trying to solve with the project</a:t>
            </a:r>
            <a:r>
              <a:rPr lang="en-AU" sz="120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 smtClean="0"/>
              <a:t>etc</a:t>
            </a:r>
            <a:endParaRPr lang="en-A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254" y="4839672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BENEFITS OF SOLVING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254" y="5134324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66254" y="5134324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</a:t>
            </a:r>
            <a:r>
              <a:rPr lang="en-AU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  <a:p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96940" y="770233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SCOPE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96940" y="1064885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196940" y="1064885"/>
            <a:ext cx="277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#5</a:t>
            </a:r>
            <a:endParaRPr lang="en-AU" sz="1200" dirty="0"/>
          </a:p>
          <a:p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96940" y="280131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DELIVERABLES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6940" y="309596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196940" y="3095962"/>
            <a:ext cx="564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</a:t>
            </a:r>
            <a:r>
              <a:rPr lang="en-AU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9725231" y="4434426"/>
          <a:ext cx="2631440" cy="242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96940" y="4839673"/>
          <a:ext cx="3770020" cy="170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010">
                  <a:extLst>
                    <a:ext uri="{9D8B030D-6E8A-4147-A177-3AD203B41FA5}">
                      <a16:colId xmlns:a16="http://schemas.microsoft.com/office/drawing/2014/main" val="591748503"/>
                    </a:ext>
                  </a:extLst>
                </a:gridCol>
                <a:gridCol w="1885010">
                  <a:extLst>
                    <a:ext uri="{9D8B030D-6E8A-4147-A177-3AD203B41FA5}">
                      <a16:colId xmlns:a16="http://schemas.microsoft.com/office/drawing/2014/main" val="3738228557"/>
                    </a:ext>
                  </a:extLst>
                </a:gridCol>
              </a:tblGrid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Budget Line</a:t>
                      </a:r>
                      <a:r>
                        <a:rPr lang="en-AU" sz="1200" baseline="0" dirty="0" smtClean="0"/>
                        <a:t> Item</a:t>
                      </a:r>
                      <a:endParaRPr lang="en-AU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Cost</a:t>
                      </a:r>
                      <a:endParaRPr lang="en-AU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46821"/>
                  </a:ext>
                </a:extLst>
              </a:tr>
              <a:tr h="273889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Resourcing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$25,000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1538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Licensing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$25,000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2638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External</a:t>
                      </a:r>
                      <a:r>
                        <a:rPr lang="en-AU" sz="1200" baseline="0" dirty="0" smtClean="0"/>
                        <a:t> Services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$20,000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49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Other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$30,000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98633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/>
                        <a:t>Total</a:t>
                      </a:r>
                      <a:endParaRPr lang="en-AU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$100,000</a:t>
                      </a:r>
                      <a:endParaRPr lang="en-AU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2517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72550" y="1110707"/>
            <a:ext cx="277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#5</a:t>
            </a:r>
            <a:endParaRPr lang="en-AU" sz="1200" dirty="0"/>
          </a:p>
          <a:p>
            <a:endParaRPr lang="en-AU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867775" y="1064885"/>
            <a:ext cx="11653" cy="13849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PROJECT TEAM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15454" y="450332"/>
            <a:ext cx="390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| Role | % of Allocation on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endParaRPr lang="en-AU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179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DELIVERY APPROACH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79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4179454" y="450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</a:t>
            </a:r>
            <a:r>
              <a:rPr lang="en-AU" sz="1200" dirty="0" smtClean="0"/>
              <a:t>delivery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ABC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DEF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GHI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JKL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182231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KEY STAKEHOLDERS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82231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8182231" y="450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| Area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5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DEPENDENCIES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5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115454" y="2863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  <a:p>
            <a:endParaRPr lang="en-AU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79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RISKS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79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179454" y="2863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182231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CONSTRAINTS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82231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/>
          <p:cNvSpPr txBox="1"/>
          <p:nvPr/>
        </p:nvSpPr>
        <p:spPr>
          <a:xfrm>
            <a:off x="8182231" y="2863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5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CONTRIBUTORS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115454" y="5263632"/>
            <a:ext cx="390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|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</a:t>
            </a:r>
          </a:p>
          <a:p>
            <a:endParaRPr lang="en-AU" sz="12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179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APPROVERS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79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/>
          <p:cNvSpPr txBox="1"/>
          <p:nvPr/>
        </p:nvSpPr>
        <p:spPr>
          <a:xfrm>
            <a:off x="4179454" y="5263632"/>
            <a:ext cx="3908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Role </a:t>
            </a:r>
            <a:r>
              <a:rPr lang="en-AU" sz="1200" dirty="0" smtClean="0"/>
              <a:t> Signature ___________________________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Role  Signature ___________________________</a:t>
            </a:r>
          </a:p>
          <a:p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8182231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CHANGE LOG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231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8182231" y="5263632"/>
            <a:ext cx="390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Created on: DD/MMM/YYYY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Last Updated on: DD/MM/YYYY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5673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C6D1320-7DB8-4414-B7F6-373FCED5DF3B}"/>
</file>

<file path=customXml/itemProps2.xml><?xml version="1.0" encoding="utf-8"?>
<ds:datastoreItem xmlns:ds="http://schemas.openxmlformats.org/officeDocument/2006/customXml" ds:itemID="{E3A24BCE-3A90-4385-BCCB-1C0B8F1387A2}"/>
</file>

<file path=customXml/itemProps3.xml><?xml version="1.0" encoding="utf-8"?>
<ds:datastoreItem xmlns:ds="http://schemas.openxmlformats.org/officeDocument/2006/customXml" ds:itemID="{0B71BB83-19B3-481D-AC25-B9C544879E17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273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Rubio Parra</dc:creator>
  <cp:lastModifiedBy>Mauricio Rubio Parra</cp:lastModifiedBy>
  <cp:revision>17</cp:revision>
  <dcterms:created xsi:type="dcterms:W3CDTF">2019-10-02T04:53:13Z</dcterms:created>
  <dcterms:modified xsi:type="dcterms:W3CDTF">2019-10-04T05:01:24Z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