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7_SB - v2" id="{35FD72F0-4EB4-4320-886A-1A14372861A7}" vid="{26B3EEDE-3F6E-4A81-A5BC-9854D12DC5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261FD-2762-49FB-A79D-ADBF2F86B94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E0C2CD-6504-4A36-A02F-E2B5E4DE8C26}"/>
</file>

<file path=docProps/app.xml><?xml version="1.0" encoding="utf-8"?>
<Properties xmlns="http://schemas.openxmlformats.org/officeDocument/2006/extended-properties" xmlns:vt="http://schemas.openxmlformats.org/officeDocument/2006/docPropsVTypes">
  <Template>TF16411196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2019-01-08T01:56:14Z</dcterms:created>
  <dcterms:modified xsi:type="dcterms:W3CDTF">2019-01-08T01:56:24Z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