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91895" y="4560093"/>
            <a:ext cx="0" cy="138338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6784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bg1">
                      <a:lumMod val="8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6_SB - v2" id="{D4E60708-BC5B-4349-A564-E4BD9C974377}" vid="{86EE72B1-A2B9-4273-9F76-31DF4130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D29DFE-96A2-4DE4-A385-4F657B94B487}">
  <ds:schemaRefs>
    <ds:schemaRef ds:uri="http://schemas.microsoft.com/office/2006/documentManagement/types"/>
    <ds:schemaRef ds:uri="http://purl.org/dc/terms/"/>
    <ds:schemaRef ds:uri="6dc4bcd6-49db-4c07-9060-8acfc67cef9f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26A80-E820-469A-B37C-20D6D1BB4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5BE44D-2F6B-4B6F-9DFB-87F3C62FE5C1}"/>
</file>

<file path=docProps/app.xml><?xml version="1.0" encoding="utf-8"?>
<Properties xmlns="http://schemas.openxmlformats.org/officeDocument/2006/extended-properties" xmlns:vt="http://schemas.openxmlformats.org/officeDocument/2006/docPropsVTypes">
  <Template>TF16411197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2019-01-08T01:56:34Z</dcterms:created>
  <dcterms:modified xsi:type="dcterms:W3CDTF">2019-01-08T01:56:46Z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