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244" y="78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08.01.2019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25.svg"/><Relationship Id="rId39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24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19.png"/><Relationship Id="rId40" Type="http://schemas.openxmlformats.org/officeDocument/2006/relationships/image" Target="../media/image39.svg"/><Relationship Id="rId45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6.png"/><Relationship Id="rId44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9.sv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image" Target="../media/image85.svg"/><Relationship Id="rId3" Type="http://schemas.openxmlformats.org/officeDocument/2006/relationships/image" Target="../media/image49.svg"/><Relationship Id="rId21" Type="http://schemas.openxmlformats.org/officeDocument/2006/relationships/image" Target="../media/image67.svg"/><Relationship Id="rId34" Type="http://schemas.openxmlformats.org/officeDocument/2006/relationships/image" Target="../media/image41.png"/><Relationship Id="rId7" Type="http://schemas.openxmlformats.org/officeDocument/2006/relationships/image" Target="../media/image53.svg"/><Relationship Id="rId12" Type="http://schemas.openxmlformats.org/officeDocument/2006/relationships/image" Target="../media/image30.png"/><Relationship Id="rId17" Type="http://schemas.openxmlformats.org/officeDocument/2006/relationships/image" Target="../media/image63.svg"/><Relationship Id="rId25" Type="http://schemas.openxmlformats.org/officeDocument/2006/relationships/image" Target="../media/image71.svg"/><Relationship Id="rId33" Type="http://schemas.openxmlformats.org/officeDocument/2006/relationships/image" Target="../media/image79.svg"/><Relationship Id="rId38" Type="http://schemas.openxmlformats.org/officeDocument/2006/relationships/image" Target="../media/image43.png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image" Target="../media/image75.svg"/><Relationship Id="rId41" Type="http://schemas.openxmlformats.org/officeDocument/2006/relationships/image" Target="../media/image8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57.svg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image" Target="../media/image83.svg"/><Relationship Id="rId40" Type="http://schemas.openxmlformats.org/officeDocument/2006/relationships/image" Target="../media/image44.pn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23" Type="http://schemas.openxmlformats.org/officeDocument/2006/relationships/image" Target="../media/image69.svg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65.svg"/><Relationship Id="rId31" Type="http://schemas.openxmlformats.org/officeDocument/2006/relationships/image" Target="../media/image77.svg"/><Relationship Id="rId4" Type="http://schemas.openxmlformats.org/officeDocument/2006/relationships/image" Target="../media/image26.png"/><Relationship Id="rId9" Type="http://schemas.openxmlformats.org/officeDocument/2006/relationships/image" Target="../media/image55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73.svg"/><Relationship Id="rId30" Type="http://schemas.openxmlformats.org/officeDocument/2006/relationships/image" Target="../media/image39.png"/><Relationship Id="rId35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Roadmap_MO - v3" id="{22F4D88F-7D50-466B-A48A-5F83F6EA503E}" vid="{A63AB24A-8A18-4111-A8C1-10B441B9DD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DD9C48-C15B-4063-BBC7-6EBD3EDB4A6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4B622E-5F8A-4135-A109-F06CA7ACE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60B3F4-FA84-4E35-8C35-07DB98C593BA}"/>
</file>

<file path=docProps/app.xml><?xml version="1.0" encoding="utf-8"?>
<Properties xmlns="http://schemas.openxmlformats.org/officeDocument/2006/extended-properties" xmlns:vt="http://schemas.openxmlformats.org/officeDocument/2006/docPropsVTypes">
  <Template>TF00954201</Template>
  <TotalTime>0</TotalTime>
  <Words>152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2019-01-08T01:57:00Z</dcterms:created>
  <dcterms:modified xsi:type="dcterms:W3CDTF">2019-01-08T01:57:13Z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