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20YY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95088" y="1270541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4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Months / Years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362965" y="1270541"/>
            <a:ext cx="1767840" cy="727511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Nov 20YY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02524" y="4930774"/>
            <a:ext cx="1767840" cy="727511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Group Items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 20YY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Beta Testing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Feb 20YY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9ED97-284E-4292-A29C-F597D955A83B}"/>
</file>

<file path=docProps/app.xml><?xml version="1.0" encoding="utf-8"?>
<Properties xmlns="http://schemas.openxmlformats.org/officeDocument/2006/extended-properties" xmlns:vt="http://schemas.openxmlformats.org/officeDocument/2006/docPropsVTypes">
  <Template>TF16411192</Template>
  <TotalTime>0</TotalTime>
  <Words>74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2019-01-08T01:57:25Z</dcterms:created>
  <dcterms:modified xsi:type="dcterms:W3CDTF">2019-01-08T01:57:42Z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