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B5857A-D087-498C-A780-5DD460C204C4}" v="1" dt="2024-02-20T18:36:44.657"/>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6" d="100"/>
          <a:sy n="76" d="100"/>
        </p:scale>
        <p:origin x="869" y="67"/>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5/1/2024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5/1/2024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Bees play a crucial role in our ecosystem by pollinating plants that provide food and habitat for wildlife. They are responsible for pollinating 30% of the world's food crops and 90% of wild plants.</a:t>
            </a:r>
          </a:p>
        </p:txBody>
      </p:sp>
      <p:sp>
        <p:nvSpPr>
          <p:cNvPr id="4" name="Slide Number Placeholder 3"/>
          <p:cNvSpPr>
            <a:spLocks noGrp="1"/>
          </p:cNvSpPr>
          <p:nvPr>
            <p:ph type="sldNum" sz="quarter" idx="5"/>
          </p:nvPr>
        </p:nvSpPr>
        <p:spPr/>
        <p:txBody>
          <a:bodyPr/>
          <a:lstStyle/>
          <a:p>
            <a:fld id="{C37D7554-D10C-4E29-B8E6-BB7111FA614F}" type="slidenum">
              <a:rPr lang="en-US" smtClean="0"/>
              <a:t>1</a:t>
            </a:fld>
            <a:endParaRPr lang="en-US" dirty="0"/>
          </a:p>
        </p:txBody>
      </p:sp>
    </p:spTree>
    <p:extLst>
      <p:ext uri="{BB962C8B-B14F-4D97-AF65-F5344CB8AC3E}">
        <p14:creationId xmlns:p14="http://schemas.microsoft.com/office/powerpoint/2010/main" val="74472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decline in bee populations is a serious concern because of their vital role in pollinating crops and plants that are essential to our food supply and the environment. Without bees, we would lose many of the foods we eat and the plants that provide habitat for other wildlife.</a:t>
            </a:r>
          </a:p>
        </p:txBody>
      </p:sp>
      <p:sp>
        <p:nvSpPr>
          <p:cNvPr id="4" name="Slide Number Placeholder 3"/>
          <p:cNvSpPr>
            <a:spLocks noGrp="1"/>
          </p:cNvSpPr>
          <p:nvPr>
            <p:ph type="sldNum" sz="quarter" idx="5"/>
          </p:nvPr>
        </p:nvSpPr>
        <p:spPr/>
        <p:txBody>
          <a:bodyPr/>
          <a:lstStyle/>
          <a:p>
            <a:fld id="{C37D7554-D10C-4E29-B8E6-BB7111FA614F}" type="slidenum">
              <a:rPr lang="en-US" smtClean="0"/>
              <a:t>2</a:t>
            </a:fld>
            <a:endParaRPr lang="en-US" dirty="0"/>
          </a:p>
        </p:txBody>
      </p:sp>
    </p:spTree>
    <p:extLst>
      <p:ext uri="{BB962C8B-B14F-4D97-AF65-F5344CB8AC3E}">
        <p14:creationId xmlns:p14="http://schemas.microsoft.com/office/powerpoint/2010/main" val="376817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Conserving bees is essential for maintaining healthy ecosystems and a sustainable food supply. Everyone can help by planting pollinator-friendly plants, reducing pesticide use, and supporting local beekeepers. These small actions can make a big difference in protecting these important pollinators.</a:t>
            </a:r>
          </a:p>
        </p:txBody>
      </p:sp>
      <p:sp>
        <p:nvSpPr>
          <p:cNvPr id="4" name="Slide Number Placeholder 3"/>
          <p:cNvSpPr>
            <a:spLocks noGrp="1"/>
          </p:cNvSpPr>
          <p:nvPr>
            <p:ph type="sldNum" sz="quarter" idx="5"/>
          </p:nvPr>
        </p:nvSpPr>
        <p:spPr/>
        <p:txBody>
          <a:bodyPr/>
          <a:lstStyle/>
          <a:p>
            <a:fld id="{C37D7554-D10C-4E29-B8E6-BB7111FA614F}" type="slidenum">
              <a:rPr lang="en-US" smtClean="0"/>
              <a:t>3</a:t>
            </a:fld>
            <a:endParaRPr lang="en-US" dirty="0"/>
          </a:p>
        </p:txBody>
      </p:sp>
    </p:spTree>
    <p:extLst>
      <p:ext uri="{BB962C8B-B14F-4D97-AF65-F5344CB8AC3E}">
        <p14:creationId xmlns:p14="http://schemas.microsoft.com/office/powerpoint/2010/main" val="219991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Bees are critical to agriculture, pollinating crops that provide food for people and livestock. Without bees, farmers would not be able to produce many of the foods we eat, including fruits, vegetables, and nuts. Bee pollination also improves crop yields and quality, leading to increased profits for farmers. The economic value of bee pollination is estimated at billions of dollars worldwide.</a:t>
            </a:r>
          </a:p>
        </p:txBody>
      </p:sp>
      <p:sp>
        <p:nvSpPr>
          <p:cNvPr id="4" name="Slide Number Placeholder 3"/>
          <p:cNvSpPr>
            <a:spLocks noGrp="1"/>
          </p:cNvSpPr>
          <p:nvPr>
            <p:ph type="sldNum" sz="quarter" idx="5"/>
          </p:nvPr>
        </p:nvSpPr>
        <p:spPr/>
        <p:txBody>
          <a:bodyPr/>
          <a:lstStyle/>
          <a:p>
            <a:fld id="{C37D7554-D10C-4E29-B8E6-BB7111FA614F}" type="slidenum">
              <a:rPr lang="en-US" smtClean="0"/>
              <a:t>4</a:t>
            </a:fld>
            <a:endParaRPr lang="en-US" dirty="0"/>
          </a:p>
        </p:txBody>
      </p:sp>
    </p:spTree>
    <p:extLst>
      <p:ext uri="{BB962C8B-B14F-4D97-AF65-F5344CB8AC3E}">
        <p14:creationId xmlns:p14="http://schemas.microsoft.com/office/powerpoint/2010/main" val="293532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future of bees is uncertain, but there are many ways we can help protect these important pollinators. Reducing pesticide use, planting pollinator-friendly plants, and supporting beekeepers are all important steps in conserving bees. It is up to all of us to take action to protect bees and the vital role they play in our environment and food supply.</a:t>
            </a:r>
          </a:p>
        </p:txBody>
      </p:sp>
      <p:sp>
        <p:nvSpPr>
          <p:cNvPr id="4" name="Slide Number Placeholder 3"/>
          <p:cNvSpPr>
            <a:spLocks noGrp="1"/>
          </p:cNvSpPr>
          <p:nvPr>
            <p:ph type="sldNum" sz="quarter" idx="5"/>
          </p:nvPr>
        </p:nvSpPr>
        <p:spPr/>
        <p:txBody>
          <a:bodyPr/>
          <a:lstStyle/>
          <a:p>
            <a:fld id="{C37D7554-D10C-4E29-B8E6-BB7111FA614F}" type="slidenum">
              <a:rPr lang="en-US" smtClean="0"/>
              <a:t>5</a:t>
            </a:fld>
            <a:endParaRPr lang="en-US" dirty="0"/>
          </a:p>
        </p:txBody>
      </p:sp>
    </p:spTree>
    <p:extLst>
      <p:ext uri="{BB962C8B-B14F-4D97-AF65-F5344CB8AC3E}">
        <p14:creationId xmlns:p14="http://schemas.microsoft.com/office/powerpoint/2010/main" val="83736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C976-517B-3774-6373-F32A17C81D8F}"/>
              </a:ext>
            </a:extLst>
          </p:cNvPr>
          <p:cNvSpPr>
            <a:spLocks noGrp="1"/>
          </p:cNvSpPr>
          <p:nvPr>
            <p:ph type="title"/>
          </p:nvPr>
        </p:nvSpPr>
        <p:spPr>
          <a:xfrm>
            <a:off x="1317614" y="690511"/>
            <a:ext cx="4964671" cy="5253089"/>
          </a:xfrm>
        </p:spPr>
        <p:txBody>
          <a:bodyPr anchor="b">
            <a:normAutofit/>
          </a:bodyPr>
          <a:lstStyle/>
          <a:p>
            <a:r>
              <a:rPr lang="en-US"/>
              <a:t>The Vital Role of Bees in Our Environment</a:t>
            </a:r>
          </a:p>
        </p:txBody>
      </p:sp>
      <p:pic>
        <p:nvPicPr>
          <p:cNvPr id="5" name="Picture 4" descr="Bee collecting pollen">
            <a:extLst>
              <a:ext uri="{FF2B5EF4-FFF2-40B4-BE49-F238E27FC236}">
                <a16:creationId xmlns:a16="http://schemas.microsoft.com/office/drawing/2014/main" id="{1525EEC3-D042-AF0D-A24F-D0A43C2B6BD6}"/>
              </a:ext>
            </a:extLst>
          </p:cNvPr>
          <p:cNvPicPr>
            <a:picLocks noChangeAspect="1"/>
          </p:cNvPicPr>
          <p:nvPr/>
        </p:nvPicPr>
        <p:blipFill rotWithShape="1">
          <a:blip r:embed="rId3"/>
          <a:srcRect l="20547" r="18657" b="-2"/>
          <a:stretch/>
        </p:blipFill>
        <p:spPr>
          <a:xfrm>
            <a:off x="6759806" y="893623"/>
            <a:ext cx="5432194" cy="5964377"/>
          </a:xfrm>
          <a:prstGeom prst="rect">
            <a:avLst/>
          </a:prstGeom>
          <a:noFill/>
        </p:spPr>
      </p:pic>
    </p:spTree>
    <p:extLst>
      <p:ext uri="{BB962C8B-B14F-4D97-AF65-F5344CB8AC3E}">
        <p14:creationId xmlns:p14="http://schemas.microsoft.com/office/powerpoint/2010/main" val="288058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BE42-5825-2677-C819-3D47F04C9ABA}"/>
              </a:ext>
            </a:extLst>
          </p:cNvPr>
          <p:cNvSpPr>
            <a:spLocks noGrp="1"/>
          </p:cNvSpPr>
          <p:nvPr>
            <p:ph type="title"/>
          </p:nvPr>
        </p:nvSpPr>
        <p:spPr>
          <a:xfrm>
            <a:off x="1353827" y="3508311"/>
            <a:ext cx="9923770" cy="1438762"/>
          </a:xfrm>
        </p:spPr>
        <p:txBody>
          <a:bodyPr anchor="b">
            <a:normAutofit/>
          </a:bodyPr>
          <a:lstStyle/>
          <a:p>
            <a:r>
              <a:rPr lang="en-US"/>
              <a:t>Bee Decline and Its Impact</a:t>
            </a:r>
          </a:p>
        </p:txBody>
      </p:sp>
      <p:pic>
        <p:nvPicPr>
          <p:cNvPr id="6" name="Content Placeholder 5" descr="Cosmos flower in an English country garden with a honey bee in the centre.">
            <a:extLst>
              <a:ext uri="{FF2B5EF4-FFF2-40B4-BE49-F238E27FC236}">
                <a16:creationId xmlns:a16="http://schemas.microsoft.com/office/drawing/2014/main" id="{45E5894D-C7D8-412D-A4EC-4F048741F5EE}"/>
              </a:ext>
            </a:extLst>
          </p:cNvPr>
          <p:cNvPicPr>
            <a:picLocks noGrp="1" noChangeAspect="1"/>
          </p:cNvPicPr>
          <p:nvPr>
            <p:ph type="pic" sz="quarter" idx="13"/>
          </p:nvPr>
        </p:nvPicPr>
        <p:blipFill rotWithShape="1">
          <a:blip r:embed="rId3"/>
          <a:srcRect t="25844" b="25844"/>
          <a:stretch/>
        </p:blipFill>
        <p:spPr>
          <a:xfrm>
            <a:off x="915857" y="0"/>
            <a:ext cx="10361480" cy="3429000"/>
          </a:xfrm>
          <a:noFill/>
        </p:spPr>
      </p:pic>
      <p:sp>
        <p:nvSpPr>
          <p:cNvPr id="3" name="Content Placeholder 2">
            <a:extLst>
              <a:ext uri="{FF2B5EF4-FFF2-40B4-BE49-F238E27FC236}">
                <a16:creationId xmlns:a16="http://schemas.microsoft.com/office/drawing/2014/main" id="{BF5F1A1C-FC45-1242-44DB-28C8CC11D55C}"/>
              </a:ext>
            </a:extLst>
          </p:cNvPr>
          <p:cNvSpPr>
            <a:spLocks noGrp="1"/>
          </p:cNvSpPr>
          <p:nvPr>
            <p:ph type="body" sz="quarter" idx="12"/>
          </p:nvPr>
        </p:nvSpPr>
        <p:spPr>
          <a:xfrm>
            <a:off x="1353828" y="5228488"/>
            <a:ext cx="9923770" cy="1368256"/>
          </a:xfrm>
        </p:spPr>
        <p:txBody>
          <a:bodyPr anchor="t">
            <a:normAutofit/>
          </a:bodyPr>
          <a:lstStyle/>
          <a:p>
            <a:pPr>
              <a:spcAft>
                <a:spcPts val="600"/>
              </a:spcAft>
            </a:pPr>
            <a:r>
              <a:rPr lang="en-GB" sz="1400"/>
              <a:t>Bee populations have been declining rapidly in recent years due to climate change, habitat loss, and pesticide use.</a:t>
            </a:r>
          </a:p>
          <a:p>
            <a:pPr>
              <a:spcAft>
                <a:spcPts val="600"/>
              </a:spcAft>
            </a:pPr>
            <a:r>
              <a:rPr lang="en-GB" sz="1400"/>
              <a:t>This decline has a significant impact on our food supply and the environment.</a:t>
            </a:r>
          </a:p>
          <a:p>
            <a:pPr>
              <a:spcAft>
                <a:spcPts val="600"/>
              </a:spcAft>
            </a:pPr>
            <a:r>
              <a:rPr lang="en-GB" sz="1400"/>
              <a:t>Without bees, many crops would not be able to produce fruit or seeds.</a:t>
            </a:r>
          </a:p>
          <a:p>
            <a:pPr>
              <a:spcAft>
                <a:spcPts val="600"/>
              </a:spcAft>
            </a:pPr>
            <a:r>
              <a:rPr lang="en-GB" sz="1400"/>
              <a:t>This would lead to a decrease in the variety and quantity of food available, as well as a decline in wildlife populations that rely on these plants for food and habitat.</a:t>
            </a:r>
            <a:endParaRPr lang="en-US" sz="1400"/>
          </a:p>
        </p:txBody>
      </p:sp>
      <p:sp>
        <p:nvSpPr>
          <p:cNvPr id="5" name="Slide Number Placeholder 4" hidden="1">
            <a:extLst>
              <a:ext uri="{FF2B5EF4-FFF2-40B4-BE49-F238E27FC236}">
                <a16:creationId xmlns:a16="http://schemas.microsoft.com/office/drawing/2014/main" id="{EA28C061-1CAA-6584-4FF4-0D9C5F2E2A8E}"/>
              </a:ext>
            </a:extLst>
          </p:cNvPr>
          <p:cNvSpPr>
            <a:spLocks noGrp="1"/>
          </p:cNvSpPr>
          <p:nvPr>
            <p:ph type="sldNum" sz="quarter" idx="429496729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2</a:t>
            </a:fld>
            <a:endParaRPr lang="en-US"/>
          </a:p>
        </p:txBody>
      </p:sp>
    </p:spTree>
    <p:extLst>
      <p:ext uri="{BB962C8B-B14F-4D97-AF65-F5344CB8AC3E}">
        <p14:creationId xmlns:p14="http://schemas.microsoft.com/office/powerpoint/2010/main" val="350556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2694-B96C-64D3-73E1-AB75724B6001}"/>
              </a:ext>
            </a:extLst>
          </p:cNvPr>
          <p:cNvSpPr>
            <a:spLocks noGrp="1"/>
          </p:cNvSpPr>
          <p:nvPr>
            <p:ph type="title"/>
          </p:nvPr>
        </p:nvSpPr>
        <p:spPr>
          <a:xfrm>
            <a:off x="1468814" y="503852"/>
            <a:ext cx="9808773" cy="1427585"/>
          </a:xfrm>
        </p:spPr>
        <p:txBody>
          <a:bodyPr anchor="ctr">
            <a:normAutofit/>
          </a:bodyPr>
          <a:lstStyle/>
          <a:p>
            <a:r>
              <a:rPr lang="en-US"/>
              <a:t>The Importance of Bee Conservation</a:t>
            </a:r>
          </a:p>
        </p:txBody>
      </p:sp>
      <p:pic>
        <p:nvPicPr>
          <p:cNvPr id="6" name="Content Placeholder 5" descr="Bees on honeycomb">
            <a:extLst>
              <a:ext uri="{FF2B5EF4-FFF2-40B4-BE49-F238E27FC236}">
                <a16:creationId xmlns:a16="http://schemas.microsoft.com/office/drawing/2014/main" id="{46F0326D-9A6A-4C12-8757-2B5515E3BB57}"/>
              </a:ext>
            </a:extLst>
          </p:cNvPr>
          <p:cNvPicPr>
            <a:picLocks noGrp="1" noChangeAspect="1"/>
          </p:cNvPicPr>
          <p:nvPr>
            <p:ph sz="quarter" idx="12"/>
          </p:nvPr>
        </p:nvPicPr>
        <p:blipFill rotWithShape="1">
          <a:blip r:embed="rId3"/>
          <a:srcRect l="16255" r="8770" b="2"/>
          <a:stretch/>
        </p:blipFill>
        <p:spPr>
          <a:xfrm>
            <a:off x="1468814" y="2057401"/>
            <a:ext cx="4627186" cy="4119463"/>
          </a:xfrm>
          <a:noFill/>
        </p:spPr>
      </p:pic>
      <p:sp>
        <p:nvSpPr>
          <p:cNvPr id="3" name="Content Placeholder 2">
            <a:extLst>
              <a:ext uri="{FF2B5EF4-FFF2-40B4-BE49-F238E27FC236}">
                <a16:creationId xmlns:a16="http://schemas.microsoft.com/office/drawing/2014/main" id="{CE3245A7-C8A5-37E5-030D-8CEA51B4C134}"/>
              </a:ext>
            </a:extLst>
          </p:cNvPr>
          <p:cNvSpPr>
            <a:spLocks noGrp="1"/>
          </p:cNvSpPr>
          <p:nvPr>
            <p:ph sz="quarter" idx="11"/>
          </p:nvPr>
        </p:nvSpPr>
        <p:spPr>
          <a:xfrm>
            <a:off x="6668185" y="2057401"/>
            <a:ext cx="4609399" cy="4119463"/>
          </a:xfrm>
        </p:spPr>
        <p:txBody>
          <a:bodyPr>
            <a:normAutofit/>
          </a:bodyPr>
          <a:lstStyle/>
          <a:p>
            <a:r>
              <a:rPr lang="en-GB"/>
              <a:t>Conserving bees is essential for maintaining healthy ecosystems and a sustainable food supply.</a:t>
            </a:r>
          </a:p>
          <a:p>
            <a:r>
              <a:rPr lang="en-GB"/>
              <a:t>There are many ways to support bee conservation, including planting pollinator-friendly plants, reducing pesticide use, and supporting local beekeepers.</a:t>
            </a:r>
          </a:p>
          <a:p>
            <a:r>
              <a:rPr lang="en-GB"/>
              <a:t>Small actions can make a big difference in protecting these important pollinators.</a:t>
            </a:r>
            <a:endParaRPr lang="en-US"/>
          </a:p>
        </p:txBody>
      </p:sp>
      <p:sp>
        <p:nvSpPr>
          <p:cNvPr id="5" name="Slide Number Placeholder 4">
            <a:extLst>
              <a:ext uri="{FF2B5EF4-FFF2-40B4-BE49-F238E27FC236}">
                <a16:creationId xmlns:a16="http://schemas.microsoft.com/office/drawing/2014/main" id="{A3BA4935-6332-5834-E2AC-BB5CF4BF9E88}"/>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3</a:t>
            </a:fld>
            <a:endParaRPr lang="en-US"/>
          </a:p>
        </p:txBody>
      </p:sp>
    </p:spTree>
    <p:extLst>
      <p:ext uri="{BB962C8B-B14F-4D97-AF65-F5344CB8AC3E}">
        <p14:creationId xmlns:p14="http://schemas.microsoft.com/office/powerpoint/2010/main" val="177010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DC09-7A9F-0061-9693-996CDF7D6CAC}"/>
              </a:ext>
            </a:extLst>
          </p:cNvPr>
          <p:cNvSpPr>
            <a:spLocks noGrp="1"/>
          </p:cNvSpPr>
          <p:nvPr>
            <p:ph type="title"/>
          </p:nvPr>
        </p:nvSpPr>
        <p:spPr>
          <a:xfrm>
            <a:off x="1468814" y="503852"/>
            <a:ext cx="9808773" cy="1427585"/>
          </a:xfrm>
        </p:spPr>
        <p:txBody>
          <a:bodyPr anchor="ctr">
            <a:normAutofit/>
          </a:bodyPr>
          <a:lstStyle/>
          <a:p>
            <a:r>
              <a:rPr lang="en-US"/>
              <a:t>The Role of Bees in Agriculture</a:t>
            </a:r>
          </a:p>
        </p:txBody>
      </p:sp>
      <p:sp>
        <p:nvSpPr>
          <p:cNvPr id="3" name="Content Placeholder 2">
            <a:extLst>
              <a:ext uri="{FF2B5EF4-FFF2-40B4-BE49-F238E27FC236}">
                <a16:creationId xmlns:a16="http://schemas.microsoft.com/office/drawing/2014/main" id="{C95A6E23-4880-B49A-F156-D134C4EC15CC}"/>
              </a:ext>
            </a:extLst>
          </p:cNvPr>
          <p:cNvSpPr>
            <a:spLocks noGrp="1"/>
          </p:cNvSpPr>
          <p:nvPr>
            <p:ph sz="quarter" idx="12"/>
          </p:nvPr>
        </p:nvSpPr>
        <p:spPr>
          <a:xfrm>
            <a:off x="1468814" y="2057401"/>
            <a:ext cx="4627186" cy="4119463"/>
          </a:xfrm>
        </p:spPr>
        <p:txBody>
          <a:bodyPr>
            <a:normAutofit/>
          </a:bodyPr>
          <a:lstStyle/>
          <a:p>
            <a:r>
              <a:rPr lang="en-GB" sz="1900"/>
              <a:t>Bees are an essential part of agriculture, pollinating crops that provide food for people and livestock.</a:t>
            </a:r>
          </a:p>
          <a:p>
            <a:r>
              <a:rPr lang="en-GB" sz="1900"/>
              <a:t>Without bees, farmers would not be able to produce many of the foods we eat, including fruits, vegetables, and nuts.</a:t>
            </a:r>
          </a:p>
          <a:p>
            <a:r>
              <a:rPr lang="en-GB" sz="1900"/>
              <a:t>Bee pollination also improves crop yields and quality, leading to increased profits for farmers.</a:t>
            </a:r>
          </a:p>
          <a:p>
            <a:r>
              <a:rPr lang="en-GB" sz="1900"/>
              <a:t>The economic value of bee pollination is estimated at billions of dollars worldwide.</a:t>
            </a:r>
            <a:endParaRPr lang="en-US" sz="1900"/>
          </a:p>
        </p:txBody>
      </p:sp>
      <p:pic>
        <p:nvPicPr>
          <p:cNvPr id="6" name="Content Placeholder 5" descr="Bee collecting pollen">
            <a:extLst>
              <a:ext uri="{FF2B5EF4-FFF2-40B4-BE49-F238E27FC236}">
                <a16:creationId xmlns:a16="http://schemas.microsoft.com/office/drawing/2014/main" id="{6BCF982A-51FB-4D7B-B7C3-FA3315F9335D}"/>
              </a:ext>
            </a:extLst>
          </p:cNvPr>
          <p:cNvPicPr>
            <a:picLocks noGrp="1" noChangeAspect="1"/>
          </p:cNvPicPr>
          <p:nvPr>
            <p:ph sz="quarter" idx="11"/>
          </p:nvPr>
        </p:nvPicPr>
        <p:blipFill rotWithShape="1">
          <a:blip r:embed="rId3"/>
          <a:srcRect l="13517" r="11796" b="2"/>
          <a:stretch/>
        </p:blipFill>
        <p:spPr>
          <a:xfrm>
            <a:off x="6668185" y="2057401"/>
            <a:ext cx="4609399" cy="4119463"/>
          </a:xfrm>
          <a:noFill/>
        </p:spPr>
      </p:pic>
      <p:sp>
        <p:nvSpPr>
          <p:cNvPr id="5" name="Slide Number Placeholder 4">
            <a:extLst>
              <a:ext uri="{FF2B5EF4-FFF2-40B4-BE49-F238E27FC236}">
                <a16:creationId xmlns:a16="http://schemas.microsoft.com/office/drawing/2014/main" id="{99FD6445-D7EA-E285-C857-1772D20E6F17}"/>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4</a:t>
            </a:fld>
            <a:endParaRPr lang="en-US"/>
          </a:p>
        </p:txBody>
      </p:sp>
    </p:spTree>
    <p:extLst>
      <p:ext uri="{BB962C8B-B14F-4D97-AF65-F5344CB8AC3E}">
        <p14:creationId xmlns:p14="http://schemas.microsoft.com/office/powerpoint/2010/main" val="240079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27C5-94E1-2BB4-9BAE-3F4A2491B962}"/>
              </a:ext>
            </a:extLst>
          </p:cNvPr>
          <p:cNvSpPr>
            <a:spLocks noGrp="1"/>
          </p:cNvSpPr>
          <p:nvPr>
            <p:ph type="title"/>
          </p:nvPr>
        </p:nvSpPr>
        <p:spPr>
          <a:xfrm>
            <a:off x="1468814" y="503852"/>
            <a:ext cx="9808773" cy="1427585"/>
          </a:xfrm>
        </p:spPr>
        <p:txBody>
          <a:bodyPr anchor="ctr">
            <a:normAutofit/>
          </a:bodyPr>
          <a:lstStyle/>
          <a:p>
            <a:r>
              <a:rPr lang="en-US"/>
              <a:t>The Future of Bees</a:t>
            </a:r>
          </a:p>
        </p:txBody>
      </p:sp>
      <p:sp>
        <p:nvSpPr>
          <p:cNvPr id="3" name="Content Placeholder 2">
            <a:extLst>
              <a:ext uri="{FF2B5EF4-FFF2-40B4-BE49-F238E27FC236}">
                <a16:creationId xmlns:a16="http://schemas.microsoft.com/office/drawing/2014/main" id="{A2F18847-6A19-58D1-9CE0-8CACF3F229C8}"/>
              </a:ext>
            </a:extLst>
          </p:cNvPr>
          <p:cNvSpPr>
            <a:spLocks noGrp="1"/>
          </p:cNvSpPr>
          <p:nvPr>
            <p:ph sz="quarter" idx="12"/>
          </p:nvPr>
        </p:nvSpPr>
        <p:spPr>
          <a:xfrm>
            <a:off x="1468814" y="2057401"/>
            <a:ext cx="4627186" cy="4119463"/>
          </a:xfrm>
        </p:spPr>
        <p:txBody>
          <a:bodyPr>
            <a:normAutofit/>
          </a:bodyPr>
          <a:lstStyle/>
          <a:p>
            <a:r>
              <a:rPr lang="en-GB"/>
              <a:t>The future of bees is uncertain, but there are many ways we can help protect these important pollinators.</a:t>
            </a:r>
          </a:p>
          <a:p>
            <a:r>
              <a:rPr lang="en-GB"/>
              <a:t>Reducing pesticide use, planting pollinator-friendly plants, and supporting beekeepers are all important steps in conserving bees.</a:t>
            </a:r>
          </a:p>
          <a:p>
            <a:r>
              <a:rPr lang="en-GB"/>
              <a:t>It is up to all of us to take action to protect bees and the vital role they play in our environment and food supply.</a:t>
            </a:r>
            <a:endParaRPr lang="en-US"/>
          </a:p>
        </p:txBody>
      </p:sp>
      <p:pic>
        <p:nvPicPr>
          <p:cNvPr id="6" name="Content Placeholder 5" descr="Purple flowers">
            <a:extLst>
              <a:ext uri="{FF2B5EF4-FFF2-40B4-BE49-F238E27FC236}">
                <a16:creationId xmlns:a16="http://schemas.microsoft.com/office/drawing/2014/main" id="{BC03E8DF-0481-4978-AAFD-222E9C2B3F3D}"/>
              </a:ext>
            </a:extLst>
          </p:cNvPr>
          <p:cNvPicPr>
            <a:picLocks noGrp="1" noChangeAspect="1"/>
          </p:cNvPicPr>
          <p:nvPr>
            <p:ph sz="quarter" idx="11"/>
          </p:nvPr>
        </p:nvPicPr>
        <p:blipFill rotWithShape="1">
          <a:blip r:embed="rId3"/>
          <a:srcRect l="11580" r="13732" b="2"/>
          <a:stretch/>
        </p:blipFill>
        <p:spPr>
          <a:xfrm>
            <a:off x="6668185" y="2057401"/>
            <a:ext cx="4609399" cy="4119463"/>
          </a:xfrm>
          <a:noFill/>
        </p:spPr>
      </p:pic>
      <p:sp>
        <p:nvSpPr>
          <p:cNvPr id="5" name="Slide Number Placeholder 4">
            <a:extLst>
              <a:ext uri="{FF2B5EF4-FFF2-40B4-BE49-F238E27FC236}">
                <a16:creationId xmlns:a16="http://schemas.microsoft.com/office/drawing/2014/main" id="{CDE4F4DD-E96A-9CD7-9553-23F6245250F7}"/>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5</a:t>
            </a:fld>
            <a:endParaRPr lang="en-US"/>
          </a:p>
        </p:txBody>
      </p:sp>
    </p:spTree>
    <p:extLst>
      <p:ext uri="{BB962C8B-B14F-4D97-AF65-F5344CB8AC3E}">
        <p14:creationId xmlns:p14="http://schemas.microsoft.com/office/powerpoint/2010/main" val="3077048995"/>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SharedWithUsers xmlns="92e4be8c-5aca-45ec-8e17-deab1f90d7c8">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2.xml><?xml version="1.0" encoding="utf-8"?>
<ds:datastoreItem xmlns:ds="http://schemas.openxmlformats.org/officeDocument/2006/customXml" ds:itemID="{3FDB7358-0BCB-4DEB-B717-C1D7CC555F05}">
  <ds:schemaRefs>
    <ds:schemaRef ds:uri="http://schemas.microsoft.com/office/2006/documentManagement/types"/>
    <ds:schemaRef ds:uri="http://purl.org/dc/dcmitype/"/>
    <ds:schemaRef ds:uri="f989dd22-3bf7-4a89-9575-93cea5268ed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AF80F10-D1EB-44DC-B79C-92B2BE6E0E4C}"/>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{F1DADFFB-292F-4D64-8F59-3B1BE5CD89CF}tf78544816_win32</Template>
  <TotalTime>5</TotalTime>
  <Words>579</Words>
  <Application>Microsoft Office PowerPoint</Application>
  <PresentationFormat>Widescreen</PresentationFormat>
  <Paragraphs>33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Tisa Offc Serif Pro</vt:lpstr>
      <vt:lpstr>Univers Light</vt:lpstr>
      <vt:lpstr>Custom</vt:lpstr>
      <vt:lpstr>The Vital Role of Bees in Our Environment</vt:lpstr>
      <vt:lpstr>Bee Decline and Its Impact</vt:lpstr>
      <vt:lpstr>The Importance of Bee Conservation</vt:lpstr>
      <vt:lpstr>The Role of Bees in Agriculture</vt:lpstr>
      <vt:lpstr>The Future of Bees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dc:creator>
  <cp:lastModifiedBy>Deb</cp:lastModifiedBy>
  <cp:revision>2</cp:revision>
  <dcterms:created xsi:type="dcterms:W3CDTF">2024-02-20T18:32:34Z</dcterms:created>
  <dcterms:modified xsi:type="dcterms:W3CDTF">2024-05-01T17:58:58Z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y fmtid="{D5CDD505-2E9C-101B-9397-08002B2CF9AE}" pid="3" name="Order">
    <vt:r8>25151500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ies>
</file>