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2" r:id="rId5"/>
    <p:sldId id="321" r:id="rId6"/>
    <p:sldId id="320" r:id="rId7"/>
    <p:sldId id="319" r:id="rId8"/>
    <p:sldId id="318" r:id="rId9"/>
    <p:sldId id="317" r:id="rId10"/>
    <p:sldId id="316" r:id="rId11"/>
    <p:sldId id="315" r:id="rId12"/>
    <p:sldId id="314" r:id="rId13"/>
    <p:sldId id="313" r:id="rId14"/>
    <p:sldId id="312" r:id="rId15"/>
    <p:sldId id="311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6" d="100"/>
          <a:sy n="76" d="100"/>
        </p:scale>
        <p:origin x="869" y="67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/>
          <a:lstStyle/>
          <a:p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AA6ED-97F0-825D-71BB-D4D461E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59FD0C-3CC0-6307-C5F3-CCBE0B14A1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8814" y="2057400"/>
            <a:ext cx="3091027" cy="386753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4BF48F46-6E7D-0880-9D66-315C864F7D0F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602610772"/>
              </p:ext>
            </p:extLst>
          </p:nvPr>
        </p:nvGraphicFramePr>
        <p:xfrm>
          <a:off x="5097463" y="2052638"/>
          <a:ext cx="6179954" cy="38916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626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05633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60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59544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92F51-55CE-19DC-B632-AD19560BA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4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4" y="2066731"/>
            <a:ext cx="6452876" cy="3867538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118A24-4E50-F77D-EF17-46A29F012C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69196" y="2066731"/>
            <a:ext cx="3108391" cy="3867538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BF639-9897-7AC5-9AE9-B87BE1DE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engagement metrics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D1DCF783-46E9-D159-7BE1-A0FAAD6D652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65138613"/>
              </p:ext>
            </p:extLst>
          </p:nvPr>
        </p:nvGraphicFramePr>
        <p:xfrm>
          <a:off x="1487488" y="2057400"/>
          <a:ext cx="9789995" cy="3886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857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31889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1278294"/>
            <a:ext cx="5000318" cy="4904141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4" name="Picture Placeholder 17" descr="Person smiling on the beach">
            <a:extLst>
              <a:ext uri="{FF2B5EF4-FFF2-40B4-BE49-F238E27FC236}">
                <a16:creationId xmlns:a16="http://schemas.microsoft.com/office/drawing/2014/main" id="{5E6D83BB-8C90-A74A-7CB5-59884B9944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7469" r="27469"/>
          <a:stretch/>
        </p:blipFill>
        <p:spPr>
          <a:xfrm>
            <a:off x="6642169" y="-1"/>
            <a:ext cx="4635426" cy="6857999"/>
          </a:xfrm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3508311"/>
            <a:ext cx="9923770" cy="1438762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5" name="Picture Placeholder 84" descr="Two people standing facing a crowd of people sitting">
            <a:extLst>
              <a:ext uri="{FF2B5EF4-FFF2-40B4-BE49-F238E27FC236}">
                <a16:creationId xmlns:a16="http://schemas.microsoft.com/office/drawing/2014/main" id="{E71238CA-461F-1B03-D7E1-786C002AB7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290" b="35290"/>
          <a:stretch/>
        </p:blipFill>
        <p:spPr>
          <a:xfrm>
            <a:off x="915600" y="0"/>
            <a:ext cx="10361995" cy="3429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3828" y="5228488"/>
            <a:ext cx="9923770" cy="1368256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Engaging the audience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/>
          <a:lstStyle/>
          <a:p>
            <a:r>
              <a:rPr lang="en-US" dirty="0"/>
              <a:t>Selecting visual aids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8031" y="4027047"/>
            <a:ext cx="10115939" cy="176278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68185" y="2057401"/>
            <a:ext cx="4609399" cy="41194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2057401"/>
            <a:ext cx="3068678" cy="41194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91727" y="2057401"/>
            <a:ext cx="6085857" cy="41194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6" descr="A person with curly hair standing in front of a crowd">
            <a:extLst>
              <a:ext uri="{FF2B5EF4-FFF2-40B4-BE49-F238E27FC236}">
                <a16:creationId xmlns:a16="http://schemas.microsoft.com/office/drawing/2014/main" id="{9A3D4103-A3C2-A6CC-FF4A-CAB89B7EA62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54" r="54"/>
          <a:stretch/>
        </p:blipFill>
        <p:spPr>
          <a:xfrm>
            <a:off x="1503363" y="2061969"/>
            <a:ext cx="4592637" cy="48053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87262" y="2052736"/>
            <a:ext cx="4490320" cy="480059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f989dd22-3bf7-4a89-9575-93cea5268ede"/>
  </ds:schemaRefs>
</ds:datastoreItem>
</file>

<file path=customXml/itemProps3.xml><?xml version="1.0" encoding="utf-8"?>
<ds:datastoreItem xmlns:ds="http://schemas.openxmlformats.org/officeDocument/2006/customXml" ds:itemID="{E7F633EE-2B02-4FAC-998D-C7CF6F4443CA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{F1DADFFB-292F-4D64-8F59-3B1BE5CD89CF}tf78544816_win32</Template>
  <TotalTime>0</TotalTime>
  <Words>419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Tisa Offc Serif Pro</vt:lpstr>
      <vt:lpstr>Univers Light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</dc:creator>
  <cp:lastModifiedBy>Deb</cp:lastModifiedBy>
  <cp:revision>1</cp:revision>
  <dcterms:created xsi:type="dcterms:W3CDTF">2024-02-20T18:40:15Z</dcterms:created>
  <dcterms:modified xsi:type="dcterms:W3CDTF">2024-05-01T17:58:02Z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25151300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