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9.xml" ContentType="application/vnd.openxmlformats-officedocument.presentationml.notesSlide+xml"/>
  <Override PartName="/ppt/notesSlides/notesSlide1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2.xml" ContentType="application/vnd.openxmlformats-officedocument.presentationml.notesSlide+xml"/>
  <Override PartName="/ppt/notesSlides/notesSlide1.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1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11.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quickStyle3.xml" ContentType="application/vnd.openxmlformats-officedocument.drawingml.diagramStyle+xml"/>
  <Override PartName="/ppt/diagrams/layout4.xml" ContentType="application/vnd.openxmlformats-officedocument.drawingml.diagramLayout+xml"/>
  <Override PartName="/ppt/diagrams/layout3.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rawing3.xml" ContentType="application/vnd.ms-office.drawingml.diagramDrawing+xml"/>
  <Override PartName="/ppt/diagrams/colors3.xml" ContentType="application/vnd.openxmlformats-officedocument.drawingml.diagramCol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24B11DBA-AB4B-4BAF-B843-7F9ABFAD330F}">
          <p14:sldIdLst>
            <p14:sldId id="256"/>
            <p14:sldId id="257"/>
          </p14:sldIdLst>
        </p14:section>
        <p14:section name="Audience" id="{368C724C-FDAB-4464-858A-FEC80BA31FB1}">
          <p14:sldIdLst>
            <p14:sldId id="258"/>
            <p14:sldId id="259"/>
          </p14:sldIdLst>
        </p14:section>
        <p14:section name="Goals" id="{255C162A-BC87-497C-9855-7A8217919C08}">
          <p14:sldIdLst>
            <p14:sldId id="260"/>
            <p14:sldId id="261"/>
          </p14:sldIdLst>
        </p14:section>
        <p14:section name="Platforms" id="{6F8FD55D-1FEB-4BA8-8FF0-EECB8555A716}">
          <p14:sldIdLst>
            <p14:sldId id="262"/>
            <p14:sldId id="263"/>
          </p14:sldIdLst>
        </p14:section>
        <p14:section name="Strategy" id="{0E4F1602-B331-4394-9919-4491C19EAFBE}">
          <p14:sldIdLst>
            <p14:sldId id="264"/>
            <p14:sldId id="265"/>
          </p14:sldIdLst>
        </p14:section>
        <p14:section name="Brand Voice" id="{617A1D0E-0ACC-44BE-AB62-A581B0FE31B1}">
          <p14:sldIdLst>
            <p14:sldId id="266"/>
            <p14:sldId id="267"/>
          </p14:sldIdLst>
        </p14:section>
        <p14:section name="Advertising" id="{073DD0C7-755D-4982-A06A-B8DC1637DC4E}">
          <p14:sldIdLst>
            <p14:sldId id="268"/>
            <p14:sldId id="269"/>
          </p14:sldIdLst>
        </p14:section>
        <p14:section name="Collaborations" id="{00665E6F-6F28-4B73-BB78-CDD23EFE8368}">
          <p14:sldIdLst>
            <p14:sldId id="270"/>
            <p14:sldId id="271"/>
          </p14:sldIdLst>
        </p14:section>
        <p14:section name="Engagement" id="{FD4E95EA-0A1D-44D8-8A06-AB5965B9B796}">
          <p14:sldIdLst>
            <p14:sldId id="272"/>
            <p14:sldId id="273"/>
          </p14:sldIdLst>
        </p14:section>
        <p14:section name="Analytics" id="{EF8ACED4-C96D-44A4-B90A-6BEC87823BE5}">
          <p14:sldIdLst>
            <p14:sldId id="274"/>
            <p14:sldId id="275"/>
          </p14:sldIdLst>
        </p14:section>
        <p14:section name="Strategy Adaptation" id="{3EA7E42D-D3ED-480F-951A-A6D98F347513}">
          <p14:sldIdLst>
            <p14:sldId id="276"/>
            <p14:sldId id="277"/>
            <p14:sldId id="278"/>
            <p14:sldId id="279"/>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86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BCC0D1-96E6-45AA-B668-86706F2D37CB}"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C1C26EDE-4F20-4496-883C-4FD6302B3011}">
      <dgm:prSet/>
      <dgm:spPr/>
      <dgm:t>
        <a:bodyPr/>
        <a:lstStyle/>
        <a:p>
          <a:pPr>
            <a:defRPr b="1"/>
          </a:pPr>
          <a:r>
            <a:rPr lang="en-GB"/>
            <a:t>Align Content with Brand Identity</a:t>
          </a:r>
          <a:endParaRPr lang="en-US"/>
        </a:p>
      </dgm:t>
    </dgm:pt>
    <dgm:pt modelId="{1479205A-9A8F-41D5-BB18-3D309B8A4880}" type="parTrans" cxnId="{2077B654-EBBA-4221-AE3F-4FAEC721C20B}">
      <dgm:prSet/>
      <dgm:spPr/>
      <dgm:t>
        <a:bodyPr/>
        <a:lstStyle/>
        <a:p>
          <a:endParaRPr lang="en-US"/>
        </a:p>
      </dgm:t>
    </dgm:pt>
    <dgm:pt modelId="{3D517772-1A29-4230-B24F-94FD1B0AE667}" type="sibTrans" cxnId="{2077B654-EBBA-4221-AE3F-4FAEC721C20B}">
      <dgm:prSet/>
      <dgm:spPr/>
      <dgm:t>
        <a:bodyPr/>
        <a:lstStyle/>
        <a:p>
          <a:endParaRPr lang="en-US"/>
        </a:p>
      </dgm:t>
    </dgm:pt>
    <dgm:pt modelId="{48FB957F-F5B8-422C-A0F4-2DD28D50D463}">
      <dgm:prSet/>
      <dgm:spPr/>
      <dgm:t>
        <a:bodyPr/>
        <a:lstStyle/>
        <a:p>
          <a:r>
            <a:rPr lang="en-GB"/>
            <a:t>Ensure all content reflects the brand's unique style and values</a:t>
          </a:r>
          <a:endParaRPr lang="en-US"/>
        </a:p>
      </dgm:t>
    </dgm:pt>
    <dgm:pt modelId="{80026B5C-E92E-473E-A720-B1079CB34EB6}" type="parTrans" cxnId="{141CCD7E-F56A-43EC-A70D-3639F1ED5096}">
      <dgm:prSet/>
      <dgm:spPr/>
      <dgm:t>
        <a:bodyPr/>
        <a:lstStyle/>
        <a:p>
          <a:endParaRPr lang="en-US"/>
        </a:p>
      </dgm:t>
    </dgm:pt>
    <dgm:pt modelId="{A2EF28FD-583C-413F-B704-5196B429F86B}" type="sibTrans" cxnId="{141CCD7E-F56A-43EC-A70D-3639F1ED5096}">
      <dgm:prSet/>
      <dgm:spPr/>
      <dgm:t>
        <a:bodyPr/>
        <a:lstStyle/>
        <a:p>
          <a:endParaRPr lang="en-US"/>
        </a:p>
      </dgm:t>
    </dgm:pt>
    <dgm:pt modelId="{C8F8C96A-0238-42C4-B5EF-E98A3F5F60DD}">
      <dgm:prSet/>
      <dgm:spPr/>
      <dgm:t>
        <a:bodyPr/>
        <a:lstStyle/>
        <a:p>
          <a:pPr>
            <a:defRPr b="1"/>
          </a:pPr>
          <a:r>
            <a:rPr lang="en-GB"/>
            <a:t>High-Quality Visuals</a:t>
          </a:r>
          <a:endParaRPr lang="en-US"/>
        </a:p>
      </dgm:t>
    </dgm:pt>
    <dgm:pt modelId="{3D52132A-249F-410B-BDFB-C10793E7A52C}" type="parTrans" cxnId="{75065CE6-8C66-4682-BB74-728215EB50C1}">
      <dgm:prSet/>
      <dgm:spPr/>
      <dgm:t>
        <a:bodyPr/>
        <a:lstStyle/>
        <a:p>
          <a:endParaRPr lang="en-US"/>
        </a:p>
      </dgm:t>
    </dgm:pt>
    <dgm:pt modelId="{C6DA6548-38C9-4369-83C3-411828AE3DDF}" type="sibTrans" cxnId="{75065CE6-8C66-4682-BB74-728215EB50C1}">
      <dgm:prSet/>
      <dgm:spPr/>
      <dgm:t>
        <a:bodyPr/>
        <a:lstStyle/>
        <a:p>
          <a:endParaRPr lang="en-US"/>
        </a:p>
      </dgm:t>
    </dgm:pt>
    <dgm:pt modelId="{0E200FF9-C759-4E9B-B97C-892BDB6284D5}">
      <dgm:prSet/>
      <dgm:spPr/>
      <dgm:t>
        <a:bodyPr/>
        <a:lstStyle/>
        <a:p>
          <a:r>
            <a:rPr lang="en-GB"/>
            <a:t>Utilize professional images and videos to showcase the clothing line</a:t>
          </a:r>
          <a:endParaRPr lang="en-US"/>
        </a:p>
      </dgm:t>
    </dgm:pt>
    <dgm:pt modelId="{BD56D7BD-9CDF-4B3E-920B-68DE10E1C09C}" type="parTrans" cxnId="{6DBFE8F8-B215-49D1-B38D-9D14C6E01C67}">
      <dgm:prSet/>
      <dgm:spPr/>
      <dgm:t>
        <a:bodyPr/>
        <a:lstStyle/>
        <a:p>
          <a:endParaRPr lang="en-US"/>
        </a:p>
      </dgm:t>
    </dgm:pt>
    <dgm:pt modelId="{DCF82DA3-838D-493D-9906-0B039B61CD3B}" type="sibTrans" cxnId="{6DBFE8F8-B215-49D1-B38D-9D14C6E01C67}">
      <dgm:prSet/>
      <dgm:spPr/>
      <dgm:t>
        <a:bodyPr/>
        <a:lstStyle/>
        <a:p>
          <a:endParaRPr lang="en-US"/>
        </a:p>
      </dgm:t>
    </dgm:pt>
    <dgm:pt modelId="{6411D8D4-B273-4DD3-955D-AF9D26DC4449}">
      <dgm:prSet/>
      <dgm:spPr/>
      <dgm:t>
        <a:bodyPr/>
        <a:lstStyle/>
        <a:p>
          <a:pPr>
            <a:defRPr b="1"/>
          </a:pPr>
          <a:r>
            <a:rPr lang="en-GB"/>
            <a:t>Engaging Stories</a:t>
          </a:r>
          <a:endParaRPr lang="en-US"/>
        </a:p>
      </dgm:t>
    </dgm:pt>
    <dgm:pt modelId="{37C6414B-1873-44F0-965C-1459FF642DCA}" type="parTrans" cxnId="{B8152727-C6CC-4CD3-8E55-724625EA19EF}">
      <dgm:prSet/>
      <dgm:spPr/>
      <dgm:t>
        <a:bodyPr/>
        <a:lstStyle/>
        <a:p>
          <a:endParaRPr lang="en-US"/>
        </a:p>
      </dgm:t>
    </dgm:pt>
    <dgm:pt modelId="{ABED0AAF-6395-43EC-B7E6-75B03033F08C}" type="sibTrans" cxnId="{B8152727-C6CC-4CD3-8E55-724625EA19EF}">
      <dgm:prSet/>
      <dgm:spPr/>
      <dgm:t>
        <a:bodyPr/>
        <a:lstStyle/>
        <a:p>
          <a:endParaRPr lang="en-US"/>
        </a:p>
      </dgm:t>
    </dgm:pt>
    <dgm:pt modelId="{EA26561E-5279-4EB5-A6A4-7AFDDBB612D4}">
      <dgm:prSet/>
      <dgm:spPr/>
      <dgm:t>
        <a:bodyPr/>
        <a:lstStyle/>
        <a:p>
          <a:r>
            <a:rPr lang="en-GB"/>
            <a:t>Create narratives that connect with the audience and highlight the brand</a:t>
          </a:r>
          <a:endParaRPr lang="en-US"/>
        </a:p>
      </dgm:t>
    </dgm:pt>
    <dgm:pt modelId="{C06369D9-19EF-4296-9FEB-84C695375BD4}" type="parTrans" cxnId="{CE29F1C1-EF7C-4514-8397-20083080FA07}">
      <dgm:prSet/>
      <dgm:spPr/>
      <dgm:t>
        <a:bodyPr/>
        <a:lstStyle/>
        <a:p>
          <a:endParaRPr lang="en-US"/>
        </a:p>
      </dgm:t>
    </dgm:pt>
    <dgm:pt modelId="{385AEFE1-2FE5-48D9-8540-3F1A3CBBFC3F}" type="sibTrans" cxnId="{CE29F1C1-EF7C-4514-8397-20083080FA07}">
      <dgm:prSet/>
      <dgm:spPr/>
      <dgm:t>
        <a:bodyPr/>
        <a:lstStyle/>
        <a:p>
          <a:endParaRPr lang="en-US"/>
        </a:p>
      </dgm:t>
    </dgm:pt>
    <dgm:pt modelId="{1B82925A-FFE4-4F5C-8B31-C05BD1ED2743}">
      <dgm:prSet/>
      <dgm:spPr/>
      <dgm:t>
        <a:bodyPr/>
        <a:lstStyle/>
        <a:p>
          <a:pPr>
            <a:defRPr b="1"/>
          </a:pPr>
          <a:r>
            <a:rPr lang="en-GB"/>
            <a:t>Behind-the-Scenes Access</a:t>
          </a:r>
          <a:endParaRPr lang="en-US"/>
        </a:p>
      </dgm:t>
    </dgm:pt>
    <dgm:pt modelId="{2DDBB56C-CCA9-4837-8F6B-CDA0A2F66E19}" type="parTrans" cxnId="{54CE1237-6E8A-4C25-A4EE-22347BE72E06}">
      <dgm:prSet/>
      <dgm:spPr/>
      <dgm:t>
        <a:bodyPr/>
        <a:lstStyle/>
        <a:p>
          <a:endParaRPr lang="en-US"/>
        </a:p>
      </dgm:t>
    </dgm:pt>
    <dgm:pt modelId="{C8A6085C-6940-497C-B185-61B8509DD23A}" type="sibTrans" cxnId="{54CE1237-6E8A-4C25-A4EE-22347BE72E06}">
      <dgm:prSet/>
      <dgm:spPr/>
      <dgm:t>
        <a:bodyPr/>
        <a:lstStyle/>
        <a:p>
          <a:endParaRPr lang="en-US"/>
        </a:p>
      </dgm:t>
    </dgm:pt>
    <dgm:pt modelId="{163650B5-3DE7-4085-8F37-97940CAFACDC}">
      <dgm:prSet/>
      <dgm:spPr/>
      <dgm:t>
        <a:bodyPr/>
        <a:lstStyle/>
        <a:p>
          <a:r>
            <a:rPr lang="en-GB"/>
            <a:t>Share the creation process to build authenticity and trust</a:t>
          </a:r>
          <a:endParaRPr lang="en-US"/>
        </a:p>
      </dgm:t>
    </dgm:pt>
    <dgm:pt modelId="{5968AD90-FCA1-4065-A466-A0B11312BDCF}" type="parTrans" cxnId="{2ADF29F4-DDC9-4E8A-81FA-A353C01D3B0B}">
      <dgm:prSet/>
      <dgm:spPr/>
      <dgm:t>
        <a:bodyPr/>
        <a:lstStyle/>
        <a:p>
          <a:endParaRPr lang="en-US"/>
        </a:p>
      </dgm:t>
    </dgm:pt>
    <dgm:pt modelId="{C0D723CD-068D-471E-B47E-13F5645FD267}" type="sibTrans" cxnId="{2ADF29F4-DDC9-4E8A-81FA-A353C01D3B0B}">
      <dgm:prSet/>
      <dgm:spPr/>
      <dgm:t>
        <a:bodyPr/>
        <a:lstStyle/>
        <a:p>
          <a:endParaRPr lang="en-US"/>
        </a:p>
      </dgm:t>
    </dgm:pt>
    <dgm:pt modelId="{E35724FB-4120-4786-A0BA-9780330773D0}">
      <dgm:prSet/>
      <dgm:spPr/>
      <dgm:t>
        <a:bodyPr/>
        <a:lstStyle/>
        <a:p>
          <a:pPr>
            <a:defRPr b="1"/>
          </a:pPr>
          <a:r>
            <a:rPr lang="en-GB"/>
            <a:t>User-Generated Content</a:t>
          </a:r>
          <a:endParaRPr lang="en-US"/>
        </a:p>
      </dgm:t>
    </dgm:pt>
    <dgm:pt modelId="{B6F9A0B5-CC1F-41C1-AF9C-8B9CF1EDD6E1}" type="parTrans" cxnId="{710592E3-DAB8-4EA9-B7ED-D9FF0706CAAB}">
      <dgm:prSet/>
      <dgm:spPr/>
      <dgm:t>
        <a:bodyPr/>
        <a:lstStyle/>
        <a:p>
          <a:endParaRPr lang="en-US"/>
        </a:p>
      </dgm:t>
    </dgm:pt>
    <dgm:pt modelId="{FEB727FA-4F89-424B-8EEF-499795E3B3B0}" type="sibTrans" cxnId="{710592E3-DAB8-4EA9-B7ED-D9FF0706CAAB}">
      <dgm:prSet/>
      <dgm:spPr/>
      <dgm:t>
        <a:bodyPr/>
        <a:lstStyle/>
        <a:p>
          <a:endParaRPr lang="en-US"/>
        </a:p>
      </dgm:t>
    </dgm:pt>
    <dgm:pt modelId="{683EDDC1-CF11-4FCA-A7F2-FC4080588AB5}">
      <dgm:prSet/>
      <dgm:spPr/>
      <dgm:t>
        <a:bodyPr/>
        <a:lstStyle/>
        <a:p>
          <a:r>
            <a:rPr lang="en-GB"/>
            <a:t>Incorporate customer photos and reviews to enhance credibility</a:t>
          </a:r>
          <a:endParaRPr lang="en-US"/>
        </a:p>
      </dgm:t>
    </dgm:pt>
    <dgm:pt modelId="{5A8932EF-E9B2-426E-9D12-8C4D3C208199}" type="parTrans" cxnId="{9A7CB313-A198-4609-AD18-07C5CA5964D0}">
      <dgm:prSet/>
      <dgm:spPr/>
      <dgm:t>
        <a:bodyPr/>
        <a:lstStyle/>
        <a:p>
          <a:endParaRPr lang="en-US"/>
        </a:p>
      </dgm:t>
    </dgm:pt>
    <dgm:pt modelId="{1F8EDD31-3AA2-45CD-B443-2ADC9852DC15}" type="sibTrans" cxnId="{9A7CB313-A198-4609-AD18-07C5CA5964D0}">
      <dgm:prSet/>
      <dgm:spPr/>
      <dgm:t>
        <a:bodyPr/>
        <a:lstStyle/>
        <a:p>
          <a:endParaRPr lang="en-US"/>
        </a:p>
      </dgm:t>
    </dgm:pt>
    <dgm:pt modelId="{CA0EFC65-2986-4F6E-BB46-1DC44B6E1D79}">
      <dgm:prSet/>
      <dgm:spPr/>
      <dgm:t>
        <a:bodyPr/>
        <a:lstStyle/>
        <a:p>
          <a:pPr>
            <a:defRPr b="1"/>
          </a:pPr>
          <a:r>
            <a:rPr lang="en-GB"/>
            <a:t>Fashion Inspiration</a:t>
          </a:r>
          <a:endParaRPr lang="en-US"/>
        </a:p>
      </dgm:t>
    </dgm:pt>
    <dgm:pt modelId="{2E4050B6-3001-4D0E-97C4-6BEAF7EE864A}" type="parTrans" cxnId="{30CE28FF-CE12-4AF0-AEDE-512A104A3BCE}">
      <dgm:prSet/>
      <dgm:spPr/>
      <dgm:t>
        <a:bodyPr/>
        <a:lstStyle/>
        <a:p>
          <a:endParaRPr lang="en-US"/>
        </a:p>
      </dgm:t>
    </dgm:pt>
    <dgm:pt modelId="{113010FA-0297-4265-B9BC-206C4B456A2B}" type="sibTrans" cxnId="{30CE28FF-CE12-4AF0-AEDE-512A104A3BCE}">
      <dgm:prSet/>
      <dgm:spPr/>
      <dgm:t>
        <a:bodyPr/>
        <a:lstStyle/>
        <a:p>
          <a:endParaRPr lang="en-US"/>
        </a:p>
      </dgm:t>
    </dgm:pt>
    <dgm:pt modelId="{ABB53423-19FE-4359-B18F-23B6575B9CE7}">
      <dgm:prSet/>
      <dgm:spPr/>
      <dgm:t>
        <a:bodyPr/>
        <a:lstStyle/>
        <a:p>
          <a:r>
            <a:rPr lang="en-GB"/>
            <a:t>Provide style tips and trends to engage and inspire followers</a:t>
          </a:r>
          <a:endParaRPr lang="en-US"/>
        </a:p>
      </dgm:t>
    </dgm:pt>
    <dgm:pt modelId="{50C523E8-9F20-4D56-8CA8-D7974EEEC406}" type="parTrans" cxnId="{8B08732E-144C-4341-B779-746733451CEA}">
      <dgm:prSet/>
      <dgm:spPr/>
      <dgm:t>
        <a:bodyPr/>
        <a:lstStyle/>
        <a:p>
          <a:endParaRPr lang="en-US"/>
        </a:p>
      </dgm:t>
    </dgm:pt>
    <dgm:pt modelId="{B3D3D0BF-CE13-462B-8086-EF7A88494A19}" type="sibTrans" cxnId="{8B08732E-144C-4341-B779-746733451CEA}">
      <dgm:prSet/>
      <dgm:spPr/>
      <dgm:t>
        <a:bodyPr/>
        <a:lstStyle/>
        <a:p>
          <a:endParaRPr lang="en-US"/>
        </a:p>
      </dgm:t>
    </dgm:pt>
    <dgm:pt modelId="{D0F48F64-4BE3-4061-B475-9CEAF3EC7818}" type="pres">
      <dgm:prSet presAssocID="{2ABCC0D1-96E6-45AA-B668-86706F2D37CB}" presName="root" presStyleCnt="0">
        <dgm:presLayoutVars>
          <dgm:dir/>
          <dgm:resizeHandles val="exact"/>
        </dgm:presLayoutVars>
      </dgm:prSet>
      <dgm:spPr/>
    </dgm:pt>
    <dgm:pt modelId="{FC50D604-957C-4DDC-9DB5-B47EC46DA4AB}" type="pres">
      <dgm:prSet presAssocID="{C1C26EDE-4F20-4496-883C-4FD6302B3011}" presName="compNode" presStyleCnt="0"/>
      <dgm:spPr/>
    </dgm:pt>
    <dgm:pt modelId="{AB8479FD-8864-4607-8B43-3D5EC8A095A2}" type="pres">
      <dgm:prSet presAssocID="{C1C26EDE-4F20-4496-883C-4FD6302B301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E991BC1-7FB1-4CF2-8CA8-BB055CCD34C2}" type="pres">
      <dgm:prSet presAssocID="{C1C26EDE-4F20-4496-883C-4FD6302B3011}" presName="iconSpace" presStyleCnt="0"/>
      <dgm:spPr/>
    </dgm:pt>
    <dgm:pt modelId="{F1D49169-2FA6-4070-8E0E-008CF888084E}" type="pres">
      <dgm:prSet presAssocID="{C1C26EDE-4F20-4496-883C-4FD6302B3011}" presName="parTx" presStyleLbl="revTx" presStyleIdx="0" presStyleCnt="12">
        <dgm:presLayoutVars>
          <dgm:chMax val="0"/>
          <dgm:chPref val="0"/>
        </dgm:presLayoutVars>
      </dgm:prSet>
      <dgm:spPr/>
    </dgm:pt>
    <dgm:pt modelId="{FED285D8-EBC2-4893-BB4B-7235EBEF1983}" type="pres">
      <dgm:prSet presAssocID="{C1C26EDE-4F20-4496-883C-4FD6302B3011}" presName="txSpace" presStyleCnt="0"/>
      <dgm:spPr/>
    </dgm:pt>
    <dgm:pt modelId="{7A4DBFF8-3EB7-4B24-8AE8-6733A0788593}" type="pres">
      <dgm:prSet presAssocID="{C1C26EDE-4F20-4496-883C-4FD6302B3011}" presName="desTx" presStyleLbl="revTx" presStyleIdx="1" presStyleCnt="12">
        <dgm:presLayoutVars/>
      </dgm:prSet>
      <dgm:spPr/>
    </dgm:pt>
    <dgm:pt modelId="{AAF708E7-0F26-45F3-8E00-E78F54BFAA9F}" type="pres">
      <dgm:prSet presAssocID="{3D517772-1A29-4230-B24F-94FD1B0AE667}" presName="sibTrans" presStyleCnt="0"/>
      <dgm:spPr/>
    </dgm:pt>
    <dgm:pt modelId="{FF6ABDE1-9AAA-456E-A3C9-C7F287EFBA47}" type="pres">
      <dgm:prSet presAssocID="{C8F8C96A-0238-42C4-B5EF-E98A3F5F60DD}" presName="compNode" presStyleCnt="0"/>
      <dgm:spPr/>
    </dgm:pt>
    <dgm:pt modelId="{DBC28A80-0891-41F4-B742-74DDD91FF695}" type="pres">
      <dgm:prSet presAssocID="{C8F8C96A-0238-42C4-B5EF-E98A3F5F60D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D3CBFAB9-BA0D-42BD-B45E-451CBC576B4E}" type="pres">
      <dgm:prSet presAssocID="{C8F8C96A-0238-42C4-B5EF-E98A3F5F60DD}" presName="iconSpace" presStyleCnt="0"/>
      <dgm:spPr/>
    </dgm:pt>
    <dgm:pt modelId="{AE266C07-7C5D-472E-A49B-5AD650E846C7}" type="pres">
      <dgm:prSet presAssocID="{C8F8C96A-0238-42C4-B5EF-E98A3F5F60DD}" presName="parTx" presStyleLbl="revTx" presStyleIdx="2" presStyleCnt="12">
        <dgm:presLayoutVars>
          <dgm:chMax val="0"/>
          <dgm:chPref val="0"/>
        </dgm:presLayoutVars>
      </dgm:prSet>
      <dgm:spPr/>
    </dgm:pt>
    <dgm:pt modelId="{58DB844A-AB44-4F3A-8EF7-F8C14848F032}" type="pres">
      <dgm:prSet presAssocID="{C8F8C96A-0238-42C4-B5EF-E98A3F5F60DD}" presName="txSpace" presStyleCnt="0"/>
      <dgm:spPr/>
    </dgm:pt>
    <dgm:pt modelId="{6431B932-99C7-423F-A16E-D9BB7509D2C9}" type="pres">
      <dgm:prSet presAssocID="{C8F8C96A-0238-42C4-B5EF-E98A3F5F60DD}" presName="desTx" presStyleLbl="revTx" presStyleIdx="3" presStyleCnt="12">
        <dgm:presLayoutVars/>
      </dgm:prSet>
      <dgm:spPr/>
    </dgm:pt>
    <dgm:pt modelId="{F5A5A867-3399-46F1-A9AF-DF37CFC1FAA9}" type="pres">
      <dgm:prSet presAssocID="{C6DA6548-38C9-4369-83C3-411828AE3DDF}" presName="sibTrans" presStyleCnt="0"/>
      <dgm:spPr/>
    </dgm:pt>
    <dgm:pt modelId="{5D8BAF16-E084-4B55-B252-2D447765406B}" type="pres">
      <dgm:prSet presAssocID="{6411D8D4-B273-4DD3-955D-AF9D26DC4449}" presName="compNode" presStyleCnt="0"/>
      <dgm:spPr/>
    </dgm:pt>
    <dgm:pt modelId="{F4413E2A-C4F2-4590-AF49-2853E83AA268}" type="pres">
      <dgm:prSet presAssocID="{6411D8D4-B273-4DD3-955D-AF9D26DC4449}"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gaphone"/>
        </a:ext>
      </dgm:extLst>
    </dgm:pt>
    <dgm:pt modelId="{900B9590-7FF2-4E02-96BE-7FEA4D66A87C}" type="pres">
      <dgm:prSet presAssocID="{6411D8D4-B273-4DD3-955D-AF9D26DC4449}" presName="iconSpace" presStyleCnt="0"/>
      <dgm:spPr/>
    </dgm:pt>
    <dgm:pt modelId="{734955CC-6847-48F0-AA66-CB264740EDB9}" type="pres">
      <dgm:prSet presAssocID="{6411D8D4-B273-4DD3-955D-AF9D26DC4449}" presName="parTx" presStyleLbl="revTx" presStyleIdx="4" presStyleCnt="12">
        <dgm:presLayoutVars>
          <dgm:chMax val="0"/>
          <dgm:chPref val="0"/>
        </dgm:presLayoutVars>
      </dgm:prSet>
      <dgm:spPr/>
    </dgm:pt>
    <dgm:pt modelId="{D2E90673-6AB3-4091-95BA-3F5A05185C1C}" type="pres">
      <dgm:prSet presAssocID="{6411D8D4-B273-4DD3-955D-AF9D26DC4449}" presName="txSpace" presStyleCnt="0"/>
      <dgm:spPr/>
    </dgm:pt>
    <dgm:pt modelId="{38AB7458-EE28-4D50-990B-70D749540C8E}" type="pres">
      <dgm:prSet presAssocID="{6411D8D4-B273-4DD3-955D-AF9D26DC4449}" presName="desTx" presStyleLbl="revTx" presStyleIdx="5" presStyleCnt="12">
        <dgm:presLayoutVars/>
      </dgm:prSet>
      <dgm:spPr/>
    </dgm:pt>
    <dgm:pt modelId="{FF97B04A-599A-48D3-8A88-834349BA6732}" type="pres">
      <dgm:prSet presAssocID="{ABED0AAF-6395-43EC-B7E6-75B03033F08C}" presName="sibTrans" presStyleCnt="0"/>
      <dgm:spPr/>
    </dgm:pt>
    <dgm:pt modelId="{1E6C1E81-10EB-4FA6-8B3F-556D9F0A10B9}" type="pres">
      <dgm:prSet presAssocID="{1B82925A-FFE4-4F5C-8B31-C05BD1ED2743}" presName="compNode" presStyleCnt="0"/>
      <dgm:spPr/>
    </dgm:pt>
    <dgm:pt modelId="{8E870864-D185-4137-9451-2D228A099329}" type="pres">
      <dgm:prSet presAssocID="{1B82925A-FFE4-4F5C-8B31-C05BD1ED274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ircular Flowchart"/>
        </a:ext>
      </dgm:extLst>
    </dgm:pt>
    <dgm:pt modelId="{098BA879-C891-4D54-9D4F-8ADA2311A9A9}" type="pres">
      <dgm:prSet presAssocID="{1B82925A-FFE4-4F5C-8B31-C05BD1ED2743}" presName="iconSpace" presStyleCnt="0"/>
      <dgm:spPr/>
    </dgm:pt>
    <dgm:pt modelId="{5C3DA884-46B2-4944-BF0E-9B8C61B25D65}" type="pres">
      <dgm:prSet presAssocID="{1B82925A-FFE4-4F5C-8B31-C05BD1ED2743}" presName="parTx" presStyleLbl="revTx" presStyleIdx="6" presStyleCnt="12">
        <dgm:presLayoutVars>
          <dgm:chMax val="0"/>
          <dgm:chPref val="0"/>
        </dgm:presLayoutVars>
      </dgm:prSet>
      <dgm:spPr/>
    </dgm:pt>
    <dgm:pt modelId="{A55705B9-B8B5-4D6B-8AC4-09A90508E0AC}" type="pres">
      <dgm:prSet presAssocID="{1B82925A-FFE4-4F5C-8B31-C05BD1ED2743}" presName="txSpace" presStyleCnt="0"/>
      <dgm:spPr/>
    </dgm:pt>
    <dgm:pt modelId="{5EB6FDF6-FCDD-4AC0-8D22-262E50903BCD}" type="pres">
      <dgm:prSet presAssocID="{1B82925A-FFE4-4F5C-8B31-C05BD1ED2743}" presName="desTx" presStyleLbl="revTx" presStyleIdx="7" presStyleCnt="12">
        <dgm:presLayoutVars/>
      </dgm:prSet>
      <dgm:spPr/>
    </dgm:pt>
    <dgm:pt modelId="{3DFDDA1E-F1FD-4CF0-824D-5FBE22FC6984}" type="pres">
      <dgm:prSet presAssocID="{C8A6085C-6940-497C-B185-61B8509DD23A}" presName="sibTrans" presStyleCnt="0"/>
      <dgm:spPr/>
    </dgm:pt>
    <dgm:pt modelId="{5FA738A3-582D-4B99-8C24-BD9A8AE7AC02}" type="pres">
      <dgm:prSet presAssocID="{E35724FB-4120-4786-A0BA-9780330773D0}" presName="compNode" presStyleCnt="0"/>
      <dgm:spPr/>
    </dgm:pt>
    <dgm:pt modelId="{D742C964-7448-4627-981E-4C7533088C97}" type="pres">
      <dgm:prSet presAssocID="{E35724FB-4120-4786-A0BA-9780330773D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Image"/>
        </a:ext>
      </dgm:extLst>
    </dgm:pt>
    <dgm:pt modelId="{9B9E55A2-7098-480D-80EA-774B90B5B3C4}" type="pres">
      <dgm:prSet presAssocID="{E35724FB-4120-4786-A0BA-9780330773D0}" presName="iconSpace" presStyleCnt="0"/>
      <dgm:spPr/>
    </dgm:pt>
    <dgm:pt modelId="{1209AD38-5C76-4136-A5A6-1E614B3A2F1B}" type="pres">
      <dgm:prSet presAssocID="{E35724FB-4120-4786-A0BA-9780330773D0}" presName="parTx" presStyleLbl="revTx" presStyleIdx="8" presStyleCnt="12">
        <dgm:presLayoutVars>
          <dgm:chMax val="0"/>
          <dgm:chPref val="0"/>
        </dgm:presLayoutVars>
      </dgm:prSet>
      <dgm:spPr/>
    </dgm:pt>
    <dgm:pt modelId="{56E831F1-F5AD-446E-9852-AB9217660D44}" type="pres">
      <dgm:prSet presAssocID="{E35724FB-4120-4786-A0BA-9780330773D0}" presName="txSpace" presStyleCnt="0"/>
      <dgm:spPr/>
    </dgm:pt>
    <dgm:pt modelId="{40DE4610-4487-401B-8DC1-9539C27474DF}" type="pres">
      <dgm:prSet presAssocID="{E35724FB-4120-4786-A0BA-9780330773D0}" presName="desTx" presStyleLbl="revTx" presStyleIdx="9" presStyleCnt="12">
        <dgm:presLayoutVars/>
      </dgm:prSet>
      <dgm:spPr/>
    </dgm:pt>
    <dgm:pt modelId="{EC97E857-7363-477A-9F34-2D1BAD614933}" type="pres">
      <dgm:prSet presAssocID="{FEB727FA-4F89-424B-8EEF-499795E3B3B0}" presName="sibTrans" presStyleCnt="0"/>
      <dgm:spPr/>
    </dgm:pt>
    <dgm:pt modelId="{3FED359F-FDBF-4B28-9467-B86FF5DB3506}" type="pres">
      <dgm:prSet presAssocID="{CA0EFC65-2986-4F6E-BB46-1DC44B6E1D79}" presName="compNode" presStyleCnt="0"/>
      <dgm:spPr/>
    </dgm:pt>
    <dgm:pt modelId="{7437D5DA-88DE-41CE-96E3-B6525A1E25DA}" type="pres">
      <dgm:prSet presAssocID="{CA0EFC65-2986-4F6E-BB46-1DC44B6E1D79}"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uit"/>
        </a:ext>
      </dgm:extLst>
    </dgm:pt>
    <dgm:pt modelId="{4D9CD00B-129A-421F-AC40-62C6BB4EF943}" type="pres">
      <dgm:prSet presAssocID="{CA0EFC65-2986-4F6E-BB46-1DC44B6E1D79}" presName="iconSpace" presStyleCnt="0"/>
      <dgm:spPr/>
    </dgm:pt>
    <dgm:pt modelId="{F75C2AC7-323A-435E-9F3C-DEEB11F13B12}" type="pres">
      <dgm:prSet presAssocID="{CA0EFC65-2986-4F6E-BB46-1DC44B6E1D79}" presName="parTx" presStyleLbl="revTx" presStyleIdx="10" presStyleCnt="12">
        <dgm:presLayoutVars>
          <dgm:chMax val="0"/>
          <dgm:chPref val="0"/>
        </dgm:presLayoutVars>
      </dgm:prSet>
      <dgm:spPr/>
    </dgm:pt>
    <dgm:pt modelId="{5088C098-FE55-489A-8862-B5D15171A40F}" type="pres">
      <dgm:prSet presAssocID="{CA0EFC65-2986-4F6E-BB46-1DC44B6E1D79}" presName="txSpace" presStyleCnt="0"/>
      <dgm:spPr/>
    </dgm:pt>
    <dgm:pt modelId="{B77D2299-8E68-46C5-B22A-8D080904936B}" type="pres">
      <dgm:prSet presAssocID="{CA0EFC65-2986-4F6E-BB46-1DC44B6E1D79}" presName="desTx" presStyleLbl="revTx" presStyleIdx="11" presStyleCnt="12">
        <dgm:presLayoutVars/>
      </dgm:prSet>
      <dgm:spPr/>
    </dgm:pt>
  </dgm:ptLst>
  <dgm:cxnLst>
    <dgm:cxn modelId="{5684050A-5888-4E53-808C-6DB0C8C880B3}" type="presOf" srcId="{2ABCC0D1-96E6-45AA-B668-86706F2D37CB}" destId="{D0F48F64-4BE3-4061-B475-9CEAF3EC7818}" srcOrd="0" destOrd="0" presId="urn:microsoft.com/office/officeart/2018/2/layout/IconLabelDescriptionList"/>
    <dgm:cxn modelId="{095EE80A-B935-4DF0-AADF-2B0556CB2FC5}" type="presOf" srcId="{ABB53423-19FE-4359-B18F-23B6575B9CE7}" destId="{B77D2299-8E68-46C5-B22A-8D080904936B}" srcOrd="0" destOrd="0" presId="urn:microsoft.com/office/officeart/2018/2/layout/IconLabelDescriptionList"/>
    <dgm:cxn modelId="{9A7CB313-A198-4609-AD18-07C5CA5964D0}" srcId="{E35724FB-4120-4786-A0BA-9780330773D0}" destId="{683EDDC1-CF11-4FCA-A7F2-FC4080588AB5}" srcOrd="0" destOrd="0" parTransId="{5A8932EF-E9B2-426E-9D12-8C4D3C208199}" sibTransId="{1F8EDD31-3AA2-45CD-B443-2ADC9852DC15}"/>
    <dgm:cxn modelId="{F6DADC25-EA55-4A65-B47A-5BCA8B3DF26B}" type="presOf" srcId="{6411D8D4-B273-4DD3-955D-AF9D26DC4449}" destId="{734955CC-6847-48F0-AA66-CB264740EDB9}" srcOrd="0" destOrd="0" presId="urn:microsoft.com/office/officeart/2018/2/layout/IconLabelDescriptionList"/>
    <dgm:cxn modelId="{B8152727-C6CC-4CD3-8E55-724625EA19EF}" srcId="{2ABCC0D1-96E6-45AA-B668-86706F2D37CB}" destId="{6411D8D4-B273-4DD3-955D-AF9D26DC4449}" srcOrd="2" destOrd="0" parTransId="{37C6414B-1873-44F0-965C-1459FF642DCA}" sibTransId="{ABED0AAF-6395-43EC-B7E6-75B03033F08C}"/>
    <dgm:cxn modelId="{74B57C2A-3C8C-4B8E-8F95-2971320FA009}" type="presOf" srcId="{48FB957F-F5B8-422C-A0F4-2DD28D50D463}" destId="{7A4DBFF8-3EB7-4B24-8AE8-6733A0788593}" srcOrd="0" destOrd="0" presId="urn:microsoft.com/office/officeart/2018/2/layout/IconLabelDescriptionList"/>
    <dgm:cxn modelId="{8B08732E-144C-4341-B779-746733451CEA}" srcId="{CA0EFC65-2986-4F6E-BB46-1DC44B6E1D79}" destId="{ABB53423-19FE-4359-B18F-23B6575B9CE7}" srcOrd="0" destOrd="0" parTransId="{50C523E8-9F20-4D56-8CA8-D7974EEEC406}" sibTransId="{B3D3D0BF-CE13-462B-8086-EF7A88494A19}"/>
    <dgm:cxn modelId="{54CE1237-6E8A-4C25-A4EE-22347BE72E06}" srcId="{2ABCC0D1-96E6-45AA-B668-86706F2D37CB}" destId="{1B82925A-FFE4-4F5C-8B31-C05BD1ED2743}" srcOrd="3" destOrd="0" parTransId="{2DDBB56C-CCA9-4837-8F6B-CDA0A2F66E19}" sibTransId="{C8A6085C-6940-497C-B185-61B8509DD23A}"/>
    <dgm:cxn modelId="{6BEF435D-FC9D-4D1B-8B41-A069899ED6E8}" type="presOf" srcId="{0E200FF9-C759-4E9B-B97C-892BDB6284D5}" destId="{6431B932-99C7-423F-A16E-D9BB7509D2C9}" srcOrd="0" destOrd="0" presId="urn:microsoft.com/office/officeart/2018/2/layout/IconLabelDescriptionList"/>
    <dgm:cxn modelId="{55BDA051-25AE-4DD3-AA77-44BDAD3F8B06}" type="presOf" srcId="{1B82925A-FFE4-4F5C-8B31-C05BD1ED2743}" destId="{5C3DA884-46B2-4944-BF0E-9B8C61B25D65}" srcOrd="0" destOrd="0" presId="urn:microsoft.com/office/officeart/2018/2/layout/IconLabelDescriptionList"/>
    <dgm:cxn modelId="{2077B654-EBBA-4221-AE3F-4FAEC721C20B}" srcId="{2ABCC0D1-96E6-45AA-B668-86706F2D37CB}" destId="{C1C26EDE-4F20-4496-883C-4FD6302B3011}" srcOrd="0" destOrd="0" parTransId="{1479205A-9A8F-41D5-BB18-3D309B8A4880}" sibTransId="{3D517772-1A29-4230-B24F-94FD1B0AE667}"/>
    <dgm:cxn modelId="{141CCD7E-F56A-43EC-A70D-3639F1ED5096}" srcId="{C1C26EDE-4F20-4496-883C-4FD6302B3011}" destId="{48FB957F-F5B8-422C-A0F4-2DD28D50D463}" srcOrd="0" destOrd="0" parTransId="{80026B5C-E92E-473E-A720-B1079CB34EB6}" sibTransId="{A2EF28FD-583C-413F-B704-5196B429F86B}"/>
    <dgm:cxn modelId="{C3711E82-B851-4DCC-B764-C0245E8BDD4A}" type="presOf" srcId="{163650B5-3DE7-4085-8F37-97940CAFACDC}" destId="{5EB6FDF6-FCDD-4AC0-8D22-262E50903BCD}" srcOrd="0" destOrd="0" presId="urn:microsoft.com/office/officeart/2018/2/layout/IconLabelDescriptionList"/>
    <dgm:cxn modelId="{F932FE8F-925B-4502-B866-5D12E4FBA9ED}" type="presOf" srcId="{C1C26EDE-4F20-4496-883C-4FD6302B3011}" destId="{F1D49169-2FA6-4070-8E0E-008CF888084E}" srcOrd="0" destOrd="0" presId="urn:microsoft.com/office/officeart/2018/2/layout/IconLabelDescriptionList"/>
    <dgm:cxn modelId="{E688A29B-A5E1-4B88-A5FE-4B1E8EDABD4A}" type="presOf" srcId="{C8F8C96A-0238-42C4-B5EF-E98A3F5F60DD}" destId="{AE266C07-7C5D-472E-A49B-5AD650E846C7}" srcOrd="0" destOrd="0" presId="urn:microsoft.com/office/officeart/2018/2/layout/IconLabelDescriptionList"/>
    <dgm:cxn modelId="{CE29F1C1-EF7C-4514-8397-20083080FA07}" srcId="{6411D8D4-B273-4DD3-955D-AF9D26DC4449}" destId="{EA26561E-5279-4EB5-A6A4-7AFDDBB612D4}" srcOrd="0" destOrd="0" parTransId="{C06369D9-19EF-4296-9FEB-84C695375BD4}" sibTransId="{385AEFE1-2FE5-48D9-8540-3F1A3CBBFC3F}"/>
    <dgm:cxn modelId="{8556F6C9-64C9-46F0-9DF8-3F5BE99A5502}" type="presOf" srcId="{E35724FB-4120-4786-A0BA-9780330773D0}" destId="{1209AD38-5C76-4136-A5A6-1E614B3A2F1B}" srcOrd="0" destOrd="0" presId="urn:microsoft.com/office/officeart/2018/2/layout/IconLabelDescriptionList"/>
    <dgm:cxn modelId="{710592E3-DAB8-4EA9-B7ED-D9FF0706CAAB}" srcId="{2ABCC0D1-96E6-45AA-B668-86706F2D37CB}" destId="{E35724FB-4120-4786-A0BA-9780330773D0}" srcOrd="4" destOrd="0" parTransId="{B6F9A0B5-CC1F-41C1-AF9C-8B9CF1EDD6E1}" sibTransId="{FEB727FA-4F89-424B-8EEF-499795E3B3B0}"/>
    <dgm:cxn modelId="{75065CE6-8C66-4682-BB74-728215EB50C1}" srcId="{2ABCC0D1-96E6-45AA-B668-86706F2D37CB}" destId="{C8F8C96A-0238-42C4-B5EF-E98A3F5F60DD}" srcOrd="1" destOrd="0" parTransId="{3D52132A-249F-410B-BDFB-C10793E7A52C}" sibTransId="{C6DA6548-38C9-4369-83C3-411828AE3DDF}"/>
    <dgm:cxn modelId="{5FC53CE8-BD19-4243-A504-F4D2DB20452C}" type="presOf" srcId="{CA0EFC65-2986-4F6E-BB46-1DC44B6E1D79}" destId="{F75C2AC7-323A-435E-9F3C-DEEB11F13B12}" srcOrd="0" destOrd="0" presId="urn:microsoft.com/office/officeart/2018/2/layout/IconLabelDescriptionList"/>
    <dgm:cxn modelId="{2ADF29F4-DDC9-4E8A-81FA-A353C01D3B0B}" srcId="{1B82925A-FFE4-4F5C-8B31-C05BD1ED2743}" destId="{163650B5-3DE7-4085-8F37-97940CAFACDC}" srcOrd="0" destOrd="0" parTransId="{5968AD90-FCA1-4065-A466-A0B11312BDCF}" sibTransId="{C0D723CD-068D-471E-B47E-13F5645FD267}"/>
    <dgm:cxn modelId="{5CB316F8-0B01-4E81-B4C5-5529455AD633}" type="presOf" srcId="{683EDDC1-CF11-4FCA-A7F2-FC4080588AB5}" destId="{40DE4610-4487-401B-8DC1-9539C27474DF}" srcOrd="0" destOrd="0" presId="urn:microsoft.com/office/officeart/2018/2/layout/IconLabelDescriptionList"/>
    <dgm:cxn modelId="{6DBFE8F8-B215-49D1-B38D-9D14C6E01C67}" srcId="{C8F8C96A-0238-42C4-B5EF-E98A3F5F60DD}" destId="{0E200FF9-C759-4E9B-B97C-892BDB6284D5}" srcOrd="0" destOrd="0" parTransId="{BD56D7BD-9CDF-4B3E-920B-68DE10E1C09C}" sibTransId="{DCF82DA3-838D-493D-9906-0B039B61CD3B}"/>
    <dgm:cxn modelId="{3869F7F9-9219-461F-AE17-59A8E51F022D}" type="presOf" srcId="{EA26561E-5279-4EB5-A6A4-7AFDDBB612D4}" destId="{38AB7458-EE28-4D50-990B-70D749540C8E}" srcOrd="0" destOrd="0" presId="urn:microsoft.com/office/officeart/2018/2/layout/IconLabelDescriptionList"/>
    <dgm:cxn modelId="{30CE28FF-CE12-4AF0-AEDE-512A104A3BCE}" srcId="{2ABCC0D1-96E6-45AA-B668-86706F2D37CB}" destId="{CA0EFC65-2986-4F6E-BB46-1DC44B6E1D79}" srcOrd="5" destOrd="0" parTransId="{2E4050B6-3001-4D0E-97C4-6BEAF7EE864A}" sibTransId="{113010FA-0297-4265-B9BC-206C4B456A2B}"/>
    <dgm:cxn modelId="{76390F22-D8AE-406B-819B-CF7F8F3B3618}" type="presParOf" srcId="{D0F48F64-4BE3-4061-B475-9CEAF3EC7818}" destId="{FC50D604-957C-4DDC-9DB5-B47EC46DA4AB}" srcOrd="0" destOrd="0" presId="urn:microsoft.com/office/officeart/2018/2/layout/IconLabelDescriptionList"/>
    <dgm:cxn modelId="{FC76A483-0C4F-4A69-BB5A-2E8E6C2888CF}" type="presParOf" srcId="{FC50D604-957C-4DDC-9DB5-B47EC46DA4AB}" destId="{AB8479FD-8864-4607-8B43-3D5EC8A095A2}" srcOrd="0" destOrd="0" presId="urn:microsoft.com/office/officeart/2018/2/layout/IconLabelDescriptionList"/>
    <dgm:cxn modelId="{2D38C59D-7E98-47B0-952D-2BB6A10D13A0}" type="presParOf" srcId="{FC50D604-957C-4DDC-9DB5-B47EC46DA4AB}" destId="{4E991BC1-7FB1-4CF2-8CA8-BB055CCD34C2}" srcOrd="1" destOrd="0" presId="urn:microsoft.com/office/officeart/2018/2/layout/IconLabelDescriptionList"/>
    <dgm:cxn modelId="{00642CD7-F93E-4BAE-AF90-642107875150}" type="presParOf" srcId="{FC50D604-957C-4DDC-9DB5-B47EC46DA4AB}" destId="{F1D49169-2FA6-4070-8E0E-008CF888084E}" srcOrd="2" destOrd="0" presId="urn:microsoft.com/office/officeart/2018/2/layout/IconLabelDescriptionList"/>
    <dgm:cxn modelId="{C1239670-9FDF-44AB-9004-32805CCBC445}" type="presParOf" srcId="{FC50D604-957C-4DDC-9DB5-B47EC46DA4AB}" destId="{FED285D8-EBC2-4893-BB4B-7235EBEF1983}" srcOrd="3" destOrd="0" presId="urn:microsoft.com/office/officeart/2018/2/layout/IconLabelDescriptionList"/>
    <dgm:cxn modelId="{5AF64C7B-7A0C-4902-9413-98F97407DC2F}" type="presParOf" srcId="{FC50D604-957C-4DDC-9DB5-B47EC46DA4AB}" destId="{7A4DBFF8-3EB7-4B24-8AE8-6733A0788593}" srcOrd="4" destOrd="0" presId="urn:microsoft.com/office/officeart/2018/2/layout/IconLabelDescriptionList"/>
    <dgm:cxn modelId="{C058F631-F6A0-4A28-8C8D-F1D2B4963153}" type="presParOf" srcId="{D0F48F64-4BE3-4061-B475-9CEAF3EC7818}" destId="{AAF708E7-0F26-45F3-8E00-E78F54BFAA9F}" srcOrd="1" destOrd="0" presId="urn:microsoft.com/office/officeart/2018/2/layout/IconLabelDescriptionList"/>
    <dgm:cxn modelId="{0086270F-EE1F-48C2-9F93-5EAE0D26DBB8}" type="presParOf" srcId="{D0F48F64-4BE3-4061-B475-9CEAF3EC7818}" destId="{FF6ABDE1-9AAA-456E-A3C9-C7F287EFBA47}" srcOrd="2" destOrd="0" presId="urn:microsoft.com/office/officeart/2018/2/layout/IconLabelDescriptionList"/>
    <dgm:cxn modelId="{DE77AF6C-7DEE-472D-9BC4-FBB4758B375C}" type="presParOf" srcId="{FF6ABDE1-9AAA-456E-A3C9-C7F287EFBA47}" destId="{DBC28A80-0891-41F4-B742-74DDD91FF695}" srcOrd="0" destOrd="0" presId="urn:microsoft.com/office/officeart/2018/2/layout/IconLabelDescriptionList"/>
    <dgm:cxn modelId="{EBF92AD8-2C0E-4BC9-9720-39B6CF2C713E}" type="presParOf" srcId="{FF6ABDE1-9AAA-456E-A3C9-C7F287EFBA47}" destId="{D3CBFAB9-BA0D-42BD-B45E-451CBC576B4E}" srcOrd="1" destOrd="0" presId="urn:microsoft.com/office/officeart/2018/2/layout/IconLabelDescriptionList"/>
    <dgm:cxn modelId="{6E924E58-2F96-478A-BDDF-9BC0211A205B}" type="presParOf" srcId="{FF6ABDE1-9AAA-456E-A3C9-C7F287EFBA47}" destId="{AE266C07-7C5D-472E-A49B-5AD650E846C7}" srcOrd="2" destOrd="0" presId="urn:microsoft.com/office/officeart/2018/2/layout/IconLabelDescriptionList"/>
    <dgm:cxn modelId="{DC8E3A0F-4384-4ABA-9626-A047A2934660}" type="presParOf" srcId="{FF6ABDE1-9AAA-456E-A3C9-C7F287EFBA47}" destId="{58DB844A-AB44-4F3A-8EF7-F8C14848F032}" srcOrd="3" destOrd="0" presId="urn:microsoft.com/office/officeart/2018/2/layout/IconLabelDescriptionList"/>
    <dgm:cxn modelId="{9A215BB7-EC49-4B92-80B5-F683CD2AEB71}" type="presParOf" srcId="{FF6ABDE1-9AAA-456E-A3C9-C7F287EFBA47}" destId="{6431B932-99C7-423F-A16E-D9BB7509D2C9}" srcOrd="4" destOrd="0" presId="urn:microsoft.com/office/officeart/2018/2/layout/IconLabelDescriptionList"/>
    <dgm:cxn modelId="{78065430-C29D-4761-B3B8-692309B16FB7}" type="presParOf" srcId="{D0F48F64-4BE3-4061-B475-9CEAF3EC7818}" destId="{F5A5A867-3399-46F1-A9AF-DF37CFC1FAA9}" srcOrd="3" destOrd="0" presId="urn:microsoft.com/office/officeart/2018/2/layout/IconLabelDescriptionList"/>
    <dgm:cxn modelId="{B08851C9-6552-45CE-8C78-4B343D252B70}" type="presParOf" srcId="{D0F48F64-4BE3-4061-B475-9CEAF3EC7818}" destId="{5D8BAF16-E084-4B55-B252-2D447765406B}" srcOrd="4" destOrd="0" presId="urn:microsoft.com/office/officeart/2018/2/layout/IconLabelDescriptionList"/>
    <dgm:cxn modelId="{9764E161-C940-40F6-9B2D-DDB8178A38BF}" type="presParOf" srcId="{5D8BAF16-E084-4B55-B252-2D447765406B}" destId="{F4413E2A-C4F2-4590-AF49-2853E83AA268}" srcOrd="0" destOrd="0" presId="urn:microsoft.com/office/officeart/2018/2/layout/IconLabelDescriptionList"/>
    <dgm:cxn modelId="{47D5EC0F-3DA8-4C07-AA50-B8C5D268F240}" type="presParOf" srcId="{5D8BAF16-E084-4B55-B252-2D447765406B}" destId="{900B9590-7FF2-4E02-96BE-7FEA4D66A87C}" srcOrd="1" destOrd="0" presId="urn:microsoft.com/office/officeart/2018/2/layout/IconLabelDescriptionList"/>
    <dgm:cxn modelId="{7BC2401E-D986-4CDD-97EE-4ECF0D3B4DEF}" type="presParOf" srcId="{5D8BAF16-E084-4B55-B252-2D447765406B}" destId="{734955CC-6847-48F0-AA66-CB264740EDB9}" srcOrd="2" destOrd="0" presId="urn:microsoft.com/office/officeart/2018/2/layout/IconLabelDescriptionList"/>
    <dgm:cxn modelId="{5D4A98B0-BC5D-42F6-9D26-A5C26FAB2274}" type="presParOf" srcId="{5D8BAF16-E084-4B55-B252-2D447765406B}" destId="{D2E90673-6AB3-4091-95BA-3F5A05185C1C}" srcOrd="3" destOrd="0" presId="urn:microsoft.com/office/officeart/2018/2/layout/IconLabelDescriptionList"/>
    <dgm:cxn modelId="{0671E408-8E5C-4B15-9780-EB43DEA298C2}" type="presParOf" srcId="{5D8BAF16-E084-4B55-B252-2D447765406B}" destId="{38AB7458-EE28-4D50-990B-70D749540C8E}" srcOrd="4" destOrd="0" presId="urn:microsoft.com/office/officeart/2018/2/layout/IconLabelDescriptionList"/>
    <dgm:cxn modelId="{C4225593-9D77-4368-9F64-25AE061287B6}" type="presParOf" srcId="{D0F48F64-4BE3-4061-B475-9CEAF3EC7818}" destId="{FF97B04A-599A-48D3-8A88-834349BA6732}" srcOrd="5" destOrd="0" presId="urn:microsoft.com/office/officeart/2018/2/layout/IconLabelDescriptionList"/>
    <dgm:cxn modelId="{A865043F-C323-477A-8DFA-2CAEC0043A54}" type="presParOf" srcId="{D0F48F64-4BE3-4061-B475-9CEAF3EC7818}" destId="{1E6C1E81-10EB-4FA6-8B3F-556D9F0A10B9}" srcOrd="6" destOrd="0" presId="urn:microsoft.com/office/officeart/2018/2/layout/IconLabelDescriptionList"/>
    <dgm:cxn modelId="{7D2945CB-B102-40B9-B2F9-2DCAE430588C}" type="presParOf" srcId="{1E6C1E81-10EB-4FA6-8B3F-556D9F0A10B9}" destId="{8E870864-D185-4137-9451-2D228A099329}" srcOrd="0" destOrd="0" presId="urn:microsoft.com/office/officeart/2018/2/layout/IconLabelDescriptionList"/>
    <dgm:cxn modelId="{5F7E10BE-CA5E-4F1E-ADD2-3FB9E7F3A3B1}" type="presParOf" srcId="{1E6C1E81-10EB-4FA6-8B3F-556D9F0A10B9}" destId="{098BA879-C891-4D54-9D4F-8ADA2311A9A9}" srcOrd="1" destOrd="0" presId="urn:microsoft.com/office/officeart/2018/2/layout/IconLabelDescriptionList"/>
    <dgm:cxn modelId="{E93A0EE6-D66D-45E2-B4AA-E6A676AA0857}" type="presParOf" srcId="{1E6C1E81-10EB-4FA6-8B3F-556D9F0A10B9}" destId="{5C3DA884-46B2-4944-BF0E-9B8C61B25D65}" srcOrd="2" destOrd="0" presId="urn:microsoft.com/office/officeart/2018/2/layout/IconLabelDescriptionList"/>
    <dgm:cxn modelId="{3E99D3E2-FA68-45A2-8921-87A8850516D8}" type="presParOf" srcId="{1E6C1E81-10EB-4FA6-8B3F-556D9F0A10B9}" destId="{A55705B9-B8B5-4D6B-8AC4-09A90508E0AC}" srcOrd="3" destOrd="0" presId="urn:microsoft.com/office/officeart/2018/2/layout/IconLabelDescriptionList"/>
    <dgm:cxn modelId="{810EFDD7-10F7-4A18-8E63-A742564E4B11}" type="presParOf" srcId="{1E6C1E81-10EB-4FA6-8B3F-556D9F0A10B9}" destId="{5EB6FDF6-FCDD-4AC0-8D22-262E50903BCD}" srcOrd="4" destOrd="0" presId="urn:microsoft.com/office/officeart/2018/2/layout/IconLabelDescriptionList"/>
    <dgm:cxn modelId="{9A8EB4AB-8DD0-4D64-A0AC-6AE19F5AE2F6}" type="presParOf" srcId="{D0F48F64-4BE3-4061-B475-9CEAF3EC7818}" destId="{3DFDDA1E-F1FD-4CF0-824D-5FBE22FC6984}" srcOrd="7" destOrd="0" presId="urn:microsoft.com/office/officeart/2018/2/layout/IconLabelDescriptionList"/>
    <dgm:cxn modelId="{A09E5BDC-B363-43B4-8B1F-A23D66D1416D}" type="presParOf" srcId="{D0F48F64-4BE3-4061-B475-9CEAF3EC7818}" destId="{5FA738A3-582D-4B99-8C24-BD9A8AE7AC02}" srcOrd="8" destOrd="0" presId="urn:microsoft.com/office/officeart/2018/2/layout/IconLabelDescriptionList"/>
    <dgm:cxn modelId="{3E752E7D-98C5-45A1-B985-A24496ED6A66}" type="presParOf" srcId="{5FA738A3-582D-4B99-8C24-BD9A8AE7AC02}" destId="{D742C964-7448-4627-981E-4C7533088C97}" srcOrd="0" destOrd="0" presId="urn:microsoft.com/office/officeart/2018/2/layout/IconLabelDescriptionList"/>
    <dgm:cxn modelId="{00AF7AC4-A47B-40DE-A27F-30FFF9E3733F}" type="presParOf" srcId="{5FA738A3-582D-4B99-8C24-BD9A8AE7AC02}" destId="{9B9E55A2-7098-480D-80EA-774B90B5B3C4}" srcOrd="1" destOrd="0" presId="urn:microsoft.com/office/officeart/2018/2/layout/IconLabelDescriptionList"/>
    <dgm:cxn modelId="{E3A58FFB-73B5-4AF2-B1D4-37F673862F39}" type="presParOf" srcId="{5FA738A3-582D-4B99-8C24-BD9A8AE7AC02}" destId="{1209AD38-5C76-4136-A5A6-1E614B3A2F1B}" srcOrd="2" destOrd="0" presId="urn:microsoft.com/office/officeart/2018/2/layout/IconLabelDescriptionList"/>
    <dgm:cxn modelId="{FE03072C-7581-42D3-A062-AD86F44A5116}" type="presParOf" srcId="{5FA738A3-582D-4B99-8C24-BD9A8AE7AC02}" destId="{56E831F1-F5AD-446E-9852-AB9217660D44}" srcOrd="3" destOrd="0" presId="urn:microsoft.com/office/officeart/2018/2/layout/IconLabelDescriptionList"/>
    <dgm:cxn modelId="{51280D1D-48AA-439E-8242-0B999D326E12}" type="presParOf" srcId="{5FA738A3-582D-4B99-8C24-BD9A8AE7AC02}" destId="{40DE4610-4487-401B-8DC1-9539C27474DF}" srcOrd="4" destOrd="0" presId="urn:microsoft.com/office/officeart/2018/2/layout/IconLabelDescriptionList"/>
    <dgm:cxn modelId="{6B05A4A1-FA58-4513-9A21-DDCCE7BA732F}" type="presParOf" srcId="{D0F48F64-4BE3-4061-B475-9CEAF3EC7818}" destId="{EC97E857-7363-477A-9F34-2D1BAD614933}" srcOrd="9" destOrd="0" presId="urn:microsoft.com/office/officeart/2018/2/layout/IconLabelDescriptionList"/>
    <dgm:cxn modelId="{ECE8E1A0-A450-4BAF-BCC7-24FAC6808F7C}" type="presParOf" srcId="{D0F48F64-4BE3-4061-B475-9CEAF3EC7818}" destId="{3FED359F-FDBF-4B28-9467-B86FF5DB3506}" srcOrd="10" destOrd="0" presId="urn:microsoft.com/office/officeart/2018/2/layout/IconLabelDescriptionList"/>
    <dgm:cxn modelId="{CF6627A4-395A-4162-8962-1CE716A3F8EE}" type="presParOf" srcId="{3FED359F-FDBF-4B28-9467-B86FF5DB3506}" destId="{7437D5DA-88DE-41CE-96E3-B6525A1E25DA}" srcOrd="0" destOrd="0" presId="urn:microsoft.com/office/officeart/2018/2/layout/IconLabelDescriptionList"/>
    <dgm:cxn modelId="{AD201CE3-0417-4D3C-BB4A-F5C52D0B8DF7}" type="presParOf" srcId="{3FED359F-FDBF-4B28-9467-B86FF5DB3506}" destId="{4D9CD00B-129A-421F-AC40-62C6BB4EF943}" srcOrd="1" destOrd="0" presId="urn:microsoft.com/office/officeart/2018/2/layout/IconLabelDescriptionList"/>
    <dgm:cxn modelId="{47C05361-181D-4A0D-8668-92EF908DD273}" type="presParOf" srcId="{3FED359F-FDBF-4B28-9467-B86FF5DB3506}" destId="{F75C2AC7-323A-435E-9F3C-DEEB11F13B12}" srcOrd="2" destOrd="0" presId="urn:microsoft.com/office/officeart/2018/2/layout/IconLabelDescriptionList"/>
    <dgm:cxn modelId="{F473221F-9F48-4ABF-BB2C-EDA2CA6D6C0D}" type="presParOf" srcId="{3FED359F-FDBF-4B28-9467-B86FF5DB3506}" destId="{5088C098-FE55-489A-8862-B5D15171A40F}" srcOrd="3" destOrd="0" presId="urn:microsoft.com/office/officeart/2018/2/layout/IconLabelDescriptionList"/>
    <dgm:cxn modelId="{49DA6661-BF48-43A7-B9BC-5FCA62F0AB71}" type="presParOf" srcId="{3FED359F-FDBF-4B28-9467-B86FF5DB3506}" destId="{B77D2299-8E68-46C5-B22A-8D080904936B}"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B882996-18C4-4A67-9DE5-77FE8E748F5A}" type="doc">
      <dgm:prSet loTypeId="urn:microsoft.com/office/officeart/2018/2/layout/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F6070D05-1509-4E2A-94AB-9C15791490D9}">
      <dgm:prSet/>
      <dgm:spPr/>
      <dgm:t>
        <a:bodyPr/>
        <a:lstStyle/>
        <a:p>
          <a:pPr>
            <a:defRPr b="1"/>
          </a:pPr>
          <a:r>
            <a:rPr lang="en-GB"/>
            <a:t>Brand Voice and Visual Style Consistency</a:t>
          </a:r>
          <a:endParaRPr lang="en-US"/>
        </a:p>
      </dgm:t>
    </dgm:pt>
    <dgm:pt modelId="{559A89AE-E033-4395-997D-0F6546B3605D}" type="parTrans" cxnId="{33CFA857-1D2A-4ACE-A004-FC81F6C2C76C}">
      <dgm:prSet/>
      <dgm:spPr/>
      <dgm:t>
        <a:bodyPr/>
        <a:lstStyle/>
        <a:p>
          <a:endParaRPr lang="en-US"/>
        </a:p>
      </dgm:t>
    </dgm:pt>
    <dgm:pt modelId="{830B7FC2-9C7A-49D7-ABA6-BBD5C24ECE10}" type="sibTrans" cxnId="{33CFA857-1D2A-4ACE-A004-FC81F6C2C76C}">
      <dgm:prSet/>
      <dgm:spPr/>
      <dgm:t>
        <a:bodyPr/>
        <a:lstStyle/>
        <a:p>
          <a:endParaRPr lang="en-US"/>
        </a:p>
      </dgm:t>
    </dgm:pt>
    <dgm:pt modelId="{6E316415-355F-4C71-88AD-50FFF67C7C28}">
      <dgm:prSet/>
      <dgm:spPr/>
      <dgm:t>
        <a:bodyPr/>
        <a:lstStyle/>
        <a:p>
          <a:r>
            <a:rPr lang="en-GB"/>
            <a:t>Ensure uniformity in tone and aesthetics across all platforms</a:t>
          </a:r>
          <a:endParaRPr lang="en-US"/>
        </a:p>
      </dgm:t>
    </dgm:pt>
    <dgm:pt modelId="{00173C08-72A4-4BF2-AAD5-16223DE8A920}" type="parTrans" cxnId="{1756F391-E885-4691-97D0-05D527A65537}">
      <dgm:prSet/>
      <dgm:spPr/>
      <dgm:t>
        <a:bodyPr/>
        <a:lstStyle/>
        <a:p>
          <a:endParaRPr lang="en-US"/>
        </a:p>
      </dgm:t>
    </dgm:pt>
    <dgm:pt modelId="{22FEFF37-101F-43C7-BB52-6CD895CA1F29}" type="sibTrans" cxnId="{1756F391-E885-4691-97D0-05D527A65537}">
      <dgm:prSet/>
      <dgm:spPr/>
      <dgm:t>
        <a:bodyPr/>
        <a:lstStyle/>
        <a:p>
          <a:endParaRPr lang="en-US"/>
        </a:p>
      </dgm:t>
    </dgm:pt>
    <dgm:pt modelId="{B974C14C-41DF-45A6-AFB8-CBB09DC03C11}">
      <dgm:prSet/>
      <dgm:spPr/>
      <dgm:t>
        <a:bodyPr/>
        <a:lstStyle/>
        <a:p>
          <a:pPr>
            <a:defRPr b="1"/>
          </a:pPr>
          <a:r>
            <a:rPr lang="en-GB"/>
            <a:t>Resonance with Target Audience</a:t>
          </a:r>
          <a:endParaRPr lang="en-US"/>
        </a:p>
      </dgm:t>
    </dgm:pt>
    <dgm:pt modelId="{6D6A5F41-11DB-4074-A9EE-5ED0DF5DBA3D}" type="parTrans" cxnId="{421EC666-BADC-4E2E-A6F2-5C7FDE9BA539}">
      <dgm:prSet/>
      <dgm:spPr/>
      <dgm:t>
        <a:bodyPr/>
        <a:lstStyle/>
        <a:p>
          <a:endParaRPr lang="en-US"/>
        </a:p>
      </dgm:t>
    </dgm:pt>
    <dgm:pt modelId="{4BCF2CD6-856C-4BB7-9028-4D62229320C5}" type="sibTrans" cxnId="{421EC666-BADC-4E2E-A6F2-5C7FDE9BA539}">
      <dgm:prSet/>
      <dgm:spPr/>
      <dgm:t>
        <a:bodyPr/>
        <a:lstStyle/>
        <a:p>
          <a:endParaRPr lang="en-US"/>
        </a:p>
      </dgm:t>
    </dgm:pt>
    <dgm:pt modelId="{74E2AC3B-5B55-4A31-84C7-6575BA46608A}">
      <dgm:prSet/>
      <dgm:spPr/>
      <dgm:t>
        <a:bodyPr/>
        <a:lstStyle/>
        <a:p>
          <a:r>
            <a:rPr lang="en-GB"/>
            <a:t>Align brand voice with audience preferences, be it playful, sophisticated, or trendy</a:t>
          </a:r>
          <a:endParaRPr lang="en-US"/>
        </a:p>
      </dgm:t>
    </dgm:pt>
    <dgm:pt modelId="{9DA44705-8002-421C-8C34-D20F4DCE65B6}" type="parTrans" cxnId="{16A6C3EB-1F88-4615-8C94-E61E339B0EEF}">
      <dgm:prSet/>
      <dgm:spPr/>
      <dgm:t>
        <a:bodyPr/>
        <a:lstStyle/>
        <a:p>
          <a:endParaRPr lang="en-US"/>
        </a:p>
      </dgm:t>
    </dgm:pt>
    <dgm:pt modelId="{45362EDC-A316-447C-BB21-749C42E92630}" type="sibTrans" cxnId="{16A6C3EB-1F88-4615-8C94-E61E339B0EEF}">
      <dgm:prSet/>
      <dgm:spPr/>
      <dgm:t>
        <a:bodyPr/>
        <a:lstStyle/>
        <a:p>
          <a:endParaRPr lang="en-US"/>
        </a:p>
      </dgm:t>
    </dgm:pt>
    <dgm:pt modelId="{360268A7-A0B5-4474-A36F-CC2EBBB41085}" type="pres">
      <dgm:prSet presAssocID="{7B882996-18C4-4A67-9DE5-77FE8E748F5A}" presName="root" presStyleCnt="0">
        <dgm:presLayoutVars>
          <dgm:dir/>
          <dgm:resizeHandles val="exact"/>
        </dgm:presLayoutVars>
      </dgm:prSet>
      <dgm:spPr/>
    </dgm:pt>
    <dgm:pt modelId="{62A380FE-B8F9-489C-AAEE-08DEBBB9E069}" type="pres">
      <dgm:prSet presAssocID="{F6070D05-1509-4E2A-94AB-9C15791490D9}" presName="compNode" presStyleCnt="0"/>
      <dgm:spPr/>
    </dgm:pt>
    <dgm:pt modelId="{2E5DC908-97D7-4E85-9308-A563BB12C15C}" type="pres">
      <dgm:prSet presAssocID="{F6070D05-1509-4E2A-94AB-9C15791490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B03F67FB-EFC8-4F77-B3F4-1E383FFB0DC5}" type="pres">
      <dgm:prSet presAssocID="{F6070D05-1509-4E2A-94AB-9C15791490D9}" presName="iconSpace" presStyleCnt="0"/>
      <dgm:spPr/>
    </dgm:pt>
    <dgm:pt modelId="{A4BFCE1C-1C47-4A41-BBC5-9D88283ADA3A}" type="pres">
      <dgm:prSet presAssocID="{F6070D05-1509-4E2A-94AB-9C15791490D9}" presName="parTx" presStyleLbl="revTx" presStyleIdx="0" presStyleCnt="4">
        <dgm:presLayoutVars>
          <dgm:chMax val="0"/>
          <dgm:chPref val="0"/>
        </dgm:presLayoutVars>
      </dgm:prSet>
      <dgm:spPr/>
    </dgm:pt>
    <dgm:pt modelId="{0E9861C6-5A9A-4134-A9A6-EEBD03AC857B}" type="pres">
      <dgm:prSet presAssocID="{F6070D05-1509-4E2A-94AB-9C15791490D9}" presName="txSpace" presStyleCnt="0"/>
      <dgm:spPr/>
    </dgm:pt>
    <dgm:pt modelId="{47C2CC67-677D-4630-A8CB-9B42D3C67983}" type="pres">
      <dgm:prSet presAssocID="{F6070D05-1509-4E2A-94AB-9C15791490D9}" presName="desTx" presStyleLbl="revTx" presStyleIdx="1" presStyleCnt="4">
        <dgm:presLayoutVars/>
      </dgm:prSet>
      <dgm:spPr/>
    </dgm:pt>
    <dgm:pt modelId="{65B19E30-EA2F-4581-A35A-DC22C7D8C519}" type="pres">
      <dgm:prSet presAssocID="{830B7FC2-9C7A-49D7-ABA6-BBD5C24ECE10}" presName="sibTrans" presStyleCnt="0"/>
      <dgm:spPr/>
    </dgm:pt>
    <dgm:pt modelId="{3335BFC8-135A-4E08-B831-62B291151355}" type="pres">
      <dgm:prSet presAssocID="{B974C14C-41DF-45A6-AFB8-CBB09DC03C11}" presName="compNode" presStyleCnt="0"/>
      <dgm:spPr/>
    </dgm:pt>
    <dgm:pt modelId="{9D4DB3BB-CB81-4F73-8425-22B27AE9FF6B}" type="pres">
      <dgm:prSet presAssocID="{B974C14C-41DF-45A6-AFB8-CBB09DC03C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keting"/>
        </a:ext>
      </dgm:extLst>
    </dgm:pt>
    <dgm:pt modelId="{E0653B77-78F5-49DD-AF49-EA1C63D5B37E}" type="pres">
      <dgm:prSet presAssocID="{B974C14C-41DF-45A6-AFB8-CBB09DC03C11}" presName="iconSpace" presStyleCnt="0"/>
      <dgm:spPr/>
    </dgm:pt>
    <dgm:pt modelId="{3E3A66D0-F2A8-4778-A7FB-E2755240F75B}" type="pres">
      <dgm:prSet presAssocID="{B974C14C-41DF-45A6-AFB8-CBB09DC03C11}" presName="parTx" presStyleLbl="revTx" presStyleIdx="2" presStyleCnt="4">
        <dgm:presLayoutVars>
          <dgm:chMax val="0"/>
          <dgm:chPref val="0"/>
        </dgm:presLayoutVars>
      </dgm:prSet>
      <dgm:spPr/>
    </dgm:pt>
    <dgm:pt modelId="{54A51147-ACCC-4BE1-B5A7-EF2786911554}" type="pres">
      <dgm:prSet presAssocID="{B974C14C-41DF-45A6-AFB8-CBB09DC03C11}" presName="txSpace" presStyleCnt="0"/>
      <dgm:spPr/>
    </dgm:pt>
    <dgm:pt modelId="{A4B61340-E247-43AC-896F-2E8656B3CDAA}" type="pres">
      <dgm:prSet presAssocID="{B974C14C-41DF-45A6-AFB8-CBB09DC03C11}" presName="desTx" presStyleLbl="revTx" presStyleIdx="3" presStyleCnt="4">
        <dgm:presLayoutVars/>
      </dgm:prSet>
      <dgm:spPr/>
    </dgm:pt>
  </dgm:ptLst>
  <dgm:cxnLst>
    <dgm:cxn modelId="{90500900-5D36-41F1-AD21-868B98EF56EB}" type="presOf" srcId="{F6070D05-1509-4E2A-94AB-9C15791490D9}" destId="{A4BFCE1C-1C47-4A41-BBC5-9D88283ADA3A}" srcOrd="0" destOrd="0" presId="urn:microsoft.com/office/officeart/2018/2/layout/IconLabelDescriptionList"/>
    <dgm:cxn modelId="{421EC666-BADC-4E2E-A6F2-5C7FDE9BA539}" srcId="{7B882996-18C4-4A67-9DE5-77FE8E748F5A}" destId="{B974C14C-41DF-45A6-AFB8-CBB09DC03C11}" srcOrd="1" destOrd="0" parTransId="{6D6A5F41-11DB-4074-A9EE-5ED0DF5DBA3D}" sibTransId="{4BCF2CD6-856C-4BB7-9028-4D62229320C5}"/>
    <dgm:cxn modelId="{42826B49-3BAC-4A65-BD71-60844682168A}" type="presOf" srcId="{7B882996-18C4-4A67-9DE5-77FE8E748F5A}" destId="{360268A7-A0B5-4474-A36F-CC2EBBB41085}" srcOrd="0" destOrd="0" presId="urn:microsoft.com/office/officeart/2018/2/layout/IconLabelDescriptionList"/>
    <dgm:cxn modelId="{18632D6A-BB09-441A-ACE0-DC5D3F85700C}" type="presOf" srcId="{74E2AC3B-5B55-4A31-84C7-6575BA46608A}" destId="{A4B61340-E247-43AC-896F-2E8656B3CDAA}" srcOrd="0" destOrd="0" presId="urn:microsoft.com/office/officeart/2018/2/layout/IconLabelDescriptionList"/>
    <dgm:cxn modelId="{33CFA857-1D2A-4ACE-A004-FC81F6C2C76C}" srcId="{7B882996-18C4-4A67-9DE5-77FE8E748F5A}" destId="{F6070D05-1509-4E2A-94AB-9C15791490D9}" srcOrd="0" destOrd="0" parTransId="{559A89AE-E033-4395-997D-0F6546B3605D}" sibTransId="{830B7FC2-9C7A-49D7-ABA6-BBD5C24ECE10}"/>
    <dgm:cxn modelId="{1756F391-E885-4691-97D0-05D527A65537}" srcId="{F6070D05-1509-4E2A-94AB-9C15791490D9}" destId="{6E316415-355F-4C71-88AD-50FFF67C7C28}" srcOrd="0" destOrd="0" parTransId="{00173C08-72A4-4BF2-AAD5-16223DE8A920}" sibTransId="{22FEFF37-101F-43C7-BB52-6CD895CA1F29}"/>
    <dgm:cxn modelId="{5FC6759F-ED29-45C9-85B8-5D851874B94B}" type="presOf" srcId="{6E316415-355F-4C71-88AD-50FFF67C7C28}" destId="{47C2CC67-677D-4630-A8CB-9B42D3C67983}" srcOrd="0" destOrd="0" presId="urn:microsoft.com/office/officeart/2018/2/layout/IconLabelDescriptionList"/>
    <dgm:cxn modelId="{B8BCE8DD-A396-4476-9B96-5825019E497A}" type="presOf" srcId="{B974C14C-41DF-45A6-AFB8-CBB09DC03C11}" destId="{3E3A66D0-F2A8-4778-A7FB-E2755240F75B}" srcOrd="0" destOrd="0" presId="urn:microsoft.com/office/officeart/2018/2/layout/IconLabelDescriptionList"/>
    <dgm:cxn modelId="{16A6C3EB-1F88-4615-8C94-E61E339B0EEF}" srcId="{B974C14C-41DF-45A6-AFB8-CBB09DC03C11}" destId="{74E2AC3B-5B55-4A31-84C7-6575BA46608A}" srcOrd="0" destOrd="0" parTransId="{9DA44705-8002-421C-8C34-D20F4DCE65B6}" sibTransId="{45362EDC-A316-447C-BB21-749C42E92630}"/>
    <dgm:cxn modelId="{FC7E196B-9053-45B7-B9F7-77853C08DD2D}" type="presParOf" srcId="{360268A7-A0B5-4474-A36F-CC2EBBB41085}" destId="{62A380FE-B8F9-489C-AAEE-08DEBBB9E069}" srcOrd="0" destOrd="0" presId="urn:microsoft.com/office/officeart/2018/2/layout/IconLabelDescriptionList"/>
    <dgm:cxn modelId="{87271A9A-8A97-428D-B7FD-FF499F1C0630}" type="presParOf" srcId="{62A380FE-B8F9-489C-AAEE-08DEBBB9E069}" destId="{2E5DC908-97D7-4E85-9308-A563BB12C15C}" srcOrd="0" destOrd="0" presId="urn:microsoft.com/office/officeart/2018/2/layout/IconLabelDescriptionList"/>
    <dgm:cxn modelId="{2DB66DC4-8253-4D4A-BF5F-2782199522DF}" type="presParOf" srcId="{62A380FE-B8F9-489C-AAEE-08DEBBB9E069}" destId="{B03F67FB-EFC8-4F77-B3F4-1E383FFB0DC5}" srcOrd="1" destOrd="0" presId="urn:microsoft.com/office/officeart/2018/2/layout/IconLabelDescriptionList"/>
    <dgm:cxn modelId="{973C8316-C3A9-4B0F-823C-6B153210C2CB}" type="presParOf" srcId="{62A380FE-B8F9-489C-AAEE-08DEBBB9E069}" destId="{A4BFCE1C-1C47-4A41-BBC5-9D88283ADA3A}" srcOrd="2" destOrd="0" presId="urn:microsoft.com/office/officeart/2018/2/layout/IconLabelDescriptionList"/>
    <dgm:cxn modelId="{B4876D1E-266F-4010-9FC8-E0E66CAEC265}" type="presParOf" srcId="{62A380FE-B8F9-489C-AAEE-08DEBBB9E069}" destId="{0E9861C6-5A9A-4134-A9A6-EEBD03AC857B}" srcOrd="3" destOrd="0" presId="urn:microsoft.com/office/officeart/2018/2/layout/IconLabelDescriptionList"/>
    <dgm:cxn modelId="{AC26DBE7-471D-4109-82AD-FD96227A8FC4}" type="presParOf" srcId="{62A380FE-B8F9-489C-AAEE-08DEBBB9E069}" destId="{47C2CC67-677D-4630-A8CB-9B42D3C67983}" srcOrd="4" destOrd="0" presId="urn:microsoft.com/office/officeart/2018/2/layout/IconLabelDescriptionList"/>
    <dgm:cxn modelId="{42C8D4B5-BE7C-477E-8CD6-CF1B9BE37954}" type="presParOf" srcId="{360268A7-A0B5-4474-A36F-CC2EBBB41085}" destId="{65B19E30-EA2F-4581-A35A-DC22C7D8C519}" srcOrd="1" destOrd="0" presId="urn:microsoft.com/office/officeart/2018/2/layout/IconLabelDescriptionList"/>
    <dgm:cxn modelId="{6F4B9A7C-41E9-459E-80AB-89C767BA9AC6}" type="presParOf" srcId="{360268A7-A0B5-4474-A36F-CC2EBBB41085}" destId="{3335BFC8-135A-4E08-B831-62B291151355}" srcOrd="2" destOrd="0" presId="urn:microsoft.com/office/officeart/2018/2/layout/IconLabelDescriptionList"/>
    <dgm:cxn modelId="{4094E9C7-0824-43A5-B68A-4B69FCA2694D}" type="presParOf" srcId="{3335BFC8-135A-4E08-B831-62B291151355}" destId="{9D4DB3BB-CB81-4F73-8425-22B27AE9FF6B}" srcOrd="0" destOrd="0" presId="urn:microsoft.com/office/officeart/2018/2/layout/IconLabelDescriptionList"/>
    <dgm:cxn modelId="{0974624A-A425-4A75-8D46-2CE8BD368192}" type="presParOf" srcId="{3335BFC8-135A-4E08-B831-62B291151355}" destId="{E0653B77-78F5-49DD-AF49-EA1C63D5B37E}" srcOrd="1" destOrd="0" presId="urn:microsoft.com/office/officeart/2018/2/layout/IconLabelDescriptionList"/>
    <dgm:cxn modelId="{81CF6AB4-DFC2-4851-BC22-5CFBCDEA7372}" type="presParOf" srcId="{3335BFC8-135A-4E08-B831-62B291151355}" destId="{3E3A66D0-F2A8-4778-A7FB-E2755240F75B}" srcOrd="2" destOrd="0" presId="urn:microsoft.com/office/officeart/2018/2/layout/IconLabelDescriptionList"/>
    <dgm:cxn modelId="{E0218FD1-9B4B-422F-8A16-7A59708BE977}" type="presParOf" srcId="{3335BFC8-135A-4E08-B831-62B291151355}" destId="{54A51147-ACCC-4BE1-B5A7-EF2786911554}" srcOrd="3" destOrd="0" presId="urn:microsoft.com/office/officeart/2018/2/layout/IconLabelDescriptionList"/>
    <dgm:cxn modelId="{DC70F5F2-82BE-4E1F-829C-1BC8F0305451}" type="presParOf" srcId="{3335BFC8-135A-4E08-B831-62B291151355}" destId="{A4B61340-E247-43AC-896F-2E8656B3CDAA}"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AA58C7-F79C-4008-B388-A0B5762FD909}"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6EA3E3B-D5BB-49E3-A6CC-1E6E7A60B024}">
      <dgm:prSet/>
      <dgm:spPr/>
      <dgm:t>
        <a:bodyPr/>
        <a:lstStyle/>
        <a:p>
          <a:r>
            <a:rPr lang="en-GB"/>
            <a:t>Engagement Analysis</a:t>
          </a:r>
          <a:endParaRPr lang="en-US"/>
        </a:p>
      </dgm:t>
    </dgm:pt>
    <dgm:pt modelId="{E86883B2-4797-4974-A8E7-1CF898D2808A}" type="parTrans" cxnId="{2E7759DE-0DEA-48E2-A371-27379BA9D370}">
      <dgm:prSet/>
      <dgm:spPr/>
      <dgm:t>
        <a:bodyPr/>
        <a:lstStyle/>
        <a:p>
          <a:endParaRPr lang="en-US"/>
        </a:p>
      </dgm:t>
    </dgm:pt>
    <dgm:pt modelId="{0150D2FC-8E11-4127-80C3-6EC89AFF3A84}" type="sibTrans" cxnId="{2E7759DE-0DEA-48E2-A371-27379BA9D370}">
      <dgm:prSet/>
      <dgm:spPr/>
      <dgm:t>
        <a:bodyPr/>
        <a:lstStyle/>
        <a:p>
          <a:endParaRPr lang="en-US"/>
        </a:p>
      </dgm:t>
    </dgm:pt>
    <dgm:pt modelId="{F3A496F8-7FC5-4CC1-9639-DC14BC03351D}">
      <dgm:prSet/>
      <dgm:spPr/>
      <dgm:t>
        <a:bodyPr/>
        <a:lstStyle/>
        <a:p>
          <a:r>
            <a:rPr lang="en-GB"/>
            <a:t>Track likes, comments, and shares to measure audience interaction</a:t>
          </a:r>
          <a:endParaRPr lang="en-US"/>
        </a:p>
      </dgm:t>
    </dgm:pt>
    <dgm:pt modelId="{DB97363F-22BD-49AA-AB81-E1657A91BEDB}" type="parTrans" cxnId="{33FC73B0-74F8-4600-B645-D0BAB4EE60A8}">
      <dgm:prSet/>
      <dgm:spPr/>
      <dgm:t>
        <a:bodyPr/>
        <a:lstStyle/>
        <a:p>
          <a:endParaRPr lang="en-US"/>
        </a:p>
      </dgm:t>
    </dgm:pt>
    <dgm:pt modelId="{3DF777C0-8B6E-402B-9548-62BCEAD530BC}" type="sibTrans" cxnId="{33FC73B0-74F8-4600-B645-D0BAB4EE60A8}">
      <dgm:prSet/>
      <dgm:spPr/>
      <dgm:t>
        <a:bodyPr/>
        <a:lstStyle/>
        <a:p>
          <a:endParaRPr lang="en-US"/>
        </a:p>
      </dgm:t>
    </dgm:pt>
    <dgm:pt modelId="{7312908E-1E9C-444A-9B19-57E774BCDD76}">
      <dgm:prSet/>
      <dgm:spPr/>
      <dgm:t>
        <a:bodyPr/>
        <a:lstStyle/>
        <a:p>
          <a:r>
            <a:rPr lang="en-GB"/>
            <a:t>Reach Evaluation</a:t>
          </a:r>
          <a:endParaRPr lang="en-US"/>
        </a:p>
      </dgm:t>
    </dgm:pt>
    <dgm:pt modelId="{B612A7D2-EA7E-4ABD-A620-AEC9EAD08252}" type="parTrans" cxnId="{69CD7C50-BF82-40DC-A50C-7DECF8E5E131}">
      <dgm:prSet/>
      <dgm:spPr/>
      <dgm:t>
        <a:bodyPr/>
        <a:lstStyle/>
        <a:p>
          <a:endParaRPr lang="en-US"/>
        </a:p>
      </dgm:t>
    </dgm:pt>
    <dgm:pt modelId="{BE53B52E-725A-48BA-9D05-77A97E5FD685}" type="sibTrans" cxnId="{69CD7C50-BF82-40DC-A50C-7DECF8E5E131}">
      <dgm:prSet/>
      <dgm:spPr/>
      <dgm:t>
        <a:bodyPr/>
        <a:lstStyle/>
        <a:p>
          <a:endParaRPr lang="en-US"/>
        </a:p>
      </dgm:t>
    </dgm:pt>
    <dgm:pt modelId="{04CCBDE4-13D9-4CFD-B22F-F27FF9F22184}">
      <dgm:prSet/>
      <dgm:spPr/>
      <dgm:t>
        <a:bodyPr/>
        <a:lstStyle/>
        <a:p>
          <a:r>
            <a:rPr lang="en-GB"/>
            <a:t>Assess the extent of content visibility across the platform</a:t>
          </a:r>
          <a:endParaRPr lang="en-US"/>
        </a:p>
      </dgm:t>
    </dgm:pt>
    <dgm:pt modelId="{741762E1-D9D9-49A2-B91A-492D3BB3488E}" type="parTrans" cxnId="{37BA5385-E730-40A3-8DA8-43DC2881E152}">
      <dgm:prSet/>
      <dgm:spPr/>
      <dgm:t>
        <a:bodyPr/>
        <a:lstStyle/>
        <a:p>
          <a:endParaRPr lang="en-US"/>
        </a:p>
      </dgm:t>
    </dgm:pt>
    <dgm:pt modelId="{064074FC-BB78-495E-B3CF-822EF9C517AB}" type="sibTrans" cxnId="{37BA5385-E730-40A3-8DA8-43DC2881E152}">
      <dgm:prSet/>
      <dgm:spPr/>
      <dgm:t>
        <a:bodyPr/>
        <a:lstStyle/>
        <a:p>
          <a:endParaRPr lang="en-US"/>
        </a:p>
      </dgm:t>
    </dgm:pt>
    <dgm:pt modelId="{FA6B278B-EE9E-4F4E-A0F4-47CFC06864C9}">
      <dgm:prSet/>
      <dgm:spPr/>
      <dgm:t>
        <a:bodyPr/>
        <a:lstStyle/>
        <a:p>
          <a:r>
            <a:rPr lang="en-GB"/>
            <a:t>Click-Through Rates</a:t>
          </a:r>
          <a:endParaRPr lang="en-US"/>
        </a:p>
      </dgm:t>
    </dgm:pt>
    <dgm:pt modelId="{655ACDEE-1798-4FAA-A680-8F5D096072B4}" type="parTrans" cxnId="{CBE097FC-5951-49FA-9830-D5934D00D347}">
      <dgm:prSet/>
      <dgm:spPr/>
      <dgm:t>
        <a:bodyPr/>
        <a:lstStyle/>
        <a:p>
          <a:endParaRPr lang="en-US"/>
        </a:p>
      </dgm:t>
    </dgm:pt>
    <dgm:pt modelId="{3831B027-CAD8-45A5-AD57-2B2F6FE412FB}" type="sibTrans" cxnId="{CBE097FC-5951-49FA-9830-D5934D00D347}">
      <dgm:prSet/>
      <dgm:spPr/>
      <dgm:t>
        <a:bodyPr/>
        <a:lstStyle/>
        <a:p>
          <a:endParaRPr lang="en-US"/>
        </a:p>
      </dgm:t>
    </dgm:pt>
    <dgm:pt modelId="{75DF09BD-EA26-414A-AD32-AA5AB7DBBC65}">
      <dgm:prSet/>
      <dgm:spPr/>
      <dgm:t>
        <a:bodyPr/>
        <a:lstStyle/>
        <a:p>
          <a:r>
            <a:rPr lang="en-GB"/>
            <a:t>Analyze the ratio of clicks to impressions on your links</a:t>
          </a:r>
          <a:endParaRPr lang="en-US"/>
        </a:p>
      </dgm:t>
    </dgm:pt>
    <dgm:pt modelId="{F1FB0482-804C-4B32-A828-926EFD2DDD3A}" type="parTrans" cxnId="{02BD6FA5-79AE-4F83-816D-5F5A4C44616B}">
      <dgm:prSet/>
      <dgm:spPr/>
      <dgm:t>
        <a:bodyPr/>
        <a:lstStyle/>
        <a:p>
          <a:endParaRPr lang="en-US"/>
        </a:p>
      </dgm:t>
    </dgm:pt>
    <dgm:pt modelId="{69A205DE-FF14-4B91-A7C2-F8F9F96ED27E}" type="sibTrans" cxnId="{02BD6FA5-79AE-4F83-816D-5F5A4C44616B}">
      <dgm:prSet/>
      <dgm:spPr/>
      <dgm:t>
        <a:bodyPr/>
        <a:lstStyle/>
        <a:p>
          <a:endParaRPr lang="en-US"/>
        </a:p>
      </dgm:t>
    </dgm:pt>
    <dgm:pt modelId="{05EAB6A8-ECE5-47C7-B7BE-4B47AA953CD3}">
      <dgm:prSet/>
      <dgm:spPr/>
      <dgm:t>
        <a:bodyPr/>
        <a:lstStyle/>
        <a:p>
          <a:r>
            <a:rPr lang="en-GB"/>
            <a:t>Conversion Rates</a:t>
          </a:r>
          <a:endParaRPr lang="en-US"/>
        </a:p>
      </dgm:t>
    </dgm:pt>
    <dgm:pt modelId="{95B63B8F-8985-40A7-A6C0-7944AC014F93}" type="parTrans" cxnId="{BA16C713-6461-4FF1-B872-F9BDF65A0815}">
      <dgm:prSet/>
      <dgm:spPr/>
      <dgm:t>
        <a:bodyPr/>
        <a:lstStyle/>
        <a:p>
          <a:endParaRPr lang="en-US"/>
        </a:p>
      </dgm:t>
    </dgm:pt>
    <dgm:pt modelId="{A3E83D4D-4BD1-4B85-817D-018F5D0CBE34}" type="sibTrans" cxnId="{BA16C713-6461-4FF1-B872-F9BDF65A0815}">
      <dgm:prSet/>
      <dgm:spPr/>
      <dgm:t>
        <a:bodyPr/>
        <a:lstStyle/>
        <a:p>
          <a:endParaRPr lang="en-US"/>
        </a:p>
      </dgm:t>
    </dgm:pt>
    <dgm:pt modelId="{DC679047-E619-4644-993D-D5CFC2683947}">
      <dgm:prSet/>
      <dgm:spPr/>
      <dgm:t>
        <a:bodyPr/>
        <a:lstStyle/>
        <a:p>
          <a:r>
            <a:rPr lang="en-GB"/>
            <a:t>Measure the percentage of users who take the desired action</a:t>
          </a:r>
          <a:endParaRPr lang="en-US"/>
        </a:p>
      </dgm:t>
    </dgm:pt>
    <dgm:pt modelId="{33598FE8-0D9F-429E-ADBA-CF19F071865A}" type="parTrans" cxnId="{CA83D1F2-486E-412D-ACA6-B421DEAC5381}">
      <dgm:prSet/>
      <dgm:spPr/>
      <dgm:t>
        <a:bodyPr/>
        <a:lstStyle/>
        <a:p>
          <a:endParaRPr lang="en-US"/>
        </a:p>
      </dgm:t>
    </dgm:pt>
    <dgm:pt modelId="{99944683-B00E-4A40-ACF9-3F27BFA5013A}" type="sibTrans" cxnId="{CA83D1F2-486E-412D-ACA6-B421DEAC5381}">
      <dgm:prSet/>
      <dgm:spPr/>
      <dgm:t>
        <a:bodyPr/>
        <a:lstStyle/>
        <a:p>
          <a:endParaRPr lang="en-US"/>
        </a:p>
      </dgm:t>
    </dgm:pt>
    <dgm:pt modelId="{A7F02369-C2CF-429A-BFCD-8C969A6732D3}">
      <dgm:prSet/>
      <dgm:spPr/>
      <dgm:t>
        <a:bodyPr/>
        <a:lstStyle/>
        <a:p>
          <a:r>
            <a:rPr lang="en-GB"/>
            <a:t>Data-Driven Strategy Adjustment</a:t>
          </a:r>
          <a:endParaRPr lang="en-US"/>
        </a:p>
      </dgm:t>
    </dgm:pt>
    <dgm:pt modelId="{1F946E77-FA1D-4960-BBD5-115667C480EB}" type="parTrans" cxnId="{8F8B01E7-CBD7-4DDC-8E98-F9267096A6F8}">
      <dgm:prSet/>
      <dgm:spPr/>
      <dgm:t>
        <a:bodyPr/>
        <a:lstStyle/>
        <a:p>
          <a:endParaRPr lang="en-US"/>
        </a:p>
      </dgm:t>
    </dgm:pt>
    <dgm:pt modelId="{29B10287-2B70-4FD0-AC03-5B5CAC924E48}" type="sibTrans" cxnId="{8F8B01E7-CBD7-4DDC-8E98-F9267096A6F8}">
      <dgm:prSet/>
      <dgm:spPr/>
      <dgm:t>
        <a:bodyPr/>
        <a:lstStyle/>
        <a:p>
          <a:endParaRPr lang="en-US"/>
        </a:p>
      </dgm:t>
    </dgm:pt>
    <dgm:pt modelId="{9314D92F-A454-4F1F-971D-3C5821A497F8}">
      <dgm:prSet/>
      <dgm:spPr/>
      <dgm:t>
        <a:bodyPr/>
        <a:lstStyle/>
        <a:p>
          <a:r>
            <a:rPr lang="en-GB"/>
            <a:t>Modify tactics based on analytical insights and performance metrics</a:t>
          </a:r>
          <a:endParaRPr lang="en-US"/>
        </a:p>
      </dgm:t>
    </dgm:pt>
    <dgm:pt modelId="{B9BD9419-2121-4A1D-BF8F-D1EFAF7E4AE1}" type="parTrans" cxnId="{AB80C4B1-382A-41BA-AF2B-D0C896F84AB0}">
      <dgm:prSet/>
      <dgm:spPr/>
      <dgm:t>
        <a:bodyPr/>
        <a:lstStyle/>
        <a:p>
          <a:endParaRPr lang="en-US"/>
        </a:p>
      </dgm:t>
    </dgm:pt>
    <dgm:pt modelId="{9ACE80BA-807D-4A29-BCE1-5C0507BD16EF}" type="sibTrans" cxnId="{AB80C4B1-382A-41BA-AF2B-D0C896F84AB0}">
      <dgm:prSet/>
      <dgm:spPr/>
      <dgm:t>
        <a:bodyPr/>
        <a:lstStyle/>
        <a:p>
          <a:endParaRPr lang="en-US"/>
        </a:p>
      </dgm:t>
    </dgm:pt>
    <dgm:pt modelId="{3D54A5A4-535D-4E43-B39B-9A8FE3212937}" type="pres">
      <dgm:prSet presAssocID="{D0AA58C7-F79C-4008-B388-A0B5762FD909}" presName="root" presStyleCnt="0">
        <dgm:presLayoutVars>
          <dgm:dir/>
          <dgm:resizeHandles val="exact"/>
        </dgm:presLayoutVars>
      </dgm:prSet>
      <dgm:spPr/>
    </dgm:pt>
    <dgm:pt modelId="{FA4CE0B6-55E3-4CB7-9857-3AF9D0D5E418}" type="pres">
      <dgm:prSet presAssocID="{46EA3E3B-D5BB-49E3-A6CC-1E6E7A60B024}" presName="compNode" presStyleCnt="0"/>
      <dgm:spPr/>
    </dgm:pt>
    <dgm:pt modelId="{47886879-D6F1-49DB-9124-9FBE5E248181}" type="pres">
      <dgm:prSet presAssocID="{46EA3E3B-D5BB-49E3-A6CC-1E6E7A60B024}" presName="bgRect" presStyleLbl="bgShp" presStyleIdx="0" presStyleCnt="5"/>
      <dgm:spPr/>
    </dgm:pt>
    <dgm:pt modelId="{9D326F97-1AAD-418E-BFEE-0973940CB066}" type="pres">
      <dgm:prSet presAssocID="{46EA3E3B-D5BB-49E3-A6CC-1E6E7A60B02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81AD8B25-CD44-4B12-B305-24A4F4A71C68}" type="pres">
      <dgm:prSet presAssocID="{46EA3E3B-D5BB-49E3-A6CC-1E6E7A60B024}" presName="spaceRect" presStyleCnt="0"/>
      <dgm:spPr/>
    </dgm:pt>
    <dgm:pt modelId="{2EEE0B2C-4719-4EEA-9FC4-08AAE272BD49}" type="pres">
      <dgm:prSet presAssocID="{46EA3E3B-D5BB-49E3-A6CC-1E6E7A60B024}" presName="parTx" presStyleLbl="revTx" presStyleIdx="0" presStyleCnt="10">
        <dgm:presLayoutVars>
          <dgm:chMax val="0"/>
          <dgm:chPref val="0"/>
        </dgm:presLayoutVars>
      </dgm:prSet>
      <dgm:spPr/>
    </dgm:pt>
    <dgm:pt modelId="{D9E3DBB6-5CAC-4A49-B79D-5A5B6A699A08}" type="pres">
      <dgm:prSet presAssocID="{46EA3E3B-D5BB-49E3-A6CC-1E6E7A60B024}" presName="desTx" presStyleLbl="revTx" presStyleIdx="1" presStyleCnt="10">
        <dgm:presLayoutVars/>
      </dgm:prSet>
      <dgm:spPr/>
    </dgm:pt>
    <dgm:pt modelId="{C647184E-446C-417D-8F55-BA80C22F709C}" type="pres">
      <dgm:prSet presAssocID="{0150D2FC-8E11-4127-80C3-6EC89AFF3A84}" presName="sibTrans" presStyleCnt="0"/>
      <dgm:spPr/>
    </dgm:pt>
    <dgm:pt modelId="{C1BFBCF3-C437-465F-BA3A-A1A6A6B4398A}" type="pres">
      <dgm:prSet presAssocID="{7312908E-1E9C-444A-9B19-57E774BCDD76}" presName="compNode" presStyleCnt="0"/>
      <dgm:spPr/>
    </dgm:pt>
    <dgm:pt modelId="{BBC9B7E4-81F9-4460-A04A-DDB035CFB1D4}" type="pres">
      <dgm:prSet presAssocID="{7312908E-1E9C-444A-9B19-57E774BCDD76}" presName="bgRect" presStyleLbl="bgShp" presStyleIdx="1" presStyleCnt="5"/>
      <dgm:spPr/>
    </dgm:pt>
    <dgm:pt modelId="{104770E6-583D-46EE-B3DC-C884B6C34AD9}" type="pres">
      <dgm:prSet presAssocID="{7312908E-1E9C-444A-9B19-57E774BCDD7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a:ext>
      </dgm:extLst>
    </dgm:pt>
    <dgm:pt modelId="{D5A2D1D5-CEBA-4537-B63F-67ABDA2191E9}" type="pres">
      <dgm:prSet presAssocID="{7312908E-1E9C-444A-9B19-57E774BCDD76}" presName="spaceRect" presStyleCnt="0"/>
      <dgm:spPr/>
    </dgm:pt>
    <dgm:pt modelId="{A7DD36E2-9E49-4895-8173-BE8D63546129}" type="pres">
      <dgm:prSet presAssocID="{7312908E-1E9C-444A-9B19-57E774BCDD76}" presName="parTx" presStyleLbl="revTx" presStyleIdx="2" presStyleCnt="10">
        <dgm:presLayoutVars>
          <dgm:chMax val="0"/>
          <dgm:chPref val="0"/>
        </dgm:presLayoutVars>
      </dgm:prSet>
      <dgm:spPr/>
    </dgm:pt>
    <dgm:pt modelId="{6368616A-5D83-4343-A3A0-9182FB53D029}" type="pres">
      <dgm:prSet presAssocID="{7312908E-1E9C-444A-9B19-57E774BCDD76}" presName="desTx" presStyleLbl="revTx" presStyleIdx="3" presStyleCnt="10">
        <dgm:presLayoutVars/>
      </dgm:prSet>
      <dgm:spPr/>
    </dgm:pt>
    <dgm:pt modelId="{4F369683-BC1A-4402-B996-C78FB97CB3E5}" type="pres">
      <dgm:prSet presAssocID="{BE53B52E-725A-48BA-9D05-77A97E5FD685}" presName="sibTrans" presStyleCnt="0"/>
      <dgm:spPr/>
    </dgm:pt>
    <dgm:pt modelId="{BFB68666-0D2D-422F-847F-7B6EF10E937A}" type="pres">
      <dgm:prSet presAssocID="{FA6B278B-EE9E-4F4E-A0F4-47CFC06864C9}" presName="compNode" presStyleCnt="0"/>
      <dgm:spPr/>
    </dgm:pt>
    <dgm:pt modelId="{EA734630-000F-4556-91D3-9ABFCBA0A43D}" type="pres">
      <dgm:prSet presAssocID="{FA6B278B-EE9E-4F4E-A0F4-47CFC06864C9}" presName="bgRect" presStyleLbl="bgShp" presStyleIdx="2" presStyleCnt="5"/>
      <dgm:spPr/>
    </dgm:pt>
    <dgm:pt modelId="{1C390484-C6D0-40A2-B846-DC48AD644E7B}" type="pres">
      <dgm:prSet presAssocID="{FA6B278B-EE9E-4F4E-A0F4-47CFC06864C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humbs Up Sign"/>
        </a:ext>
      </dgm:extLst>
    </dgm:pt>
    <dgm:pt modelId="{EDB36DAF-61CF-4EB2-B047-B01CA86BC188}" type="pres">
      <dgm:prSet presAssocID="{FA6B278B-EE9E-4F4E-A0F4-47CFC06864C9}" presName="spaceRect" presStyleCnt="0"/>
      <dgm:spPr/>
    </dgm:pt>
    <dgm:pt modelId="{768FDF1A-947E-4DCD-B0E7-047D9C4F4BFC}" type="pres">
      <dgm:prSet presAssocID="{FA6B278B-EE9E-4F4E-A0F4-47CFC06864C9}" presName="parTx" presStyleLbl="revTx" presStyleIdx="4" presStyleCnt="10">
        <dgm:presLayoutVars>
          <dgm:chMax val="0"/>
          <dgm:chPref val="0"/>
        </dgm:presLayoutVars>
      </dgm:prSet>
      <dgm:spPr/>
    </dgm:pt>
    <dgm:pt modelId="{0F2C523D-1D58-4489-AD06-CAD0437D5CFA}" type="pres">
      <dgm:prSet presAssocID="{FA6B278B-EE9E-4F4E-A0F4-47CFC06864C9}" presName="desTx" presStyleLbl="revTx" presStyleIdx="5" presStyleCnt="10">
        <dgm:presLayoutVars/>
      </dgm:prSet>
      <dgm:spPr/>
    </dgm:pt>
    <dgm:pt modelId="{0BCD6E0D-F2B5-4961-BDD7-37F3D3567A11}" type="pres">
      <dgm:prSet presAssocID="{3831B027-CAD8-45A5-AD57-2B2F6FE412FB}" presName="sibTrans" presStyleCnt="0"/>
      <dgm:spPr/>
    </dgm:pt>
    <dgm:pt modelId="{2109CC30-D479-48BE-91C4-BEDF753FDB65}" type="pres">
      <dgm:prSet presAssocID="{05EAB6A8-ECE5-47C7-B7BE-4B47AA953CD3}" presName="compNode" presStyleCnt="0"/>
      <dgm:spPr/>
    </dgm:pt>
    <dgm:pt modelId="{2A0ABDC8-700A-4561-B34F-498157F4794B}" type="pres">
      <dgm:prSet presAssocID="{05EAB6A8-ECE5-47C7-B7BE-4B47AA953CD3}" presName="bgRect" presStyleLbl="bgShp" presStyleIdx="3" presStyleCnt="5"/>
      <dgm:spPr/>
    </dgm:pt>
    <dgm:pt modelId="{5048772F-E986-4956-A48B-B0543F6D0821}" type="pres">
      <dgm:prSet presAssocID="{05EAB6A8-ECE5-47C7-B7BE-4B47AA953CD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ar chart"/>
        </a:ext>
      </dgm:extLst>
    </dgm:pt>
    <dgm:pt modelId="{78214100-3F97-40C0-9E99-63067488694C}" type="pres">
      <dgm:prSet presAssocID="{05EAB6A8-ECE5-47C7-B7BE-4B47AA953CD3}" presName="spaceRect" presStyleCnt="0"/>
      <dgm:spPr/>
    </dgm:pt>
    <dgm:pt modelId="{132C4AC7-6079-4FF2-84C8-547FA03474B4}" type="pres">
      <dgm:prSet presAssocID="{05EAB6A8-ECE5-47C7-B7BE-4B47AA953CD3}" presName="parTx" presStyleLbl="revTx" presStyleIdx="6" presStyleCnt="10">
        <dgm:presLayoutVars>
          <dgm:chMax val="0"/>
          <dgm:chPref val="0"/>
        </dgm:presLayoutVars>
      </dgm:prSet>
      <dgm:spPr/>
    </dgm:pt>
    <dgm:pt modelId="{3D67A151-8FFC-4678-B77F-F8327E8416A4}" type="pres">
      <dgm:prSet presAssocID="{05EAB6A8-ECE5-47C7-B7BE-4B47AA953CD3}" presName="desTx" presStyleLbl="revTx" presStyleIdx="7" presStyleCnt="10">
        <dgm:presLayoutVars/>
      </dgm:prSet>
      <dgm:spPr/>
    </dgm:pt>
    <dgm:pt modelId="{48B1B407-0E60-40F9-800B-EDA8271CFA8D}" type="pres">
      <dgm:prSet presAssocID="{A3E83D4D-4BD1-4B85-817D-018F5D0CBE34}" presName="sibTrans" presStyleCnt="0"/>
      <dgm:spPr/>
    </dgm:pt>
    <dgm:pt modelId="{01E1CFCB-7EB7-4C3C-8F43-1D1001866EC4}" type="pres">
      <dgm:prSet presAssocID="{A7F02369-C2CF-429A-BFCD-8C969A6732D3}" presName="compNode" presStyleCnt="0"/>
      <dgm:spPr/>
    </dgm:pt>
    <dgm:pt modelId="{8DC176EA-C3BA-49B9-9B96-3FCA8589517B}" type="pres">
      <dgm:prSet presAssocID="{A7F02369-C2CF-429A-BFCD-8C969A6732D3}" presName="bgRect" presStyleLbl="bgShp" presStyleIdx="4" presStyleCnt="5"/>
      <dgm:spPr/>
    </dgm:pt>
    <dgm:pt modelId="{2EFC3455-16DC-4C28-A780-43698DBD2D84}" type="pres">
      <dgm:prSet presAssocID="{A7F02369-C2CF-429A-BFCD-8C969A6732D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Upward trend"/>
        </a:ext>
      </dgm:extLst>
    </dgm:pt>
    <dgm:pt modelId="{5E5A498C-7B92-43E5-987A-06B26AB04DAC}" type="pres">
      <dgm:prSet presAssocID="{A7F02369-C2CF-429A-BFCD-8C969A6732D3}" presName="spaceRect" presStyleCnt="0"/>
      <dgm:spPr/>
    </dgm:pt>
    <dgm:pt modelId="{AE0BFE44-D0FF-4B43-ADC8-7993F0CFD332}" type="pres">
      <dgm:prSet presAssocID="{A7F02369-C2CF-429A-BFCD-8C969A6732D3}" presName="parTx" presStyleLbl="revTx" presStyleIdx="8" presStyleCnt="10">
        <dgm:presLayoutVars>
          <dgm:chMax val="0"/>
          <dgm:chPref val="0"/>
        </dgm:presLayoutVars>
      </dgm:prSet>
      <dgm:spPr/>
    </dgm:pt>
    <dgm:pt modelId="{657B1568-89AF-4EA8-BA3F-D6EEAF2895CA}" type="pres">
      <dgm:prSet presAssocID="{A7F02369-C2CF-429A-BFCD-8C969A6732D3}" presName="desTx" presStyleLbl="revTx" presStyleIdx="9" presStyleCnt="10">
        <dgm:presLayoutVars/>
      </dgm:prSet>
      <dgm:spPr/>
    </dgm:pt>
  </dgm:ptLst>
  <dgm:cxnLst>
    <dgm:cxn modelId="{BA16C713-6461-4FF1-B872-F9BDF65A0815}" srcId="{D0AA58C7-F79C-4008-B388-A0B5762FD909}" destId="{05EAB6A8-ECE5-47C7-B7BE-4B47AA953CD3}" srcOrd="3" destOrd="0" parTransId="{95B63B8F-8985-40A7-A6C0-7944AC014F93}" sibTransId="{A3E83D4D-4BD1-4B85-817D-018F5D0CBE34}"/>
    <dgm:cxn modelId="{C6DF0A1D-2657-4B48-94CE-97AE0B48BA85}" type="presOf" srcId="{05EAB6A8-ECE5-47C7-B7BE-4B47AA953CD3}" destId="{132C4AC7-6079-4FF2-84C8-547FA03474B4}" srcOrd="0" destOrd="0" presId="urn:microsoft.com/office/officeart/2018/2/layout/IconVerticalSolidList"/>
    <dgm:cxn modelId="{8628B11D-A1F6-47A6-8866-539C45228BC7}" type="presOf" srcId="{75DF09BD-EA26-414A-AD32-AA5AB7DBBC65}" destId="{0F2C523D-1D58-4489-AD06-CAD0437D5CFA}" srcOrd="0" destOrd="0" presId="urn:microsoft.com/office/officeart/2018/2/layout/IconVerticalSolidList"/>
    <dgm:cxn modelId="{9CE8E92D-95C6-4C6A-93F9-11210BAF4C7F}" type="presOf" srcId="{9314D92F-A454-4F1F-971D-3C5821A497F8}" destId="{657B1568-89AF-4EA8-BA3F-D6EEAF2895CA}" srcOrd="0" destOrd="0" presId="urn:microsoft.com/office/officeart/2018/2/layout/IconVerticalSolidList"/>
    <dgm:cxn modelId="{738ADD39-84E5-45D2-BF46-C41ED9739459}" type="presOf" srcId="{04CCBDE4-13D9-4CFD-B22F-F27FF9F22184}" destId="{6368616A-5D83-4343-A3A0-9182FB53D029}" srcOrd="0" destOrd="0" presId="urn:microsoft.com/office/officeart/2018/2/layout/IconVerticalSolidList"/>
    <dgm:cxn modelId="{C4F1BB46-F4D1-475A-8A57-BBCCE9EA6968}" type="presOf" srcId="{F3A496F8-7FC5-4CC1-9639-DC14BC03351D}" destId="{D9E3DBB6-5CAC-4A49-B79D-5A5B6A699A08}" srcOrd="0" destOrd="0" presId="urn:microsoft.com/office/officeart/2018/2/layout/IconVerticalSolidList"/>
    <dgm:cxn modelId="{69CD7C50-BF82-40DC-A50C-7DECF8E5E131}" srcId="{D0AA58C7-F79C-4008-B388-A0B5762FD909}" destId="{7312908E-1E9C-444A-9B19-57E774BCDD76}" srcOrd="1" destOrd="0" parTransId="{B612A7D2-EA7E-4ABD-A620-AEC9EAD08252}" sibTransId="{BE53B52E-725A-48BA-9D05-77A97E5FD685}"/>
    <dgm:cxn modelId="{FAC51B52-6FBC-4BDA-B807-EBD3DB2403AA}" type="presOf" srcId="{D0AA58C7-F79C-4008-B388-A0B5762FD909}" destId="{3D54A5A4-535D-4E43-B39B-9A8FE3212937}" srcOrd="0" destOrd="0" presId="urn:microsoft.com/office/officeart/2018/2/layout/IconVerticalSolidList"/>
    <dgm:cxn modelId="{0246B475-7665-4471-8AAC-3CC09D6B9F11}" type="presOf" srcId="{DC679047-E619-4644-993D-D5CFC2683947}" destId="{3D67A151-8FFC-4678-B77F-F8327E8416A4}" srcOrd="0" destOrd="0" presId="urn:microsoft.com/office/officeart/2018/2/layout/IconVerticalSolidList"/>
    <dgm:cxn modelId="{B8B75A78-5285-4693-897A-2B53D512CB57}" type="presOf" srcId="{46EA3E3B-D5BB-49E3-A6CC-1E6E7A60B024}" destId="{2EEE0B2C-4719-4EEA-9FC4-08AAE272BD49}" srcOrd="0" destOrd="0" presId="urn:microsoft.com/office/officeart/2018/2/layout/IconVerticalSolidList"/>
    <dgm:cxn modelId="{5A3FD383-F587-4C70-A64C-AD7EAE34C24E}" type="presOf" srcId="{A7F02369-C2CF-429A-BFCD-8C969A6732D3}" destId="{AE0BFE44-D0FF-4B43-ADC8-7993F0CFD332}" srcOrd="0" destOrd="0" presId="urn:microsoft.com/office/officeart/2018/2/layout/IconVerticalSolidList"/>
    <dgm:cxn modelId="{37BA5385-E730-40A3-8DA8-43DC2881E152}" srcId="{7312908E-1E9C-444A-9B19-57E774BCDD76}" destId="{04CCBDE4-13D9-4CFD-B22F-F27FF9F22184}" srcOrd="0" destOrd="0" parTransId="{741762E1-D9D9-49A2-B91A-492D3BB3488E}" sibTransId="{064074FC-BB78-495E-B3CF-822EF9C517AB}"/>
    <dgm:cxn modelId="{02BD6FA5-79AE-4F83-816D-5F5A4C44616B}" srcId="{FA6B278B-EE9E-4F4E-A0F4-47CFC06864C9}" destId="{75DF09BD-EA26-414A-AD32-AA5AB7DBBC65}" srcOrd="0" destOrd="0" parTransId="{F1FB0482-804C-4B32-A828-926EFD2DDD3A}" sibTransId="{69A205DE-FF14-4B91-A7C2-F8F9F96ED27E}"/>
    <dgm:cxn modelId="{33FC73B0-74F8-4600-B645-D0BAB4EE60A8}" srcId="{46EA3E3B-D5BB-49E3-A6CC-1E6E7A60B024}" destId="{F3A496F8-7FC5-4CC1-9639-DC14BC03351D}" srcOrd="0" destOrd="0" parTransId="{DB97363F-22BD-49AA-AB81-E1657A91BEDB}" sibTransId="{3DF777C0-8B6E-402B-9548-62BCEAD530BC}"/>
    <dgm:cxn modelId="{AB80C4B1-382A-41BA-AF2B-D0C896F84AB0}" srcId="{A7F02369-C2CF-429A-BFCD-8C969A6732D3}" destId="{9314D92F-A454-4F1F-971D-3C5821A497F8}" srcOrd="0" destOrd="0" parTransId="{B9BD9419-2121-4A1D-BF8F-D1EFAF7E4AE1}" sibTransId="{9ACE80BA-807D-4A29-BCE1-5C0507BD16EF}"/>
    <dgm:cxn modelId="{D26F35D3-3350-4D66-ADCF-1E15D8064AB8}" type="presOf" srcId="{FA6B278B-EE9E-4F4E-A0F4-47CFC06864C9}" destId="{768FDF1A-947E-4DCD-B0E7-047D9C4F4BFC}" srcOrd="0" destOrd="0" presId="urn:microsoft.com/office/officeart/2018/2/layout/IconVerticalSolidList"/>
    <dgm:cxn modelId="{E1DF7DD5-1018-44B9-854F-5E8B35EE7A30}" type="presOf" srcId="{7312908E-1E9C-444A-9B19-57E774BCDD76}" destId="{A7DD36E2-9E49-4895-8173-BE8D63546129}" srcOrd="0" destOrd="0" presId="urn:microsoft.com/office/officeart/2018/2/layout/IconVerticalSolidList"/>
    <dgm:cxn modelId="{2E7759DE-0DEA-48E2-A371-27379BA9D370}" srcId="{D0AA58C7-F79C-4008-B388-A0B5762FD909}" destId="{46EA3E3B-D5BB-49E3-A6CC-1E6E7A60B024}" srcOrd="0" destOrd="0" parTransId="{E86883B2-4797-4974-A8E7-1CF898D2808A}" sibTransId="{0150D2FC-8E11-4127-80C3-6EC89AFF3A84}"/>
    <dgm:cxn modelId="{8F8B01E7-CBD7-4DDC-8E98-F9267096A6F8}" srcId="{D0AA58C7-F79C-4008-B388-A0B5762FD909}" destId="{A7F02369-C2CF-429A-BFCD-8C969A6732D3}" srcOrd="4" destOrd="0" parTransId="{1F946E77-FA1D-4960-BBD5-115667C480EB}" sibTransId="{29B10287-2B70-4FD0-AC03-5B5CAC924E48}"/>
    <dgm:cxn modelId="{CA83D1F2-486E-412D-ACA6-B421DEAC5381}" srcId="{05EAB6A8-ECE5-47C7-B7BE-4B47AA953CD3}" destId="{DC679047-E619-4644-993D-D5CFC2683947}" srcOrd="0" destOrd="0" parTransId="{33598FE8-0D9F-429E-ADBA-CF19F071865A}" sibTransId="{99944683-B00E-4A40-ACF9-3F27BFA5013A}"/>
    <dgm:cxn modelId="{CBE097FC-5951-49FA-9830-D5934D00D347}" srcId="{D0AA58C7-F79C-4008-B388-A0B5762FD909}" destId="{FA6B278B-EE9E-4F4E-A0F4-47CFC06864C9}" srcOrd="2" destOrd="0" parTransId="{655ACDEE-1798-4FAA-A680-8F5D096072B4}" sibTransId="{3831B027-CAD8-45A5-AD57-2B2F6FE412FB}"/>
    <dgm:cxn modelId="{8530EA5E-D7A5-4A13-A9C1-B3506E9E4A83}" type="presParOf" srcId="{3D54A5A4-535D-4E43-B39B-9A8FE3212937}" destId="{FA4CE0B6-55E3-4CB7-9857-3AF9D0D5E418}" srcOrd="0" destOrd="0" presId="urn:microsoft.com/office/officeart/2018/2/layout/IconVerticalSolidList"/>
    <dgm:cxn modelId="{E181F19F-24FC-49F3-AB10-AEDF321398D6}" type="presParOf" srcId="{FA4CE0B6-55E3-4CB7-9857-3AF9D0D5E418}" destId="{47886879-D6F1-49DB-9124-9FBE5E248181}" srcOrd="0" destOrd="0" presId="urn:microsoft.com/office/officeart/2018/2/layout/IconVerticalSolidList"/>
    <dgm:cxn modelId="{392A5283-2924-44E8-8225-6D5FA64E0432}" type="presParOf" srcId="{FA4CE0B6-55E3-4CB7-9857-3AF9D0D5E418}" destId="{9D326F97-1AAD-418E-BFEE-0973940CB066}" srcOrd="1" destOrd="0" presId="urn:microsoft.com/office/officeart/2018/2/layout/IconVerticalSolidList"/>
    <dgm:cxn modelId="{B6276684-901B-44AC-B5DB-B79E23A7C886}" type="presParOf" srcId="{FA4CE0B6-55E3-4CB7-9857-3AF9D0D5E418}" destId="{81AD8B25-CD44-4B12-B305-24A4F4A71C68}" srcOrd="2" destOrd="0" presId="urn:microsoft.com/office/officeart/2018/2/layout/IconVerticalSolidList"/>
    <dgm:cxn modelId="{979CE0BB-82A5-4AA4-9148-F42DE36620F6}" type="presParOf" srcId="{FA4CE0B6-55E3-4CB7-9857-3AF9D0D5E418}" destId="{2EEE0B2C-4719-4EEA-9FC4-08AAE272BD49}" srcOrd="3" destOrd="0" presId="urn:microsoft.com/office/officeart/2018/2/layout/IconVerticalSolidList"/>
    <dgm:cxn modelId="{4FCD5497-B99D-4340-BA19-B1EB519484B4}" type="presParOf" srcId="{FA4CE0B6-55E3-4CB7-9857-3AF9D0D5E418}" destId="{D9E3DBB6-5CAC-4A49-B79D-5A5B6A699A08}" srcOrd="4" destOrd="0" presId="urn:microsoft.com/office/officeart/2018/2/layout/IconVerticalSolidList"/>
    <dgm:cxn modelId="{CB9E6BAD-CD0B-4469-AC5F-6834C7CE6E33}" type="presParOf" srcId="{3D54A5A4-535D-4E43-B39B-9A8FE3212937}" destId="{C647184E-446C-417D-8F55-BA80C22F709C}" srcOrd="1" destOrd="0" presId="urn:microsoft.com/office/officeart/2018/2/layout/IconVerticalSolidList"/>
    <dgm:cxn modelId="{619CF003-1002-429D-ACA5-F9359E52C3F8}" type="presParOf" srcId="{3D54A5A4-535D-4E43-B39B-9A8FE3212937}" destId="{C1BFBCF3-C437-465F-BA3A-A1A6A6B4398A}" srcOrd="2" destOrd="0" presId="urn:microsoft.com/office/officeart/2018/2/layout/IconVerticalSolidList"/>
    <dgm:cxn modelId="{6B6C7D73-940D-42B1-B391-F1F79D1B7210}" type="presParOf" srcId="{C1BFBCF3-C437-465F-BA3A-A1A6A6B4398A}" destId="{BBC9B7E4-81F9-4460-A04A-DDB035CFB1D4}" srcOrd="0" destOrd="0" presId="urn:microsoft.com/office/officeart/2018/2/layout/IconVerticalSolidList"/>
    <dgm:cxn modelId="{DA2B1975-89B0-4120-B7CD-8A3BE6E80A26}" type="presParOf" srcId="{C1BFBCF3-C437-465F-BA3A-A1A6A6B4398A}" destId="{104770E6-583D-46EE-B3DC-C884B6C34AD9}" srcOrd="1" destOrd="0" presId="urn:microsoft.com/office/officeart/2018/2/layout/IconVerticalSolidList"/>
    <dgm:cxn modelId="{59CFD3C4-EFEE-4866-A01B-4476990CAC4D}" type="presParOf" srcId="{C1BFBCF3-C437-465F-BA3A-A1A6A6B4398A}" destId="{D5A2D1D5-CEBA-4537-B63F-67ABDA2191E9}" srcOrd="2" destOrd="0" presId="urn:microsoft.com/office/officeart/2018/2/layout/IconVerticalSolidList"/>
    <dgm:cxn modelId="{CE643726-AB0D-4318-B575-2A246DB4BF78}" type="presParOf" srcId="{C1BFBCF3-C437-465F-BA3A-A1A6A6B4398A}" destId="{A7DD36E2-9E49-4895-8173-BE8D63546129}" srcOrd="3" destOrd="0" presId="urn:microsoft.com/office/officeart/2018/2/layout/IconVerticalSolidList"/>
    <dgm:cxn modelId="{DF11DD93-43E8-423D-AD86-9813010106FC}" type="presParOf" srcId="{C1BFBCF3-C437-465F-BA3A-A1A6A6B4398A}" destId="{6368616A-5D83-4343-A3A0-9182FB53D029}" srcOrd="4" destOrd="0" presId="urn:microsoft.com/office/officeart/2018/2/layout/IconVerticalSolidList"/>
    <dgm:cxn modelId="{8F4068FF-45DF-4BEC-BA2A-55471DE5F934}" type="presParOf" srcId="{3D54A5A4-535D-4E43-B39B-9A8FE3212937}" destId="{4F369683-BC1A-4402-B996-C78FB97CB3E5}" srcOrd="3" destOrd="0" presId="urn:microsoft.com/office/officeart/2018/2/layout/IconVerticalSolidList"/>
    <dgm:cxn modelId="{5D5AFF12-4965-4533-810C-24B36B4C27CC}" type="presParOf" srcId="{3D54A5A4-535D-4E43-B39B-9A8FE3212937}" destId="{BFB68666-0D2D-422F-847F-7B6EF10E937A}" srcOrd="4" destOrd="0" presId="urn:microsoft.com/office/officeart/2018/2/layout/IconVerticalSolidList"/>
    <dgm:cxn modelId="{D1B79925-B738-40BD-9C85-3AAB5D473F5B}" type="presParOf" srcId="{BFB68666-0D2D-422F-847F-7B6EF10E937A}" destId="{EA734630-000F-4556-91D3-9ABFCBA0A43D}" srcOrd="0" destOrd="0" presId="urn:microsoft.com/office/officeart/2018/2/layout/IconVerticalSolidList"/>
    <dgm:cxn modelId="{910AC79A-A40F-423C-A50A-771CB563F666}" type="presParOf" srcId="{BFB68666-0D2D-422F-847F-7B6EF10E937A}" destId="{1C390484-C6D0-40A2-B846-DC48AD644E7B}" srcOrd="1" destOrd="0" presId="urn:microsoft.com/office/officeart/2018/2/layout/IconVerticalSolidList"/>
    <dgm:cxn modelId="{8F8D2311-BC93-4FFE-AC39-D0F45D4F67C2}" type="presParOf" srcId="{BFB68666-0D2D-422F-847F-7B6EF10E937A}" destId="{EDB36DAF-61CF-4EB2-B047-B01CA86BC188}" srcOrd="2" destOrd="0" presId="urn:microsoft.com/office/officeart/2018/2/layout/IconVerticalSolidList"/>
    <dgm:cxn modelId="{AF2CBEDA-1044-439A-A89E-30078EB560DD}" type="presParOf" srcId="{BFB68666-0D2D-422F-847F-7B6EF10E937A}" destId="{768FDF1A-947E-4DCD-B0E7-047D9C4F4BFC}" srcOrd="3" destOrd="0" presId="urn:microsoft.com/office/officeart/2018/2/layout/IconVerticalSolidList"/>
    <dgm:cxn modelId="{98AA7B69-7BB3-4AD0-9F66-C3CF13B0168D}" type="presParOf" srcId="{BFB68666-0D2D-422F-847F-7B6EF10E937A}" destId="{0F2C523D-1D58-4489-AD06-CAD0437D5CFA}" srcOrd="4" destOrd="0" presId="urn:microsoft.com/office/officeart/2018/2/layout/IconVerticalSolidList"/>
    <dgm:cxn modelId="{148DC82E-B26A-4D13-A706-A451127FDFF0}" type="presParOf" srcId="{3D54A5A4-535D-4E43-B39B-9A8FE3212937}" destId="{0BCD6E0D-F2B5-4961-BDD7-37F3D3567A11}" srcOrd="5" destOrd="0" presId="urn:microsoft.com/office/officeart/2018/2/layout/IconVerticalSolidList"/>
    <dgm:cxn modelId="{1C079C38-1356-4278-A191-ECF13E106BC0}" type="presParOf" srcId="{3D54A5A4-535D-4E43-B39B-9A8FE3212937}" destId="{2109CC30-D479-48BE-91C4-BEDF753FDB65}" srcOrd="6" destOrd="0" presId="urn:microsoft.com/office/officeart/2018/2/layout/IconVerticalSolidList"/>
    <dgm:cxn modelId="{7F83A64A-3042-4D02-85E7-86C97AED55FB}" type="presParOf" srcId="{2109CC30-D479-48BE-91C4-BEDF753FDB65}" destId="{2A0ABDC8-700A-4561-B34F-498157F4794B}" srcOrd="0" destOrd="0" presId="urn:microsoft.com/office/officeart/2018/2/layout/IconVerticalSolidList"/>
    <dgm:cxn modelId="{ECAD688C-071F-4C0F-9251-4BAE24961D0A}" type="presParOf" srcId="{2109CC30-D479-48BE-91C4-BEDF753FDB65}" destId="{5048772F-E986-4956-A48B-B0543F6D0821}" srcOrd="1" destOrd="0" presId="urn:microsoft.com/office/officeart/2018/2/layout/IconVerticalSolidList"/>
    <dgm:cxn modelId="{F2C51E98-DE20-4AB1-AE4F-9A9632A8120D}" type="presParOf" srcId="{2109CC30-D479-48BE-91C4-BEDF753FDB65}" destId="{78214100-3F97-40C0-9E99-63067488694C}" srcOrd="2" destOrd="0" presId="urn:microsoft.com/office/officeart/2018/2/layout/IconVerticalSolidList"/>
    <dgm:cxn modelId="{63AACCB5-E67A-4C98-B169-60449A766A2A}" type="presParOf" srcId="{2109CC30-D479-48BE-91C4-BEDF753FDB65}" destId="{132C4AC7-6079-4FF2-84C8-547FA03474B4}" srcOrd="3" destOrd="0" presId="urn:microsoft.com/office/officeart/2018/2/layout/IconVerticalSolidList"/>
    <dgm:cxn modelId="{19DD9B7A-E71D-4430-9B60-B4FB99AF059E}" type="presParOf" srcId="{2109CC30-D479-48BE-91C4-BEDF753FDB65}" destId="{3D67A151-8FFC-4678-B77F-F8327E8416A4}" srcOrd="4" destOrd="0" presId="urn:microsoft.com/office/officeart/2018/2/layout/IconVerticalSolidList"/>
    <dgm:cxn modelId="{BDCCC78B-9562-4CAE-A3D3-D789C6B33637}" type="presParOf" srcId="{3D54A5A4-535D-4E43-B39B-9A8FE3212937}" destId="{48B1B407-0E60-40F9-800B-EDA8271CFA8D}" srcOrd="7" destOrd="0" presId="urn:microsoft.com/office/officeart/2018/2/layout/IconVerticalSolidList"/>
    <dgm:cxn modelId="{0F999656-4131-4F29-8100-A3EE56D62C7A}" type="presParOf" srcId="{3D54A5A4-535D-4E43-B39B-9A8FE3212937}" destId="{01E1CFCB-7EB7-4C3C-8F43-1D1001866EC4}" srcOrd="8" destOrd="0" presId="urn:microsoft.com/office/officeart/2018/2/layout/IconVerticalSolidList"/>
    <dgm:cxn modelId="{E2C6BAE0-4E94-4912-912F-D2B665D74975}" type="presParOf" srcId="{01E1CFCB-7EB7-4C3C-8F43-1D1001866EC4}" destId="{8DC176EA-C3BA-49B9-9B96-3FCA8589517B}" srcOrd="0" destOrd="0" presId="urn:microsoft.com/office/officeart/2018/2/layout/IconVerticalSolidList"/>
    <dgm:cxn modelId="{D0B290BA-7AD0-4F85-AADB-586C6C7F1C78}" type="presParOf" srcId="{01E1CFCB-7EB7-4C3C-8F43-1D1001866EC4}" destId="{2EFC3455-16DC-4C28-A780-43698DBD2D84}" srcOrd="1" destOrd="0" presId="urn:microsoft.com/office/officeart/2018/2/layout/IconVerticalSolidList"/>
    <dgm:cxn modelId="{E7F80C1E-379D-4FC7-B28D-AEFC716C1C7D}" type="presParOf" srcId="{01E1CFCB-7EB7-4C3C-8F43-1D1001866EC4}" destId="{5E5A498C-7B92-43E5-987A-06B26AB04DAC}" srcOrd="2" destOrd="0" presId="urn:microsoft.com/office/officeart/2018/2/layout/IconVerticalSolidList"/>
    <dgm:cxn modelId="{AEF6BC99-8260-471B-9BC7-CFAA8FAF8A06}" type="presParOf" srcId="{01E1CFCB-7EB7-4C3C-8F43-1D1001866EC4}" destId="{AE0BFE44-D0FF-4B43-ADC8-7993F0CFD332}" srcOrd="3" destOrd="0" presId="urn:microsoft.com/office/officeart/2018/2/layout/IconVerticalSolidList"/>
    <dgm:cxn modelId="{82A83F5B-B557-4331-B7A4-3CF94A42D455}" type="presParOf" srcId="{01E1CFCB-7EB7-4C3C-8F43-1D1001866EC4}" destId="{657B1568-89AF-4EA8-BA3F-D6EEAF2895CA}"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2E29C68-B405-4BC1-8C03-6303CB24E9FD}"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B58551E2-7A6F-4508-BB79-7171FC2A69D3}">
      <dgm:prSet/>
      <dgm:spPr/>
      <dgm:t>
        <a:bodyPr/>
        <a:lstStyle/>
        <a:p>
          <a:r>
            <a:rPr lang="en-GB"/>
            <a:t>Dynamic Evolution of Social Media</a:t>
          </a:r>
          <a:endParaRPr lang="en-US"/>
        </a:p>
      </dgm:t>
    </dgm:pt>
    <dgm:pt modelId="{417E0744-72C2-4A0A-94C9-89A9811F4548}" type="parTrans" cxnId="{41C233E1-9379-4879-A0D3-F843AC48C20E}">
      <dgm:prSet/>
      <dgm:spPr/>
      <dgm:t>
        <a:bodyPr/>
        <a:lstStyle/>
        <a:p>
          <a:endParaRPr lang="en-US"/>
        </a:p>
      </dgm:t>
    </dgm:pt>
    <dgm:pt modelId="{2413C5ED-2A73-4617-ACEC-AF74F2292697}" type="sibTrans" cxnId="{41C233E1-9379-4879-A0D3-F843AC48C20E}">
      <dgm:prSet/>
      <dgm:spPr/>
      <dgm:t>
        <a:bodyPr/>
        <a:lstStyle/>
        <a:p>
          <a:endParaRPr lang="en-US"/>
        </a:p>
      </dgm:t>
    </dgm:pt>
    <dgm:pt modelId="{EA90CFF2-8D36-46BF-A756-471D6F2663A2}">
      <dgm:prSet/>
      <dgm:spPr/>
      <dgm:t>
        <a:bodyPr/>
        <a:lstStyle/>
        <a:p>
          <a:r>
            <a:rPr lang="en-GB"/>
            <a:t>Stay informed on platform changes and algorithm updates</a:t>
          </a:r>
          <a:endParaRPr lang="en-US"/>
        </a:p>
      </dgm:t>
    </dgm:pt>
    <dgm:pt modelId="{980779EA-C741-47BB-B84A-290B99306B4F}" type="parTrans" cxnId="{03F3840F-85A3-40A7-AD40-A56AA1B35C20}">
      <dgm:prSet/>
      <dgm:spPr/>
      <dgm:t>
        <a:bodyPr/>
        <a:lstStyle/>
        <a:p>
          <a:endParaRPr lang="en-US"/>
        </a:p>
      </dgm:t>
    </dgm:pt>
    <dgm:pt modelId="{8122FDE6-1D9B-4CAE-AE69-56B66E329B51}" type="sibTrans" cxnId="{03F3840F-85A3-40A7-AD40-A56AA1B35C20}">
      <dgm:prSet/>
      <dgm:spPr/>
      <dgm:t>
        <a:bodyPr/>
        <a:lstStyle/>
        <a:p>
          <a:endParaRPr lang="en-US"/>
        </a:p>
      </dgm:t>
    </dgm:pt>
    <dgm:pt modelId="{1746B10C-B7B2-41FE-9FCB-EEA330F70225}">
      <dgm:prSet/>
      <dgm:spPr/>
      <dgm:t>
        <a:bodyPr/>
        <a:lstStyle/>
        <a:p>
          <a:r>
            <a:rPr lang="en-GB"/>
            <a:t>Monitor emerging features regularly</a:t>
          </a:r>
          <a:endParaRPr lang="en-US"/>
        </a:p>
      </dgm:t>
    </dgm:pt>
    <dgm:pt modelId="{6FDE475C-5FB0-487F-8569-3D9D6DC85830}" type="parTrans" cxnId="{29EBB20A-981B-4114-80BF-9B4E170718FA}">
      <dgm:prSet/>
      <dgm:spPr/>
      <dgm:t>
        <a:bodyPr/>
        <a:lstStyle/>
        <a:p>
          <a:endParaRPr lang="en-US"/>
        </a:p>
      </dgm:t>
    </dgm:pt>
    <dgm:pt modelId="{6F7D2D93-952D-4710-A597-2510DF34D2FA}" type="sibTrans" cxnId="{29EBB20A-981B-4114-80BF-9B4E170718FA}">
      <dgm:prSet/>
      <dgm:spPr/>
      <dgm:t>
        <a:bodyPr/>
        <a:lstStyle/>
        <a:p>
          <a:endParaRPr lang="en-US"/>
        </a:p>
      </dgm:t>
    </dgm:pt>
    <dgm:pt modelId="{EE2832F8-F6FC-4ADA-961E-71DE57BC5271}">
      <dgm:prSet/>
      <dgm:spPr/>
      <dgm:t>
        <a:bodyPr/>
        <a:lstStyle/>
        <a:p>
          <a:r>
            <a:rPr lang="en-GB"/>
            <a:t>Strategic Agility</a:t>
          </a:r>
          <a:endParaRPr lang="en-US"/>
        </a:p>
      </dgm:t>
    </dgm:pt>
    <dgm:pt modelId="{3AFEF830-9BFC-460F-8409-45AE24EF7275}" type="parTrans" cxnId="{AC06D7D4-0BDD-4954-8062-EB1A20B220BF}">
      <dgm:prSet/>
      <dgm:spPr/>
      <dgm:t>
        <a:bodyPr/>
        <a:lstStyle/>
        <a:p>
          <a:endParaRPr lang="en-US"/>
        </a:p>
      </dgm:t>
    </dgm:pt>
    <dgm:pt modelId="{5BCF6A75-BB5F-463B-A690-98EF656E6E5C}" type="sibTrans" cxnId="{AC06D7D4-0BDD-4954-8062-EB1A20B220BF}">
      <dgm:prSet/>
      <dgm:spPr/>
      <dgm:t>
        <a:bodyPr/>
        <a:lstStyle/>
        <a:p>
          <a:endParaRPr lang="en-US"/>
        </a:p>
      </dgm:t>
    </dgm:pt>
    <dgm:pt modelId="{3165C798-CE2E-4CB6-A43E-C477BE7996A5}">
      <dgm:prSet/>
      <dgm:spPr/>
      <dgm:t>
        <a:bodyPr/>
        <a:lstStyle/>
        <a:p>
          <a:r>
            <a:rPr lang="en-GB"/>
            <a:t>Adapt your strategy swiftly to maintain relevance</a:t>
          </a:r>
          <a:endParaRPr lang="en-US"/>
        </a:p>
      </dgm:t>
    </dgm:pt>
    <dgm:pt modelId="{B1987105-D375-4952-BF1C-6561A28D4BE3}" type="parTrans" cxnId="{A8FB31A7-E99D-47AE-948D-390BFED2AFB2}">
      <dgm:prSet/>
      <dgm:spPr/>
      <dgm:t>
        <a:bodyPr/>
        <a:lstStyle/>
        <a:p>
          <a:endParaRPr lang="en-US"/>
        </a:p>
      </dgm:t>
    </dgm:pt>
    <dgm:pt modelId="{457C6CE6-6B7B-4E4C-A421-CFD7833FA7BB}" type="sibTrans" cxnId="{A8FB31A7-E99D-47AE-948D-390BFED2AFB2}">
      <dgm:prSet/>
      <dgm:spPr/>
      <dgm:t>
        <a:bodyPr/>
        <a:lstStyle/>
        <a:p>
          <a:endParaRPr lang="en-US"/>
        </a:p>
      </dgm:t>
    </dgm:pt>
    <dgm:pt modelId="{EFF2C482-8C7E-4740-BEAE-B694D44A58CF}" type="pres">
      <dgm:prSet presAssocID="{A2E29C68-B405-4BC1-8C03-6303CB24E9FD}" presName="Name0" presStyleCnt="0">
        <dgm:presLayoutVars>
          <dgm:dir/>
          <dgm:animLvl val="lvl"/>
          <dgm:resizeHandles val="exact"/>
        </dgm:presLayoutVars>
      </dgm:prSet>
      <dgm:spPr/>
    </dgm:pt>
    <dgm:pt modelId="{8A7BA010-D46F-4B22-9338-0E348F24128A}" type="pres">
      <dgm:prSet presAssocID="{EE2832F8-F6FC-4ADA-961E-71DE57BC5271}" presName="boxAndChildren" presStyleCnt="0"/>
      <dgm:spPr/>
    </dgm:pt>
    <dgm:pt modelId="{090DA73D-EC6B-423A-B0C1-511FB4DDAE15}" type="pres">
      <dgm:prSet presAssocID="{EE2832F8-F6FC-4ADA-961E-71DE57BC5271}" presName="parentTextBox" presStyleLbl="node1" presStyleIdx="0" presStyleCnt="2"/>
      <dgm:spPr/>
    </dgm:pt>
    <dgm:pt modelId="{81243EF4-A90E-4C6C-B5F4-060D1EEC7963}" type="pres">
      <dgm:prSet presAssocID="{EE2832F8-F6FC-4ADA-961E-71DE57BC5271}" presName="entireBox" presStyleLbl="node1" presStyleIdx="0" presStyleCnt="2"/>
      <dgm:spPr/>
    </dgm:pt>
    <dgm:pt modelId="{2B151F0D-3B44-4410-BC94-092D185CF898}" type="pres">
      <dgm:prSet presAssocID="{EE2832F8-F6FC-4ADA-961E-71DE57BC5271}" presName="descendantBox" presStyleCnt="0"/>
      <dgm:spPr/>
    </dgm:pt>
    <dgm:pt modelId="{6D46065A-D416-42E3-B3A7-5919ED467330}" type="pres">
      <dgm:prSet presAssocID="{3165C798-CE2E-4CB6-A43E-C477BE7996A5}" presName="childTextBox" presStyleLbl="fgAccFollowNode1" presStyleIdx="0" presStyleCnt="3">
        <dgm:presLayoutVars>
          <dgm:bulletEnabled val="1"/>
        </dgm:presLayoutVars>
      </dgm:prSet>
      <dgm:spPr/>
    </dgm:pt>
    <dgm:pt modelId="{C248AA3A-A2E3-4886-91E1-EF6E41CD6E38}" type="pres">
      <dgm:prSet presAssocID="{2413C5ED-2A73-4617-ACEC-AF74F2292697}" presName="sp" presStyleCnt="0"/>
      <dgm:spPr/>
    </dgm:pt>
    <dgm:pt modelId="{C61AE720-8C52-4719-85D4-31C59F8A17D8}" type="pres">
      <dgm:prSet presAssocID="{B58551E2-7A6F-4508-BB79-7171FC2A69D3}" presName="arrowAndChildren" presStyleCnt="0"/>
      <dgm:spPr/>
    </dgm:pt>
    <dgm:pt modelId="{B2B526EB-F80E-4D1F-8151-18146B28651C}" type="pres">
      <dgm:prSet presAssocID="{B58551E2-7A6F-4508-BB79-7171FC2A69D3}" presName="parentTextArrow" presStyleLbl="node1" presStyleIdx="0" presStyleCnt="2"/>
      <dgm:spPr/>
    </dgm:pt>
    <dgm:pt modelId="{B061BD5B-3990-4674-BBBB-404000B05354}" type="pres">
      <dgm:prSet presAssocID="{B58551E2-7A6F-4508-BB79-7171FC2A69D3}" presName="arrow" presStyleLbl="node1" presStyleIdx="1" presStyleCnt="2"/>
      <dgm:spPr/>
    </dgm:pt>
    <dgm:pt modelId="{9D666DFA-A0FE-47EB-AD5A-FAC8F3451FE4}" type="pres">
      <dgm:prSet presAssocID="{B58551E2-7A6F-4508-BB79-7171FC2A69D3}" presName="descendantArrow" presStyleCnt="0"/>
      <dgm:spPr/>
    </dgm:pt>
    <dgm:pt modelId="{50677C3F-9332-45ED-9891-E3704A310F40}" type="pres">
      <dgm:prSet presAssocID="{EA90CFF2-8D36-46BF-A756-471D6F2663A2}" presName="childTextArrow" presStyleLbl="fgAccFollowNode1" presStyleIdx="1" presStyleCnt="3">
        <dgm:presLayoutVars>
          <dgm:bulletEnabled val="1"/>
        </dgm:presLayoutVars>
      </dgm:prSet>
      <dgm:spPr/>
    </dgm:pt>
    <dgm:pt modelId="{02BBA671-1235-4985-B458-E19DBAA037C6}" type="pres">
      <dgm:prSet presAssocID="{1746B10C-B7B2-41FE-9FCB-EEA330F70225}" presName="childTextArrow" presStyleLbl="fgAccFollowNode1" presStyleIdx="2" presStyleCnt="3">
        <dgm:presLayoutVars>
          <dgm:bulletEnabled val="1"/>
        </dgm:presLayoutVars>
      </dgm:prSet>
      <dgm:spPr/>
    </dgm:pt>
  </dgm:ptLst>
  <dgm:cxnLst>
    <dgm:cxn modelId="{29EBB20A-981B-4114-80BF-9B4E170718FA}" srcId="{B58551E2-7A6F-4508-BB79-7171FC2A69D3}" destId="{1746B10C-B7B2-41FE-9FCB-EEA330F70225}" srcOrd="1" destOrd="0" parTransId="{6FDE475C-5FB0-487F-8569-3D9D6DC85830}" sibTransId="{6F7D2D93-952D-4710-A597-2510DF34D2FA}"/>
    <dgm:cxn modelId="{03F3840F-85A3-40A7-AD40-A56AA1B35C20}" srcId="{B58551E2-7A6F-4508-BB79-7171FC2A69D3}" destId="{EA90CFF2-8D36-46BF-A756-471D6F2663A2}" srcOrd="0" destOrd="0" parTransId="{980779EA-C741-47BB-B84A-290B99306B4F}" sibTransId="{8122FDE6-1D9B-4CAE-AE69-56B66E329B51}"/>
    <dgm:cxn modelId="{635CD216-34E8-4440-A0C4-1D494418AE51}" type="presOf" srcId="{B58551E2-7A6F-4508-BB79-7171FC2A69D3}" destId="{B2B526EB-F80E-4D1F-8151-18146B28651C}" srcOrd="0" destOrd="0" presId="urn:microsoft.com/office/officeart/2005/8/layout/process4"/>
    <dgm:cxn modelId="{3B7FF01D-C468-4A2E-8B1B-C7E440CBF50E}" type="presOf" srcId="{A2E29C68-B405-4BC1-8C03-6303CB24E9FD}" destId="{EFF2C482-8C7E-4740-BEAE-B694D44A58CF}" srcOrd="0" destOrd="0" presId="urn:microsoft.com/office/officeart/2005/8/layout/process4"/>
    <dgm:cxn modelId="{40002720-88F7-43D5-9DA6-0380906D46CF}" type="presOf" srcId="{EA90CFF2-8D36-46BF-A756-471D6F2663A2}" destId="{50677C3F-9332-45ED-9891-E3704A310F40}" srcOrd="0" destOrd="0" presId="urn:microsoft.com/office/officeart/2005/8/layout/process4"/>
    <dgm:cxn modelId="{A2004D22-9B4F-496C-8F21-55FF85AABD0A}" type="presOf" srcId="{B58551E2-7A6F-4508-BB79-7171FC2A69D3}" destId="{B061BD5B-3990-4674-BBBB-404000B05354}" srcOrd="1" destOrd="0" presId="urn:microsoft.com/office/officeart/2005/8/layout/process4"/>
    <dgm:cxn modelId="{BA6EAE3A-AA89-40D4-B2AE-BBABB881BAC5}" type="presOf" srcId="{EE2832F8-F6FC-4ADA-961E-71DE57BC5271}" destId="{090DA73D-EC6B-423A-B0C1-511FB4DDAE15}" srcOrd="0" destOrd="0" presId="urn:microsoft.com/office/officeart/2005/8/layout/process4"/>
    <dgm:cxn modelId="{7F6B0B77-4E4B-4BD7-AF3A-16CBCF45C202}" type="presOf" srcId="{3165C798-CE2E-4CB6-A43E-C477BE7996A5}" destId="{6D46065A-D416-42E3-B3A7-5919ED467330}" srcOrd="0" destOrd="0" presId="urn:microsoft.com/office/officeart/2005/8/layout/process4"/>
    <dgm:cxn modelId="{A8FB31A7-E99D-47AE-948D-390BFED2AFB2}" srcId="{EE2832F8-F6FC-4ADA-961E-71DE57BC5271}" destId="{3165C798-CE2E-4CB6-A43E-C477BE7996A5}" srcOrd="0" destOrd="0" parTransId="{B1987105-D375-4952-BF1C-6561A28D4BE3}" sibTransId="{457C6CE6-6B7B-4E4C-A421-CFD7833FA7BB}"/>
    <dgm:cxn modelId="{206432AC-8599-442E-B0EA-F311F4DAE275}" type="presOf" srcId="{EE2832F8-F6FC-4ADA-961E-71DE57BC5271}" destId="{81243EF4-A90E-4C6C-B5F4-060D1EEC7963}" srcOrd="1" destOrd="0" presId="urn:microsoft.com/office/officeart/2005/8/layout/process4"/>
    <dgm:cxn modelId="{9AA356BD-C7AE-4B76-98C1-44CB10BF097D}" type="presOf" srcId="{1746B10C-B7B2-41FE-9FCB-EEA330F70225}" destId="{02BBA671-1235-4985-B458-E19DBAA037C6}" srcOrd="0" destOrd="0" presId="urn:microsoft.com/office/officeart/2005/8/layout/process4"/>
    <dgm:cxn modelId="{AC06D7D4-0BDD-4954-8062-EB1A20B220BF}" srcId="{A2E29C68-B405-4BC1-8C03-6303CB24E9FD}" destId="{EE2832F8-F6FC-4ADA-961E-71DE57BC5271}" srcOrd="1" destOrd="0" parTransId="{3AFEF830-9BFC-460F-8409-45AE24EF7275}" sibTransId="{5BCF6A75-BB5F-463B-A690-98EF656E6E5C}"/>
    <dgm:cxn modelId="{41C233E1-9379-4879-A0D3-F843AC48C20E}" srcId="{A2E29C68-B405-4BC1-8C03-6303CB24E9FD}" destId="{B58551E2-7A6F-4508-BB79-7171FC2A69D3}" srcOrd="0" destOrd="0" parTransId="{417E0744-72C2-4A0A-94C9-89A9811F4548}" sibTransId="{2413C5ED-2A73-4617-ACEC-AF74F2292697}"/>
    <dgm:cxn modelId="{0AD64E1E-194A-4CDE-970D-E4A576BD7264}" type="presParOf" srcId="{EFF2C482-8C7E-4740-BEAE-B694D44A58CF}" destId="{8A7BA010-D46F-4B22-9338-0E348F24128A}" srcOrd="0" destOrd="0" presId="urn:microsoft.com/office/officeart/2005/8/layout/process4"/>
    <dgm:cxn modelId="{05067EB1-A97D-43BF-BD43-FB60DE8C9259}" type="presParOf" srcId="{8A7BA010-D46F-4B22-9338-0E348F24128A}" destId="{090DA73D-EC6B-423A-B0C1-511FB4DDAE15}" srcOrd="0" destOrd="0" presId="urn:microsoft.com/office/officeart/2005/8/layout/process4"/>
    <dgm:cxn modelId="{520A1414-DB94-4A8B-8851-F9A6E0967295}" type="presParOf" srcId="{8A7BA010-D46F-4B22-9338-0E348F24128A}" destId="{81243EF4-A90E-4C6C-B5F4-060D1EEC7963}" srcOrd="1" destOrd="0" presId="urn:microsoft.com/office/officeart/2005/8/layout/process4"/>
    <dgm:cxn modelId="{9A40B45E-217A-4174-A41E-A15673FC7FFB}" type="presParOf" srcId="{8A7BA010-D46F-4B22-9338-0E348F24128A}" destId="{2B151F0D-3B44-4410-BC94-092D185CF898}" srcOrd="2" destOrd="0" presId="urn:microsoft.com/office/officeart/2005/8/layout/process4"/>
    <dgm:cxn modelId="{FDFA3EB4-A293-4D38-9B90-6A920490358E}" type="presParOf" srcId="{2B151F0D-3B44-4410-BC94-092D185CF898}" destId="{6D46065A-D416-42E3-B3A7-5919ED467330}" srcOrd="0" destOrd="0" presId="urn:microsoft.com/office/officeart/2005/8/layout/process4"/>
    <dgm:cxn modelId="{261D2E48-1388-4349-A74F-B6358047393E}" type="presParOf" srcId="{EFF2C482-8C7E-4740-BEAE-B694D44A58CF}" destId="{C248AA3A-A2E3-4886-91E1-EF6E41CD6E38}" srcOrd="1" destOrd="0" presId="urn:microsoft.com/office/officeart/2005/8/layout/process4"/>
    <dgm:cxn modelId="{D95FBD74-2722-4AF5-9E2D-D43BCA84425F}" type="presParOf" srcId="{EFF2C482-8C7E-4740-BEAE-B694D44A58CF}" destId="{C61AE720-8C52-4719-85D4-31C59F8A17D8}" srcOrd="2" destOrd="0" presId="urn:microsoft.com/office/officeart/2005/8/layout/process4"/>
    <dgm:cxn modelId="{379861BE-D81D-4B0A-B895-5F48F7A4F0E3}" type="presParOf" srcId="{C61AE720-8C52-4719-85D4-31C59F8A17D8}" destId="{B2B526EB-F80E-4D1F-8151-18146B28651C}" srcOrd="0" destOrd="0" presId="urn:microsoft.com/office/officeart/2005/8/layout/process4"/>
    <dgm:cxn modelId="{2ACFACC4-6C9C-4C74-B7C2-B01837429E08}" type="presParOf" srcId="{C61AE720-8C52-4719-85D4-31C59F8A17D8}" destId="{B061BD5B-3990-4674-BBBB-404000B05354}" srcOrd="1" destOrd="0" presId="urn:microsoft.com/office/officeart/2005/8/layout/process4"/>
    <dgm:cxn modelId="{A22FAAAE-2AD9-4FD3-BDA5-B756AEC72DBB}" type="presParOf" srcId="{C61AE720-8C52-4719-85D4-31C59F8A17D8}" destId="{9D666DFA-A0FE-47EB-AD5A-FAC8F3451FE4}" srcOrd="2" destOrd="0" presId="urn:microsoft.com/office/officeart/2005/8/layout/process4"/>
    <dgm:cxn modelId="{FF328C47-6FC9-4FCE-BB0A-5369638200EA}" type="presParOf" srcId="{9D666DFA-A0FE-47EB-AD5A-FAC8F3451FE4}" destId="{50677C3F-9332-45ED-9891-E3704A310F40}" srcOrd="0" destOrd="0" presId="urn:microsoft.com/office/officeart/2005/8/layout/process4"/>
    <dgm:cxn modelId="{4D48B1CD-E29D-42F0-9FD5-12390570F841}" type="presParOf" srcId="{9D666DFA-A0FE-47EB-AD5A-FAC8F3451FE4}" destId="{02BBA671-1235-4985-B458-E19DBAA037C6}"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8479FD-8864-4607-8B43-3D5EC8A095A2}">
      <dsp:nvSpPr>
        <dsp:cNvPr id="0" name=""/>
        <dsp:cNvSpPr/>
      </dsp:nvSpPr>
      <dsp:spPr>
        <a:xfrm>
          <a:off x="4930" y="963365"/>
          <a:ext cx="544851" cy="544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49169-2FA6-4070-8E0E-008CF888084E}">
      <dsp:nvSpPr>
        <dsp:cNvPr id="0" name=""/>
        <dsp:cNvSpPr/>
      </dsp:nvSpPr>
      <dsp:spPr>
        <a:xfrm>
          <a:off x="4930" y="1576002"/>
          <a:ext cx="1556718" cy="40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Align Content with Brand Identity</a:t>
          </a:r>
          <a:endParaRPr lang="en-US" sz="1400" kern="1200"/>
        </a:p>
      </dsp:txBody>
      <dsp:txXfrm>
        <a:off x="4930" y="1576002"/>
        <a:ext cx="1556718" cy="401341"/>
      </dsp:txXfrm>
    </dsp:sp>
    <dsp:sp modelId="{7A4DBFF8-3EB7-4B24-8AE8-6733A0788593}">
      <dsp:nvSpPr>
        <dsp:cNvPr id="0" name=""/>
        <dsp:cNvSpPr/>
      </dsp:nvSpPr>
      <dsp:spPr>
        <a:xfrm>
          <a:off x="4930" y="2008872"/>
          <a:ext cx="1556718" cy="53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Ensure all content reflects the brand's unique style and values</a:t>
          </a:r>
          <a:endParaRPr lang="en-US" sz="1100" kern="1200"/>
        </a:p>
      </dsp:txBody>
      <dsp:txXfrm>
        <a:off x="4930" y="2008872"/>
        <a:ext cx="1556718" cy="530908"/>
      </dsp:txXfrm>
    </dsp:sp>
    <dsp:sp modelId="{DBC28A80-0891-41F4-B742-74DDD91FF695}">
      <dsp:nvSpPr>
        <dsp:cNvPr id="0" name=""/>
        <dsp:cNvSpPr/>
      </dsp:nvSpPr>
      <dsp:spPr>
        <a:xfrm>
          <a:off x="1834074" y="963365"/>
          <a:ext cx="544851" cy="544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266C07-7C5D-472E-A49B-5AD650E846C7}">
      <dsp:nvSpPr>
        <dsp:cNvPr id="0" name=""/>
        <dsp:cNvSpPr/>
      </dsp:nvSpPr>
      <dsp:spPr>
        <a:xfrm>
          <a:off x="1834074" y="1576002"/>
          <a:ext cx="1556718" cy="40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High-Quality Visuals</a:t>
          </a:r>
          <a:endParaRPr lang="en-US" sz="1400" kern="1200"/>
        </a:p>
      </dsp:txBody>
      <dsp:txXfrm>
        <a:off x="1834074" y="1576002"/>
        <a:ext cx="1556718" cy="401341"/>
      </dsp:txXfrm>
    </dsp:sp>
    <dsp:sp modelId="{6431B932-99C7-423F-A16E-D9BB7509D2C9}">
      <dsp:nvSpPr>
        <dsp:cNvPr id="0" name=""/>
        <dsp:cNvSpPr/>
      </dsp:nvSpPr>
      <dsp:spPr>
        <a:xfrm>
          <a:off x="1834074" y="2008872"/>
          <a:ext cx="1556718" cy="53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Utilize professional images and videos to showcase the clothing line</a:t>
          </a:r>
          <a:endParaRPr lang="en-US" sz="1100" kern="1200"/>
        </a:p>
      </dsp:txBody>
      <dsp:txXfrm>
        <a:off x="1834074" y="2008872"/>
        <a:ext cx="1556718" cy="530908"/>
      </dsp:txXfrm>
    </dsp:sp>
    <dsp:sp modelId="{F4413E2A-C4F2-4590-AF49-2853E83AA268}">
      <dsp:nvSpPr>
        <dsp:cNvPr id="0" name=""/>
        <dsp:cNvSpPr/>
      </dsp:nvSpPr>
      <dsp:spPr>
        <a:xfrm>
          <a:off x="3663219" y="963365"/>
          <a:ext cx="544851" cy="544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4955CC-6847-48F0-AA66-CB264740EDB9}">
      <dsp:nvSpPr>
        <dsp:cNvPr id="0" name=""/>
        <dsp:cNvSpPr/>
      </dsp:nvSpPr>
      <dsp:spPr>
        <a:xfrm>
          <a:off x="3663219" y="1576002"/>
          <a:ext cx="1556718" cy="40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Engaging Stories</a:t>
          </a:r>
          <a:endParaRPr lang="en-US" sz="1400" kern="1200"/>
        </a:p>
      </dsp:txBody>
      <dsp:txXfrm>
        <a:off x="3663219" y="1576002"/>
        <a:ext cx="1556718" cy="401341"/>
      </dsp:txXfrm>
    </dsp:sp>
    <dsp:sp modelId="{38AB7458-EE28-4D50-990B-70D749540C8E}">
      <dsp:nvSpPr>
        <dsp:cNvPr id="0" name=""/>
        <dsp:cNvSpPr/>
      </dsp:nvSpPr>
      <dsp:spPr>
        <a:xfrm>
          <a:off x="3663219" y="2008872"/>
          <a:ext cx="1556718" cy="53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Create narratives that connect with the audience and highlight the brand</a:t>
          </a:r>
          <a:endParaRPr lang="en-US" sz="1100" kern="1200"/>
        </a:p>
      </dsp:txBody>
      <dsp:txXfrm>
        <a:off x="3663219" y="2008872"/>
        <a:ext cx="1556718" cy="530908"/>
      </dsp:txXfrm>
    </dsp:sp>
    <dsp:sp modelId="{8E870864-D185-4137-9451-2D228A099329}">
      <dsp:nvSpPr>
        <dsp:cNvPr id="0" name=""/>
        <dsp:cNvSpPr/>
      </dsp:nvSpPr>
      <dsp:spPr>
        <a:xfrm>
          <a:off x="5492363" y="963365"/>
          <a:ext cx="544851" cy="544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3DA884-46B2-4944-BF0E-9B8C61B25D65}">
      <dsp:nvSpPr>
        <dsp:cNvPr id="0" name=""/>
        <dsp:cNvSpPr/>
      </dsp:nvSpPr>
      <dsp:spPr>
        <a:xfrm>
          <a:off x="5492363" y="1576002"/>
          <a:ext cx="1556718" cy="40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Behind-the-Scenes Access</a:t>
          </a:r>
          <a:endParaRPr lang="en-US" sz="1400" kern="1200"/>
        </a:p>
      </dsp:txBody>
      <dsp:txXfrm>
        <a:off x="5492363" y="1576002"/>
        <a:ext cx="1556718" cy="401341"/>
      </dsp:txXfrm>
    </dsp:sp>
    <dsp:sp modelId="{5EB6FDF6-FCDD-4AC0-8D22-262E50903BCD}">
      <dsp:nvSpPr>
        <dsp:cNvPr id="0" name=""/>
        <dsp:cNvSpPr/>
      </dsp:nvSpPr>
      <dsp:spPr>
        <a:xfrm>
          <a:off x="5492363" y="2008872"/>
          <a:ext cx="1556718" cy="53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Share the creation process to build authenticity and trust</a:t>
          </a:r>
          <a:endParaRPr lang="en-US" sz="1100" kern="1200"/>
        </a:p>
      </dsp:txBody>
      <dsp:txXfrm>
        <a:off x="5492363" y="2008872"/>
        <a:ext cx="1556718" cy="530908"/>
      </dsp:txXfrm>
    </dsp:sp>
    <dsp:sp modelId="{D742C964-7448-4627-981E-4C7533088C97}">
      <dsp:nvSpPr>
        <dsp:cNvPr id="0" name=""/>
        <dsp:cNvSpPr/>
      </dsp:nvSpPr>
      <dsp:spPr>
        <a:xfrm>
          <a:off x="7321508" y="963365"/>
          <a:ext cx="544851" cy="544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09AD38-5C76-4136-A5A6-1E614B3A2F1B}">
      <dsp:nvSpPr>
        <dsp:cNvPr id="0" name=""/>
        <dsp:cNvSpPr/>
      </dsp:nvSpPr>
      <dsp:spPr>
        <a:xfrm>
          <a:off x="7321508" y="1576002"/>
          <a:ext cx="1556718" cy="40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User-Generated Content</a:t>
          </a:r>
          <a:endParaRPr lang="en-US" sz="1400" kern="1200"/>
        </a:p>
      </dsp:txBody>
      <dsp:txXfrm>
        <a:off x="7321508" y="1576002"/>
        <a:ext cx="1556718" cy="401341"/>
      </dsp:txXfrm>
    </dsp:sp>
    <dsp:sp modelId="{40DE4610-4487-401B-8DC1-9539C27474DF}">
      <dsp:nvSpPr>
        <dsp:cNvPr id="0" name=""/>
        <dsp:cNvSpPr/>
      </dsp:nvSpPr>
      <dsp:spPr>
        <a:xfrm>
          <a:off x="7321508" y="2008872"/>
          <a:ext cx="1556718" cy="53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Incorporate customer photos and reviews to enhance credibility</a:t>
          </a:r>
          <a:endParaRPr lang="en-US" sz="1100" kern="1200"/>
        </a:p>
      </dsp:txBody>
      <dsp:txXfrm>
        <a:off x="7321508" y="2008872"/>
        <a:ext cx="1556718" cy="530908"/>
      </dsp:txXfrm>
    </dsp:sp>
    <dsp:sp modelId="{7437D5DA-88DE-41CE-96E3-B6525A1E25DA}">
      <dsp:nvSpPr>
        <dsp:cNvPr id="0" name=""/>
        <dsp:cNvSpPr/>
      </dsp:nvSpPr>
      <dsp:spPr>
        <a:xfrm>
          <a:off x="9150652" y="963365"/>
          <a:ext cx="544851" cy="54485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75C2AC7-323A-435E-9F3C-DEEB11F13B12}">
      <dsp:nvSpPr>
        <dsp:cNvPr id="0" name=""/>
        <dsp:cNvSpPr/>
      </dsp:nvSpPr>
      <dsp:spPr>
        <a:xfrm>
          <a:off x="9150652" y="1576002"/>
          <a:ext cx="1556718" cy="4013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90000"/>
            </a:lnSpc>
            <a:spcBef>
              <a:spcPct val="0"/>
            </a:spcBef>
            <a:spcAft>
              <a:spcPct val="35000"/>
            </a:spcAft>
            <a:buNone/>
            <a:defRPr b="1"/>
          </a:pPr>
          <a:r>
            <a:rPr lang="en-GB" sz="1400" kern="1200"/>
            <a:t>Fashion Inspiration</a:t>
          </a:r>
          <a:endParaRPr lang="en-US" sz="1400" kern="1200"/>
        </a:p>
      </dsp:txBody>
      <dsp:txXfrm>
        <a:off x="9150652" y="1576002"/>
        <a:ext cx="1556718" cy="401341"/>
      </dsp:txXfrm>
    </dsp:sp>
    <dsp:sp modelId="{B77D2299-8E68-46C5-B22A-8D080904936B}">
      <dsp:nvSpPr>
        <dsp:cNvPr id="0" name=""/>
        <dsp:cNvSpPr/>
      </dsp:nvSpPr>
      <dsp:spPr>
        <a:xfrm>
          <a:off x="9150652" y="2008872"/>
          <a:ext cx="1556718" cy="530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GB" sz="1100" kern="1200"/>
            <a:t>Provide style tips and trends to engage and inspire followers</a:t>
          </a:r>
          <a:endParaRPr lang="en-US" sz="1100" kern="1200"/>
        </a:p>
      </dsp:txBody>
      <dsp:txXfrm>
        <a:off x="9150652" y="2008872"/>
        <a:ext cx="1556718" cy="5309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DC908-97D7-4E85-9308-A563BB12C15C}">
      <dsp:nvSpPr>
        <dsp:cNvPr id="0" name=""/>
        <dsp:cNvSpPr/>
      </dsp:nvSpPr>
      <dsp:spPr>
        <a:xfrm>
          <a:off x="658150" y="234426"/>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4BFCE1C-1C47-4A41-BBC5-9D88283ADA3A}">
      <dsp:nvSpPr>
        <dsp:cNvPr id="0" name=""/>
        <dsp:cNvSpPr/>
      </dsp:nvSpPr>
      <dsp:spPr>
        <a:xfrm>
          <a:off x="658150" y="187690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GB" sz="2200" kern="1200"/>
            <a:t>Brand Voice and Visual Style Consistency</a:t>
          </a:r>
          <a:endParaRPr lang="en-US" sz="2200" kern="1200"/>
        </a:p>
      </dsp:txBody>
      <dsp:txXfrm>
        <a:off x="658150" y="1876901"/>
        <a:ext cx="4320000" cy="648000"/>
      </dsp:txXfrm>
    </dsp:sp>
    <dsp:sp modelId="{47C2CC67-677D-4630-A8CB-9B42D3C67983}">
      <dsp:nvSpPr>
        <dsp:cNvPr id="0" name=""/>
        <dsp:cNvSpPr/>
      </dsp:nvSpPr>
      <dsp:spPr>
        <a:xfrm>
          <a:off x="658150" y="2585587"/>
          <a:ext cx="4320000" cy="68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a:t>Ensure uniformity in tone and aesthetics across all platforms</a:t>
          </a:r>
          <a:endParaRPr lang="en-US" sz="1700" kern="1200"/>
        </a:p>
      </dsp:txBody>
      <dsp:txXfrm>
        <a:off x="658150" y="2585587"/>
        <a:ext cx="4320000" cy="683131"/>
      </dsp:txXfrm>
    </dsp:sp>
    <dsp:sp modelId="{9D4DB3BB-CB81-4F73-8425-22B27AE9FF6B}">
      <dsp:nvSpPr>
        <dsp:cNvPr id="0" name=""/>
        <dsp:cNvSpPr/>
      </dsp:nvSpPr>
      <dsp:spPr>
        <a:xfrm>
          <a:off x="5734150" y="234426"/>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E3A66D0-F2A8-4778-A7FB-E2755240F75B}">
      <dsp:nvSpPr>
        <dsp:cNvPr id="0" name=""/>
        <dsp:cNvSpPr/>
      </dsp:nvSpPr>
      <dsp:spPr>
        <a:xfrm>
          <a:off x="5734150" y="187690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defRPr b="1"/>
          </a:pPr>
          <a:r>
            <a:rPr lang="en-GB" sz="2200" kern="1200"/>
            <a:t>Resonance with Target Audience</a:t>
          </a:r>
          <a:endParaRPr lang="en-US" sz="2200" kern="1200"/>
        </a:p>
      </dsp:txBody>
      <dsp:txXfrm>
        <a:off x="5734150" y="1876901"/>
        <a:ext cx="4320000" cy="648000"/>
      </dsp:txXfrm>
    </dsp:sp>
    <dsp:sp modelId="{A4B61340-E247-43AC-896F-2E8656B3CDAA}">
      <dsp:nvSpPr>
        <dsp:cNvPr id="0" name=""/>
        <dsp:cNvSpPr/>
      </dsp:nvSpPr>
      <dsp:spPr>
        <a:xfrm>
          <a:off x="5734150" y="2585587"/>
          <a:ext cx="4320000" cy="683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GB" sz="1700" kern="1200"/>
            <a:t>Align brand voice with audience preferences, be it playful, sophisticated, or trendy</a:t>
          </a:r>
          <a:endParaRPr lang="en-US" sz="1700" kern="1200"/>
        </a:p>
      </dsp:txBody>
      <dsp:txXfrm>
        <a:off x="5734150" y="2585587"/>
        <a:ext cx="4320000" cy="6831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86879-D6F1-49DB-9124-9FBE5E248181}">
      <dsp:nvSpPr>
        <dsp:cNvPr id="0" name=""/>
        <dsp:cNvSpPr/>
      </dsp:nvSpPr>
      <dsp:spPr>
        <a:xfrm>
          <a:off x="0" y="4021"/>
          <a:ext cx="6289466" cy="856479"/>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326F97-1AAD-418E-BFEE-0973940CB066}">
      <dsp:nvSpPr>
        <dsp:cNvPr id="0" name=""/>
        <dsp:cNvSpPr/>
      </dsp:nvSpPr>
      <dsp:spPr>
        <a:xfrm>
          <a:off x="259085" y="196729"/>
          <a:ext cx="471063" cy="4710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EE0B2C-4719-4EEA-9FC4-08AAE272BD49}">
      <dsp:nvSpPr>
        <dsp:cNvPr id="0" name=""/>
        <dsp:cNvSpPr/>
      </dsp:nvSpPr>
      <dsp:spPr>
        <a:xfrm>
          <a:off x="989234" y="4021"/>
          <a:ext cx="2830259"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844550">
            <a:lnSpc>
              <a:spcPct val="90000"/>
            </a:lnSpc>
            <a:spcBef>
              <a:spcPct val="0"/>
            </a:spcBef>
            <a:spcAft>
              <a:spcPct val="35000"/>
            </a:spcAft>
            <a:buNone/>
          </a:pPr>
          <a:r>
            <a:rPr lang="en-GB" sz="1900" kern="1200"/>
            <a:t>Engagement Analysis</a:t>
          </a:r>
          <a:endParaRPr lang="en-US" sz="1900" kern="1200"/>
        </a:p>
      </dsp:txBody>
      <dsp:txXfrm>
        <a:off x="989234" y="4021"/>
        <a:ext cx="2830259" cy="856479"/>
      </dsp:txXfrm>
    </dsp:sp>
    <dsp:sp modelId="{D9E3DBB6-5CAC-4A49-B79D-5A5B6A699A08}">
      <dsp:nvSpPr>
        <dsp:cNvPr id="0" name=""/>
        <dsp:cNvSpPr/>
      </dsp:nvSpPr>
      <dsp:spPr>
        <a:xfrm>
          <a:off x="3819494" y="4021"/>
          <a:ext cx="2469971"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666750">
            <a:lnSpc>
              <a:spcPct val="90000"/>
            </a:lnSpc>
            <a:spcBef>
              <a:spcPct val="0"/>
            </a:spcBef>
            <a:spcAft>
              <a:spcPct val="35000"/>
            </a:spcAft>
            <a:buNone/>
          </a:pPr>
          <a:r>
            <a:rPr lang="en-GB" sz="1500" kern="1200"/>
            <a:t>Track likes, comments, and shares to measure audience interaction</a:t>
          </a:r>
          <a:endParaRPr lang="en-US" sz="1500" kern="1200"/>
        </a:p>
      </dsp:txBody>
      <dsp:txXfrm>
        <a:off x="3819494" y="4021"/>
        <a:ext cx="2469971" cy="856479"/>
      </dsp:txXfrm>
    </dsp:sp>
    <dsp:sp modelId="{BBC9B7E4-81F9-4460-A04A-DDB035CFB1D4}">
      <dsp:nvSpPr>
        <dsp:cNvPr id="0" name=""/>
        <dsp:cNvSpPr/>
      </dsp:nvSpPr>
      <dsp:spPr>
        <a:xfrm>
          <a:off x="0" y="1074621"/>
          <a:ext cx="6289466" cy="856479"/>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4770E6-583D-46EE-B3DC-C884B6C34AD9}">
      <dsp:nvSpPr>
        <dsp:cNvPr id="0" name=""/>
        <dsp:cNvSpPr/>
      </dsp:nvSpPr>
      <dsp:spPr>
        <a:xfrm>
          <a:off x="259085" y="1267329"/>
          <a:ext cx="471063" cy="4710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7DD36E2-9E49-4895-8173-BE8D63546129}">
      <dsp:nvSpPr>
        <dsp:cNvPr id="0" name=""/>
        <dsp:cNvSpPr/>
      </dsp:nvSpPr>
      <dsp:spPr>
        <a:xfrm>
          <a:off x="989234" y="1074621"/>
          <a:ext cx="2830259"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844550">
            <a:lnSpc>
              <a:spcPct val="90000"/>
            </a:lnSpc>
            <a:spcBef>
              <a:spcPct val="0"/>
            </a:spcBef>
            <a:spcAft>
              <a:spcPct val="35000"/>
            </a:spcAft>
            <a:buNone/>
          </a:pPr>
          <a:r>
            <a:rPr lang="en-GB" sz="1900" kern="1200"/>
            <a:t>Reach Evaluation</a:t>
          </a:r>
          <a:endParaRPr lang="en-US" sz="1900" kern="1200"/>
        </a:p>
      </dsp:txBody>
      <dsp:txXfrm>
        <a:off x="989234" y="1074621"/>
        <a:ext cx="2830259" cy="856479"/>
      </dsp:txXfrm>
    </dsp:sp>
    <dsp:sp modelId="{6368616A-5D83-4343-A3A0-9182FB53D029}">
      <dsp:nvSpPr>
        <dsp:cNvPr id="0" name=""/>
        <dsp:cNvSpPr/>
      </dsp:nvSpPr>
      <dsp:spPr>
        <a:xfrm>
          <a:off x="3819494" y="1074621"/>
          <a:ext cx="2469971"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666750">
            <a:lnSpc>
              <a:spcPct val="90000"/>
            </a:lnSpc>
            <a:spcBef>
              <a:spcPct val="0"/>
            </a:spcBef>
            <a:spcAft>
              <a:spcPct val="35000"/>
            </a:spcAft>
            <a:buNone/>
          </a:pPr>
          <a:r>
            <a:rPr lang="en-GB" sz="1500" kern="1200"/>
            <a:t>Assess the extent of content visibility across the platform</a:t>
          </a:r>
          <a:endParaRPr lang="en-US" sz="1500" kern="1200"/>
        </a:p>
      </dsp:txBody>
      <dsp:txXfrm>
        <a:off x="3819494" y="1074621"/>
        <a:ext cx="2469971" cy="856479"/>
      </dsp:txXfrm>
    </dsp:sp>
    <dsp:sp modelId="{EA734630-000F-4556-91D3-9ABFCBA0A43D}">
      <dsp:nvSpPr>
        <dsp:cNvPr id="0" name=""/>
        <dsp:cNvSpPr/>
      </dsp:nvSpPr>
      <dsp:spPr>
        <a:xfrm>
          <a:off x="0" y="2145221"/>
          <a:ext cx="6289466" cy="856479"/>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390484-C6D0-40A2-B846-DC48AD644E7B}">
      <dsp:nvSpPr>
        <dsp:cNvPr id="0" name=""/>
        <dsp:cNvSpPr/>
      </dsp:nvSpPr>
      <dsp:spPr>
        <a:xfrm>
          <a:off x="259085" y="2337929"/>
          <a:ext cx="471063" cy="47106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68FDF1A-947E-4DCD-B0E7-047D9C4F4BFC}">
      <dsp:nvSpPr>
        <dsp:cNvPr id="0" name=""/>
        <dsp:cNvSpPr/>
      </dsp:nvSpPr>
      <dsp:spPr>
        <a:xfrm>
          <a:off x="989234" y="2145221"/>
          <a:ext cx="2830259"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844550">
            <a:lnSpc>
              <a:spcPct val="90000"/>
            </a:lnSpc>
            <a:spcBef>
              <a:spcPct val="0"/>
            </a:spcBef>
            <a:spcAft>
              <a:spcPct val="35000"/>
            </a:spcAft>
            <a:buNone/>
          </a:pPr>
          <a:r>
            <a:rPr lang="en-GB" sz="1900" kern="1200"/>
            <a:t>Click-Through Rates</a:t>
          </a:r>
          <a:endParaRPr lang="en-US" sz="1900" kern="1200"/>
        </a:p>
      </dsp:txBody>
      <dsp:txXfrm>
        <a:off x="989234" y="2145221"/>
        <a:ext cx="2830259" cy="856479"/>
      </dsp:txXfrm>
    </dsp:sp>
    <dsp:sp modelId="{0F2C523D-1D58-4489-AD06-CAD0437D5CFA}">
      <dsp:nvSpPr>
        <dsp:cNvPr id="0" name=""/>
        <dsp:cNvSpPr/>
      </dsp:nvSpPr>
      <dsp:spPr>
        <a:xfrm>
          <a:off x="3819494" y="2145221"/>
          <a:ext cx="2469971"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666750">
            <a:lnSpc>
              <a:spcPct val="90000"/>
            </a:lnSpc>
            <a:spcBef>
              <a:spcPct val="0"/>
            </a:spcBef>
            <a:spcAft>
              <a:spcPct val="35000"/>
            </a:spcAft>
            <a:buNone/>
          </a:pPr>
          <a:r>
            <a:rPr lang="en-GB" sz="1500" kern="1200"/>
            <a:t>Analyze the ratio of clicks to impressions on your links</a:t>
          </a:r>
          <a:endParaRPr lang="en-US" sz="1500" kern="1200"/>
        </a:p>
      </dsp:txBody>
      <dsp:txXfrm>
        <a:off x="3819494" y="2145221"/>
        <a:ext cx="2469971" cy="856479"/>
      </dsp:txXfrm>
    </dsp:sp>
    <dsp:sp modelId="{2A0ABDC8-700A-4561-B34F-498157F4794B}">
      <dsp:nvSpPr>
        <dsp:cNvPr id="0" name=""/>
        <dsp:cNvSpPr/>
      </dsp:nvSpPr>
      <dsp:spPr>
        <a:xfrm>
          <a:off x="0" y="3215820"/>
          <a:ext cx="6289466" cy="856479"/>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48772F-E986-4956-A48B-B0543F6D0821}">
      <dsp:nvSpPr>
        <dsp:cNvPr id="0" name=""/>
        <dsp:cNvSpPr/>
      </dsp:nvSpPr>
      <dsp:spPr>
        <a:xfrm>
          <a:off x="259085" y="3408528"/>
          <a:ext cx="471063" cy="47106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32C4AC7-6079-4FF2-84C8-547FA03474B4}">
      <dsp:nvSpPr>
        <dsp:cNvPr id="0" name=""/>
        <dsp:cNvSpPr/>
      </dsp:nvSpPr>
      <dsp:spPr>
        <a:xfrm>
          <a:off x="989234" y="3215820"/>
          <a:ext cx="2830259"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844550">
            <a:lnSpc>
              <a:spcPct val="90000"/>
            </a:lnSpc>
            <a:spcBef>
              <a:spcPct val="0"/>
            </a:spcBef>
            <a:spcAft>
              <a:spcPct val="35000"/>
            </a:spcAft>
            <a:buNone/>
          </a:pPr>
          <a:r>
            <a:rPr lang="en-GB" sz="1900" kern="1200"/>
            <a:t>Conversion Rates</a:t>
          </a:r>
          <a:endParaRPr lang="en-US" sz="1900" kern="1200"/>
        </a:p>
      </dsp:txBody>
      <dsp:txXfrm>
        <a:off x="989234" y="3215820"/>
        <a:ext cx="2830259" cy="856479"/>
      </dsp:txXfrm>
    </dsp:sp>
    <dsp:sp modelId="{3D67A151-8FFC-4678-B77F-F8327E8416A4}">
      <dsp:nvSpPr>
        <dsp:cNvPr id="0" name=""/>
        <dsp:cNvSpPr/>
      </dsp:nvSpPr>
      <dsp:spPr>
        <a:xfrm>
          <a:off x="3819494" y="3215820"/>
          <a:ext cx="2469971"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666750">
            <a:lnSpc>
              <a:spcPct val="90000"/>
            </a:lnSpc>
            <a:spcBef>
              <a:spcPct val="0"/>
            </a:spcBef>
            <a:spcAft>
              <a:spcPct val="35000"/>
            </a:spcAft>
            <a:buNone/>
          </a:pPr>
          <a:r>
            <a:rPr lang="en-GB" sz="1500" kern="1200"/>
            <a:t>Measure the percentage of users who take the desired action</a:t>
          </a:r>
          <a:endParaRPr lang="en-US" sz="1500" kern="1200"/>
        </a:p>
      </dsp:txBody>
      <dsp:txXfrm>
        <a:off x="3819494" y="3215820"/>
        <a:ext cx="2469971" cy="856479"/>
      </dsp:txXfrm>
    </dsp:sp>
    <dsp:sp modelId="{8DC176EA-C3BA-49B9-9B96-3FCA8589517B}">
      <dsp:nvSpPr>
        <dsp:cNvPr id="0" name=""/>
        <dsp:cNvSpPr/>
      </dsp:nvSpPr>
      <dsp:spPr>
        <a:xfrm>
          <a:off x="0" y="4286420"/>
          <a:ext cx="6289466" cy="856479"/>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FC3455-16DC-4C28-A780-43698DBD2D84}">
      <dsp:nvSpPr>
        <dsp:cNvPr id="0" name=""/>
        <dsp:cNvSpPr/>
      </dsp:nvSpPr>
      <dsp:spPr>
        <a:xfrm>
          <a:off x="259085" y="4479128"/>
          <a:ext cx="471063" cy="47106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0BFE44-D0FF-4B43-ADC8-7993F0CFD332}">
      <dsp:nvSpPr>
        <dsp:cNvPr id="0" name=""/>
        <dsp:cNvSpPr/>
      </dsp:nvSpPr>
      <dsp:spPr>
        <a:xfrm>
          <a:off x="989234" y="4286420"/>
          <a:ext cx="2830259"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844550">
            <a:lnSpc>
              <a:spcPct val="90000"/>
            </a:lnSpc>
            <a:spcBef>
              <a:spcPct val="0"/>
            </a:spcBef>
            <a:spcAft>
              <a:spcPct val="35000"/>
            </a:spcAft>
            <a:buNone/>
          </a:pPr>
          <a:r>
            <a:rPr lang="en-GB" sz="1900" kern="1200"/>
            <a:t>Data-Driven Strategy Adjustment</a:t>
          </a:r>
          <a:endParaRPr lang="en-US" sz="1900" kern="1200"/>
        </a:p>
      </dsp:txBody>
      <dsp:txXfrm>
        <a:off x="989234" y="4286420"/>
        <a:ext cx="2830259" cy="856479"/>
      </dsp:txXfrm>
    </dsp:sp>
    <dsp:sp modelId="{657B1568-89AF-4EA8-BA3F-D6EEAF2895CA}">
      <dsp:nvSpPr>
        <dsp:cNvPr id="0" name=""/>
        <dsp:cNvSpPr/>
      </dsp:nvSpPr>
      <dsp:spPr>
        <a:xfrm>
          <a:off x="3819494" y="4286420"/>
          <a:ext cx="2469971" cy="8564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644" tIns="90644" rIns="90644" bIns="90644" numCol="1" spcCol="1270" anchor="ctr" anchorCtr="0">
          <a:noAutofit/>
        </a:bodyPr>
        <a:lstStyle/>
        <a:p>
          <a:pPr marL="0" lvl="0" indent="0" algn="l" defTabSz="666750">
            <a:lnSpc>
              <a:spcPct val="90000"/>
            </a:lnSpc>
            <a:spcBef>
              <a:spcPct val="0"/>
            </a:spcBef>
            <a:spcAft>
              <a:spcPct val="35000"/>
            </a:spcAft>
            <a:buNone/>
          </a:pPr>
          <a:r>
            <a:rPr lang="en-GB" sz="1500" kern="1200"/>
            <a:t>Modify tactics based on analytical insights and performance metrics</a:t>
          </a:r>
          <a:endParaRPr lang="en-US" sz="1500" kern="1200"/>
        </a:p>
      </dsp:txBody>
      <dsp:txXfrm>
        <a:off x="3819494" y="4286420"/>
        <a:ext cx="2469971" cy="8564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43EF4-A90E-4C6C-B5F4-060D1EEC7963}">
      <dsp:nvSpPr>
        <dsp:cNvPr id="0" name=""/>
        <dsp:cNvSpPr/>
      </dsp:nvSpPr>
      <dsp:spPr>
        <a:xfrm>
          <a:off x="0" y="3166011"/>
          <a:ext cx="7424423" cy="2077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GB" sz="3900" kern="1200"/>
            <a:t>Strategic Agility</a:t>
          </a:r>
          <a:endParaRPr lang="en-US" sz="3900" kern="1200"/>
        </a:p>
      </dsp:txBody>
      <dsp:txXfrm>
        <a:off x="0" y="3166011"/>
        <a:ext cx="7424423" cy="1121713"/>
      </dsp:txXfrm>
    </dsp:sp>
    <dsp:sp modelId="{6D46065A-D416-42E3-B3A7-5919ED467330}">
      <dsp:nvSpPr>
        <dsp:cNvPr id="0" name=""/>
        <dsp:cNvSpPr/>
      </dsp:nvSpPr>
      <dsp:spPr>
        <a:xfrm>
          <a:off x="0" y="4246180"/>
          <a:ext cx="7424423" cy="95553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GB" sz="2300" kern="1200"/>
            <a:t>Adapt your strategy swiftly to maintain relevance</a:t>
          </a:r>
          <a:endParaRPr lang="en-US" sz="2300" kern="1200"/>
        </a:p>
      </dsp:txBody>
      <dsp:txXfrm>
        <a:off x="0" y="4246180"/>
        <a:ext cx="7424423" cy="955533"/>
      </dsp:txXfrm>
    </dsp:sp>
    <dsp:sp modelId="{B061BD5B-3990-4674-BBBB-404000B05354}">
      <dsp:nvSpPr>
        <dsp:cNvPr id="0" name=""/>
        <dsp:cNvSpPr/>
      </dsp:nvSpPr>
      <dsp:spPr>
        <a:xfrm rot="10800000">
          <a:off x="0" y="2365"/>
          <a:ext cx="7424423" cy="3194805"/>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GB" sz="3900" kern="1200"/>
            <a:t>Dynamic Evolution of Social Media</a:t>
          </a:r>
          <a:endParaRPr lang="en-US" sz="3900" kern="1200"/>
        </a:p>
      </dsp:txBody>
      <dsp:txXfrm rot="-10800000">
        <a:off x="0" y="2365"/>
        <a:ext cx="7424423" cy="1121376"/>
      </dsp:txXfrm>
    </dsp:sp>
    <dsp:sp modelId="{50677C3F-9332-45ED-9891-E3704A310F40}">
      <dsp:nvSpPr>
        <dsp:cNvPr id="0" name=""/>
        <dsp:cNvSpPr/>
      </dsp:nvSpPr>
      <dsp:spPr>
        <a:xfrm>
          <a:off x="0" y="1123742"/>
          <a:ext cx="3712211" cy="95524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GB" sz="2300" kern="1200"/>
            <a:t>Stay informed on platform changes and algorithm updates</a:t>
          </a:r>
          <a:endParaRPr lang="en-US" sz="2300" kern="1200"/>
        </a:p>
      </dsp:txBody>
      <dsp:txXfrm>
        <a:off x="0" y="1123742"/>
        <a:ext cx="3712211" cy="955246"/>
      </dsp:txXfrm>
    </dsp:sp>
    <dsp:sp modelId="{02BBA671-1235-4985-B458-E19DBAA037C6}">
      <dsp:nvSpPr>
        <dsp:cNvPr id="0" name=""/>
        <dsp:cNvSpPr/>
      </dsp:nvSpPr>
      <dsp:spPr>
        <a:xfrm>
          <a:off x="3712211" y="1123742"/>
          <a:ext cx="3712211" cy="95524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GB" sz="2300" kern="1200"/>
            <a:t>Monitor emerging features regularly</a:t>
          </a:r>
          <a:endParaRPr lang="en-US" sz="2300" kern="1200"/>
        </a:p>
      </dsp:txBody>
      <dsp:txXfrm>
        <a:off x="3712211" y="1123742"/>
        <a:ext cx="3712211" cy="95524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6311F6-1B6B-41A4-831E-E542147E8311}" type="datetimeFigureOut">
              <a:rPr lang="en-GB" smtClean="0"/>
              <a:t>01/05/2024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05FE7E-B7CC-4D58-A625-28FF495B71A5}" type="slidenum">
              <a:rPr lang="en-GB" smtClean="0"/>
              <a:t>‹#›</a:t>
            </a:fld>
            <a:endParaRPr lang="en-GB"/>
          </a:p>
        </p:txBody>
      </p:sp>
    </p:spTree>
    <p:extLst>
      <p:ext uri="{BB962C8B-B14F-4D97-AF65-F5344CB8AC3E}">
        <p14:creationId xmlns:p14="http://schemas.microsoft.com/office/powerpoint/2010/main" val="19390047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presentation was automatically generated by PowerPoint Copilot based on content found in this document:
https://testtestcpdt4-my.sharepoint.com/:w:/g/personal/deba_mvpsandbox_com/EeWQ5Qv-xsZKqz5igU5mfNoBVAaO-IsBpeKUPBn-rSm7oQ?e=6V8XpS
AI-generated content may be incorrect.</a:t>
            </a:r>
          </a:p>
        </p:txBody>
      </p:sp>
      <p:sp>
        <p:nvSpPr>
          <p:cNvPr id="4" name="Slide Number Placeholder 3"/>
          <p:cNvSpPr>
            <a:spLocks noGrp="1"/>
          </p:cNvSpPr>
          <p:nvPr>
            <p:ph type="sldNum" sz="quarter" idx="5"/>
          </p:nvPr>
        </p:nvSpPr>
        <p:spPr/>
        <p:txBody>
          <a:bodyPr/>
          <a:lstStyle/>
          <a:p>
            <a:fld id="{99E3ADEC-2448-4DCA-A4C5-D36DE3DBD20C}" type="slidenum">
              <a:rPr lang="en-GB" smtClean="0"/>
              <a:t>1</a:t>
            </a:fld>
            <a:endParaRPr lang="en-GB"/>
          </a:p>
        </p:txBody>
      </p:sp>
    </p:spTree>
    <p:extLst>
      <p:ext uri="{BB962C8B-B14F-4D97-AF65-F5344CB8AC3E}">
        <p14:creationId xmlns:p14="http://schemas.microsoft.com/office/powerpoint/2010/main" val="6380364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Let's explore how to maximize social media engagement. Respond quickly to any interactions, create interactive experiences, and build a loyal community through live events.
Original Content:
Respond promptly to comments, messages, and mentions. Engage with your followers by asking questions, running contests, and hosting live sessions. Build a loyal community around your brand.
</a:t>
            </a:r>
          </a:p>
        </p:txBody>
      </p:sp>
      <p:sp>
        <p:nvSpPr>
          <p:cNvPr id="4" name="Slide Number Placeholder 3"/>
          <p:cNvSpPr>
            <a:spLocks noGrp="1"/>
          </p:cNvSpPr>
          <p:nvPr>
            <p:ph type="sldNum" sz="quarter" idx="5"/>
          </p:nvPr>
        </p:nvSpPr>
        <p:spPr/>
        <p:txBody>
          <a:bodyPr/>
          <a:lstStyle/>
          <a:p>
            <a:fld id="{99E3ADEC-2448-4DCA-A4C5-D36DE3DBD20C}" type="slidenum">
              <a:rPr lang="en-GB" smtClean="0"/>
              <a:t>18</a:t>
            </a:fld>
            <a:endParaRPr lang="en-GB"/>
          </a:p>
        </p:txBody>
      </p:sp>
    </p:spTree>
    <p:extLst>
      <p:ext uri="{BB962C8B-B14F-4D97-AF65-F5344CB8AC3E}">
        <p14:creationId xmlns:p14="http://schemas.microsoft.com/office/powerpoint/2010/main" val="15512526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Let's focus on key metrics to evaluate our social media performance. We'll delve into engagement, reach, click-through, and conversion rates, and use these insights to refine our strategy.
Original Content:
Regularly analyze your social media performance. Track metrics such as engagement, reach, click-through rates, and conversion rates. Adjust your strategy based on data insights.
</a:t>
            </a:r>
          </a:p>
        </p:txBody>
      </p:sp>
      <p:sp>
        <p:nvSpPr>
          <p:cNvPr id="4" name="Slide Number Placeholder 3"/>
          <p:cNvSpPr>
            <a:spLocks noGrp="1"/>
          </p:cNvSpPr>
          <p:nvPr>
            <p:ph type="sldNum" sz="quarter" idx="5"/>
          </p:nvPr>
        </p:nvSpPr>
        <p:spPr/>
        <p:txBody>
          <a:bodyPr/>
          <a:lstStyle/>
          <a:p>
            <a:fld id="{99E3ADEC-2448-4DCA-A4C5-D36DE3DBD20C}" type="slidenum">
              <a:rPr lang="en-GB" smtClean="0"/>
              <a:t>20</a:t>
            </a:fld>
            <a:endParaRPr lang="en-GB"/>
          </a:p>
        </p:txBody>
      </p:sp>
    </p:spTree>
    <p:extLst>
      <p:ext uri="{BB962C8B-B14F-4D97-AF65-F5344CB8AC3E}">
        <p14:creationId xmlns:p14="http://schemas.microsoft.com/office/powerpoint/2010/main" val="291539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Social media is ever-changing, with new updates and features emerging constantly. It's crucial to stay informed and adapt our strategies quickly to keep up with these rapid developments.
Original Content:
Social media trends evolve rapidly. Stay updated on platform changes, algorithm updates, and emerging features. Be agile in adapting your strategy to stay relevant.
</a:t>
            </a:r>
          </a:p>
        </p:txBody>
      </p:sp>
      <p:sp>
        <p:nvSpPr>
          <p:cNvPr id="4" name="Slide Number Placeholder 3"/>
          <p:cNvSpPr>
            <a:spLocks noGrp="1"/>
          </p:cNvSpPr>
          <p:nvPr>
            <p:ph type="sldNum" sz="quarter" idx="5"/>
          </p:nvPr>
        </p:nvSpPr>
        <p:spPr/>
        <p:txBody>
          <a:bodyPr/>
          <a:lstStyle/>
          <a:p>
            <a:fld id="{99E3ADEC-2448-4DCA-A4C5-D36DE3DBD20C}" type="slidenum">
              <a:rPr lang="en-GB" smtClean="0"/>
              <a:t>22</a:t>
            </a:fld>
            <a:endParaRPr lang="en-GB"/>
          </a:p>
        </p:txBody>
      </p:sp>
    </p:spTree>
    <p:extLst>
      <p:ext uri="{BB962C8B-B14F-4D97-AF65-F5344CB8AC3E}">
        <p14:creationId xmlns:p14="http://schemas.microsoft.com/office/powerpoint/2010/main" val="15892703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 successful social media strategy transcends mere content posting. It's about forging meaningful connections and driving tangible business results. Here's to your success in the social media realm!
Original Content:
Remember, a successful social media strategy isn't just about posting content—it's about creating meaningful connections with your audience and driving business results. Good luck with your social media endeavours!
</a:t>
            </a:r>
          </a:p>
        </p:txBody>
      </p:sp>
      <p:sp>
        <p:nvSpPr>
          <p:cNvPr id="4" name="Slide Number Placeholder 3"/>
          <p:cNvSpPr>
            <a:spLocks noGrp="1"/>
          </p:cNvSpPr>
          <p:nvPr>
            <p:ph type="sldNum" sz="quarter" idx="5"/>
          </p:nvPr>
        </p:nvSpPr>
        <p:spPr/>
        <p:txBody>
          <a:bodyPr/>
          <a:lstStyle/>
          <a:p>
            <a:fld id="{99E3ADEC-2448-4DCA-A4C5-D36DE3DBD20C}" type="slidenum">
              <a:rPr lang="en-GB" smtClean="0"/>
              <a:t>23</a:t>
            </a:fld>
            <a:endParaRPr lang="en-GB"/>
          </a:p>
        </p:txBody>
      </p:sp>
    </p:spTree>
    <p:extLst>
      <p:ext uri="{BB962C8B-B14F-4D97-AF65-F5344CB8AC3E}">
        <p14:creationId xmlns:p14="http://schemas.microsoft.com/office/powerpoint/2010/main" val="1613046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Explore Jack Shepherd's article for strategic insights and Dynamo's platform for boosting social conversions, along with time-saving social media management tips.
Original Content:
For more detailed examples and insights, you can explore articles like "Social Media Marketing for Fashion Brands: A Strategy That Works" by Jack Shepherd. Additionally, consider checking out Dynamo's revolutionary social conversion enhancement platform and time-saving tips for social media management.
</a:t>
            </a:r>
          </a:p>
        </p:txBody>
      </p:sp>
      <p:sp>
        <p:nvSpPr>
          <p:cNvPr id="4" name="Slide Number Placeholder 3"/>
          <p:cNvSpPr>
            <a:spLocks noGrp="1"/>
          </p:cNvSpPr>
          <p:nvPr>
            <p:ph type="sldNum" sz="quarter" idx="5"/>
          </p:nvPr>
        </p:nvSpPr>
        <p:spPr/>
        <p:txBody>
          <a:bodyPr/>
          <a:lstStyle/>
          <a:p>
            <a:fld id="{99E3ADEC-2448-4DCA-A4C5-D36DE3DBD20C}" type="slidenum">
              <a:rPr lang="en-GB" smtClean="0"/>
              <a:t>24</a:t>
            </a:fld>
            <a:endParaRPr lang="en-GB"/>
          </a:p>
        </p:txBody>
      </p:sp>
    </p:spTree>
    <p:extLst>
      <p:ext uri="{BB962C8B-B14F-4D97-AF65-F5344CB8AC3E}">
        <p14:creationId xmlns:p14="http://schemas.microsoft.com/office/powerpoint/2010/main" val="1511031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Agenda
* Understanding Your Audience
* Identifying Ideal Customers
* Setting Clear Goals
* Defining Measurable Objectives
* Choosing Right Platforms
* Effective Platforms for Fashion
* Content Strategy Development
* Aligning with Brand Identity
* Consistent Brand Voice
* Maintaining Tone and Style
* Paid Advertising Benefits
* Reaching Wider Audience
* Influencer Collaborations Impact
* Boosting Credibility and Sales
* Engagement and Community Building
* Prompt Response and Interaction
* Analytics and Optimization
* Tracking Metrics and Adjusting Strategy
* Real-Time Strategy Adaptation
* Staying Updated on Trends
* Summary and Additional Resources
    * Creating Meaningful Connections
    * Exploring Further Articles
</a:t>
            </a:r>
          </a:p>
        </p:txBody>
      </p:sp>
      <p:sp>
        <p:nvSpPr>
          <p:cNvPr id="4" name="Slide Number Placeholder 3"/>
          <p:cNvSpPr>
            <a:spLocks noGrp="1"/>
          </p:cNvSpPr>
          <p:nvPr>
            <p:ph type="sldNum" sz="quarter" idx="5"/>
          </p:nvPr>
        </p:nvSpPr>
        <p:spPr/>
        <p:txBody>
          <a:bodyPr/>
          <a:lstStyle/>
          <a:p>
            <a:fld id="{99E3ADEC-2448-4DCA-A4C5-D36DE3DBD20C}" type="slidenum">
              <a:rPr lang="en-GB" smtClean="0"/>
              <a:t>2</a:t>
            </a:fld>
            <a:endParaRPr lang="en-GB"/>
          </a:p>
        </p:txBody>
      </p:sp>
    </p:spTree>
    <p:extLst>
      <p:ext uri="{BB962C8B-B14F-4D97-AF65-F5344CB8AC3E}">
        <p14:creationId xmlns:p14="http://schemas.microsoft.com/office/powerpoint/2010/main" val="13353530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To kickstart your marketing strategy, focus on identifying your ideal customers. Understand their demographics, interests, and behaviours to tailor your content and choose the right platforms for engagement.
Original Content:
Begin by identifying your target audience. Who are your ideal customers? What are their demographics, interests, and behaviours? Understanding your audience will guide your content creation and platform selection.
</a:t>
            </a:r>
          </a:p>
        </p:txBody>
      </p:sp>
      <p:sp>
        <p:nvSpPr>
          <p:cNvPr id="4" name="Slide Number Placeholder 3"/>
          <p:cNvSpPr>
            <a:spLocks noGrp="1"/>
          </p:cNvSpPr>
          <p:nvPr>
            <p:ph type="sldNum" sz="quarter" idx="5"/>
          </p:nvPr>
        </p:nvSpPr>
        <p:spPr/>
        <p:txBody>
          <a:bodyPr/>
          <a:lstStyle/>
          <a:p>
            <a:fld id="{99E3ADEC-2448-4DCA-A4C5-D36DE3DBD20C}" type="slidenum">
              <a:rPr lang="en-GB" smtClean="0"/>
              <a:t>4</a:t>
            </a:fld>
            <a:endParaRPr lang="en-GB"/>
          </a:p>
        </p:txBody>
      </p:sp>
    </p:spTree>
    <p:extLst>
      <p:ext uri="{BB962C8B-B14F-4D97-AF65-F5344CB8AC3E}">
        <p14:creationId xmlns:p14="http://schemas.microsoft.com/office/powerpoint/2010/main" val="156617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Let's focus on defining specific, measurable objectives for our social media efforts, such as increasing brand awareness, driving traffic, boosting sales, or engaging with our followers.
Original Content:
Define specific, measurable objectives for your social media efforts. Examples include increasing brand awareness, driving website traffic, boosting sales, or engaging with followers.
</a:t>
            </a:r>
          </a:p>
        </p:txBody>
      </p:sp>
      <p:sp>
        <p:nvSpPr>
          <p:cNvPr id="4" name="Slide Number Placeholder 3"/>
          <p:cNvSpPr>
            <a:spLocks noGrp="1"/>
          </p:cNvSpPr>
          <p:nvPr>
            <p:ph type="sldNum" sz="quarter" idx="5"/>
          </p:nvPr>
        </p:nvSpPr>
        <p:spPr/>
        <p:txBody>
          <a:bodyPr/>
          <a:lstStyle/>
          <a:p>
            <a:fld id="{99E3ADEC-2448-4DCA-A4C5-D36DE3DBD20C}" type="slidenum">
              <a:rPr lang="en-GB" smtClean="0"/>
              <a:t>6</a:t>
            </a:fld>
            <a:endParaRPr lang="en-GB"/>
          </a:p>
        </p:txBody>
      </p:sp>
    </p:spTree>
    <p:extLst>
      <p:ext uri="{BB962C8B-B14F-4D97-AF65-F5344CB8AC3E}">
        <p14:creationId xmlns:p14="http://schemas.microsoft.com/office/powerpoint/2010/main" val="7850842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When it comes to social media, not all platforms are a perfect fit for every fashion brand. It's crucial to identify where your target audience is most active, with Instagram, Facebook, Pinterest, and TikTok being the popular choices.
Original Content:
Not all social media platforms are equally effective for every brand. Consider where your audience spends their time. Common platforms for fashion brands include Instagram, Facebook, Pinterest, and TikTok.
</a:t>
            </a:r>
          </a:p>
        </p:txBody>
      </p:sp>
      <p:sp>
        <p:nvSpPr>
          <p:cNvPr id="4" name="Slide Number Placeholder 3"/>
          <p:cNvSpPr>
            <a:spLocks noGrp="1"/>
          </p:cNvSpPr>
          <p:nvPr>
            <p:ph type="sldNum" sz="quarter" idx="5"/>
          </p:nvPr>
        </p:nvSpPr>
        <p:spPr/>
        <p:txBody>
          <a:bodyPr/>
          <a:lstStyle/>
          <a:p>
            <a:fld id="{99E3ADEC-2448-4DCA-A4C5-D36DE3DBD20C}" type="slidenum">
              <a:rPr lang="en-GB" smtClean="0"/>
              <a:t>8</a:t>
            </a:fld>
            <a:endParaRPr lang="en-GB"/>
          </a:p>
        </p:txBody>
      </p:sp>
    </p:spTree>
    <p:extLst>
      <p:ext uri="{BB962C8B-B14F-4D97-AF65-F5344CB8AC3E}">
        <p14:creationId xmlns:p14="http://schemas.microsoft.com/office/powerpoint/2010/main" val="4252189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Develop a content plan that truly embodies your brand's identity. Use high-quality visuals to showcase your clothing, share unique stories, and offer a peek behind the curtain. Engage with user content and inspire with fashion trends.
Original Content:
Develop a content plan that aligns with your brand identity. Showcase your clothing line through high-quality images, videos, and stories. Share behind-the-scenes glimpses, user-generated content, and fashion inspiration.
</a:t>
            </a:r>
          </a:p>
        </p:txBody>
      </p:sp>
      <p:sp>
        <p:nvSpPr>
          <p:cNvPr id="4" name="Slide Number Placeholder 3"/>
          <p:cNvSpPr>
            <a:spLocks noGrp="1"/>
          </p:cNvSpPr>
          <p:nvPr>
            <p:ph type="sldNum" sz="quarter" idx="5"/>
          </p:nvPr>
        </p:nvSpPr>
        <p:spPr/>
        <p:txBody>
          <a:bodyPr/>
          <a:lstStyle/>
          <a:p>
            <a:fld id="{99E3ADEC-2448-4DCA-A4C5-D36DE3DBD20C}" type="slidenum">
              <a:rPr lang="en-GB" smtClean="0"/>
              <a:t>10</a:t>
            </a:fld>
            <a:endParaRPr lang="en-GB"/>
          </a:p>
        </p:txBody>
      </p:sp>
    </p:spTree>
    <p:extLst>
      <p:ext uri="{BB962C8B-B14F-4D97-AF65-F5344CB8AC3E}">
        <p14:creationId xmlns:p14="http://schemas.microsoft.com/office/powerpoint/2010/main" val="35183029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Let's focus on maintaining a consistent brand voice and visual style that truly resonates with our target audience, whether it's playful, sophisticated, or trendy.
Original Content:
Maintain a consistent tone and visual style across all platforms. Your brand voice should resonate with your target audience, whether it's playful, sophisticated, or trendy.
</a:t>
            </a:r>
          </a:p>
        </p:txBody>
      </p:sp>
      <p:sp>
        <p:nvSpPr>
          <p:cNvPr id="4" name="Slide Number Placeholder 3"/>
          <p:cNvSpPr>
            <a:spLocks noGrp="1"/>
          </p:cNvSpPr>
          <p:nvPr>
            <p:ph type="sldNum" sz="quarter" idx="5"/>
          </p:nvPr>
        </p:nvSpPr>
        <p:spPr/>
        <p:txBody>
          <a:bodyPr/>
          <a:lstStyle/>
          <a:p>
            <a:fld id="{99E3ADEC-2448-4DCA-A4C5-D36DE3DBD20C}" type="slidenum">
              <a:rPr lang="en-GB" smtClean="0"/>
              <a:t>12</a:t>
            </a:fld>
            <a:endParaRPr lang="en-GB"/>
          </a:p>
        </p:txBody>
      </p:sp>
    </p:spTree>
    <p:extLst>
      <p:ext uri="{BB962C8B-B14F-4D97-AF65-F5344CB8AC3E}">
        <p14:creationId xmlns:p14="http://schemas.microsoft.com/office/powerpoint/2010/main" val="1147543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Consider investing in paid social media advertisements to enhance your brand's visibility, promote your products effectively, and increase your conversion rates through precise targeting on platforms like Facebook and Instagram.
Original Content:
Consider allocating a budget for paid social media ads. These can help you reach a wider audience, promote specific products, and drive conversions. Platforms like Facebook and Instagram offer robust ad targeting options.
</a:t>
            </a:r>
          </a:p>
        </p:txBody>
      </p:sp>
      <p:sp>
        <p:nvSpPr>
          <p:cNvPr id="4" name="Slide Number Placeholder 3"/>
          <p:cNvSpPr>
            <a:spLocks noGrp="1"/>
          </p:cNvSpPr>
          <p:nvPr>
            <p:ph type="sldNum" sz="quarter" idx="5"/>
          </p:nvPr>
        </p:nvSpPr>
        <p:spPr/>
        <p:txBody>
          <a:bodyPr/>
          <a:lstStyle/>
          <a:p>
            <a:fld id="{99E3ADEC-2448-4DCA-A4C5-D36DE3DBD20C}" type="slidenum">
              <a:rPr lang="en-GB" smtClean="0"/>
              <a:t>14</a:t>
            </a:fld>
            <a:endParaRPr lang="en-GB"/>
          </a:p>
        </p:txBody>
      </p:sp>
    </p:spTree>
    <p:extLst>
      <p:ext uri="{BB962C8B-B14F-4D97-AF65-F5344CB8AC3E}">
        <p14:creationId xmlns:p14="http://schemas.microsoft.com/office/powerpoint/2010/main" val="26659080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Consider partnering with influencers who resonate with your brand's ethos. Their genuine endorsements can captivate their audience, enhance your brand's trustworthiness, and ultimately, escalate your sales figures.
Original Content:
Partner with influencers who align with your brand. Their endorsement can introduce your clothing line to their followers. Authentic influencer content can boost credibility and drive sales.
</a:t>
            </a:r>
          </a:p>
        </p:txBody>
      </p:sp>
      <p:sp>
        <p:nvSpPr>
          <p:cNvPr id="4" name="Slide Number Placeholder 3"/>
          <p:cNvSpPr>
            <a:spLocks noGrp="1"/>
          </p:cNvSpPr>
          <p:nvPr>
            <p:ph type="sldNum" sz="quarter" idx="5"/>
          </p:nvPr>
        </p:nvSpPr>
        <p:spPr/>
        <p:txBody>
          <a:bodyPr/>
          <a:lstStyle/>
          <a:p>
            <a:fld id="{99E3ADEC-2448-4DCA-A4C5-D36DE3DBD20C}" type="slidenum">
              <a:rPr lang="en-GB" smtClean="0"/>
              <a:t>16</a:t>
            </a:fld>
            <a:endParaRPr lang="en-GB"/>
          </a:p>
        </p:txBody>
      </p:sp>
    </p:spTree>
    <p:extLst>
      <p:ext uri="{BB962C8B-B14F-4D97-AF65-F5344CB8AC3E}">
        <p14:creationId xmlns:p14="http://schemas.microsoft.com/office/powerpoint/2010/main" val="988501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36321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058419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547177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5/1/2024</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199412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187125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52672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77211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36537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219560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270929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5/1/2024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195220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5/1/2024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Arial" panose="020B0604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32806242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Arial" panose="020B0604020202020204" pitchFamily="34" charset="0"/>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96EABF-579F-4307-8952-04905085F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descr="Scribbles on a notebook">
            <a:extLst>
              <a:ext uri="{FF2B5EF4-FFF2-40B4-BE49-F238E27FC236}">
                <a16:creationId xmlns:a16="http://schemas.microsoft.com/office/drawing/2014/main" id="{72C34CE5-F7B6-8D40-09EC-966F22674AB5}"/>
              </a:ext>
            </a:extLst>
          </p:cNvPr>
          <p:cNvPicPr>
            <a:picLocks noChangeAspect="1"/>
          </p:cNvPicPr>
          <p:nvPr/>
        </p:nvPicPr>
        <p:blipFill rotWithShape="1">
          <a:blip r:embed="rId3"/>
          <a:srcRect t="3337" b="14729"/>
          <a:stretch/>
        </p:blipFill>
        <p:spPr>
          <a:xfrm>
            <a:off x="-33559" y="-3643"/>
            <a:ext cx="12225558" cy="6861643"/>
          </a:xfrm>
          <a:prstGeom prst="rect">
            <a:avLst/>
          </a:prstGeom>
        </p:spPr>
      </p:pic>
      <p:sp>
        <p:nvSpPr>
          <p:cNvPr id="29" name="Rectangle 23">
            <a:extLst>
              <a:ext uri="{FF2B5EF4-FFF2-40B4-BE49-F238E27FC236}">
                <a16:creationId xmlns:a16="http://schemas.microsoft.com/office/drawing/2014/main" id="{233D9D3E-2FB8-42AA-B5E5-1EAB4DA920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556" y="-14280"/>
            <a:ext cx="4615080" cy="687227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240216 w 5664007"/>
              <a:gd name="connsiteY0" fmla="*/ 0 h 6857998"/>
              <a:gd name="connsiteX1" fmla="*/ 5664007 w 5664007"/>
              <a:gd name="connsiteY1" fmla="*/ 0 h 6857998"/>
              <a:gd name="connsiteX2" fmla="*/ 5664007 w 5664007"/>
              <a:gd name="connsiteY2" fmla="*/ 6857998 h 6857998"/>
              <a:gd name="connsiteX3" fmla="*/ 0 w 5664007"/>
              <a:gd name="connsiteY3" fmla="*/ 6846045 h 6857998"/>
              <a:gd name="connsiteX4" fmla="*/ 2240216 w 5664007"/>
              <a:gd name="connsiteY4" fmla="*/ 0 h 6857998"/>
              <a:gd name="connsiteX0" fmla="*/ 2170935 w 5594726"/>
              <a:gd name="connsiteY0" fmla="*/ 0 h 6865085"/>
              <a:gd name="connsiteX1" fmla="*/ 5594726 w 5594726"/>
              <a:gd name="connsiteY1" fmla="*/ 0 h 6865085"/>
              <a:gd name="connsiteX2" fmla="*/ 5594726 w 5594726"/>
              <a:gd name="connsiteY2" fmla="*/ 6857998 h 6865085"/>
              <a:gd name="connsiteX3" fmla="*/ 0 w 5594726"/>
              <a:gd name="connsiteY3" fmla="*/ 6865085 h 6865085"/>
              <a:gd name="connsiteX4" fmla="*/ 2170935 w 5594726"/>
              <a:gd name="connsiteY4" fmla="*/ 0 h 6865085"/>
              <a:gd name="connsiteX0" fmla="*/ 2170935 w 5594726"/>
              <a:gd name="connsiteY0" fmla="*/ 0 h 6868625"/>
              <a:gd name="connsiteX1" fmla="*/ 5594726 w 5594726"/>
              <a:gd name="connsiteY1" fmla="*/ 0 h 6868625"/>
              <a:gd name="connsiteX2" fmla="*/ 5594726 w 5594726"/>
              <a:gd name="connsiteY2" fmla="*/ 6868625 h 6868625"/>
              <a:gd name="connsiteX3" fmla="*/ 0 w 5594726"/>
              <a:gd name="connsiteY3" fmla="*/ 6865085 h 6868625"/>
              <a:gd name="connsiteX4" fmla="*/ 2170935 w 5594726"/>
              <a:gd name="connsiteY4" fmla="*/ 0 h 68686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94726" h="6868625">
                <a:moveTo>
                  <a:pt x="2170935" y="0"/>
                </a:moveTo>
                <a:lnTo>
                  <a:pt x="5594726" y="0"/>
                </a:lnTo>
                <a:lnTo>
                  <a:pt x="5594726" y="6868625"/>
                </a:lnTo>
                <a:lnTo>
                  <a:pt x="0" y="6865085"/>
                </a:lnTo>
                <a:lnTo>
                  <a:pt x="2170935"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9684CCE-C422-8C84-80EB-C76C459EA35C}"/>
              </a:ext>
            </a:extLst>
          </p:cNvPr>
          <p:cNvSpPr>
            <a:spLocks noGrp="1"/>
          </p:cNvSpPr>
          <p:nvPr>
            <p:ph type="ctrTitle"/>
          </p:nvPr>
        </p:nvSpPr>
        <p:spPr>
          <a:xfrm>
            <a:off x="533399" y="1040003"/>
            <a:ext cx="3281149" cy="3150159"/>
          </a:xfrm>
        </p:spPr>
        <p:txBody>
          <a:bodyPr anchor="t">
            <a:normAutofit/>
          </a:bodyPr>
          <a:lstStyle/>
          <a:p>
            <a:pPr algn="l"/>
            <a:r>
              <a:rPr lang="en-GB" sz="4000" dirty="0"/>
              <a:t>Social Media Strategy Overview</a:t>
            </a:r>
          </a:p>
        </p:txBody>
      </p:sp>
      <p:cxnSp>
        <p:nvCxnSpPr>
          <p:cNvPr id="31" name="Straight Connector 30">
            <a:extLst>
              <a:ext uri="{FF2B5EF4-FFF2-40B4-BE49-F238E27FC236}">
                <a16:creationId xmlns:a16="http://schemas.microsoft.com/office/drawing/2014/main" id="{69FBE6D3-8499-4BE7-8C12-1BA9F0150E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35C1B90-3208-4854-BFDE-310A02639F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FB20B9B-B58D-4A05-87A2-6F8C78BD7C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8CC7CE6-73AD-436F-BC95-066CC95065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192C383-6990-4C74-A5FF-EAB4A1EA29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153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430E9F-3B61-4A75-9A34-1EF839CC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A93CC3-99AA-471D-9142-5BD2235D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5A1EFF-2E6F-4210-A283-AF9BE5B07C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4C9A7BB-4074-4704-B5B6-B526355DFE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D5622E3-2C65-496F-9C3F-CBEE21924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D111D-3746-4B9C-AEE8-7AB83467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5AE1D3C-1EF9-4A89-B613-EE7B78910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6F382FF-DE22-F27E-B48C-DD7CE7C67F44}"/>
              </a:ext>
            </a:extLst>
          </p:cNvPr>
          <p:cNvSpPr>
            <a:spLocks noGrp="1"/>
          </p:cNvSpPr>
          <p:nvPr>
            <p:ph type="title"/>
          </p:nvPr>
        </p:nvSpPr>
        <p:spPr>
          <a:xfrm>
            <a:off x="1129553" y="497395"/>
            <a:ext cx="10064376" cy="1229756"/>
          </a:xfrm>
        </p:spPr>
        <p:txBody>
          <a:bodyPr>
            <a:normAutofit/>
          </a:bodyPr>
          <a:lstStyle/>
          <a:p>
            <a:r>
              <a:rPr lang="en-GB"/>
              <a:t>Aligning with Brand Identity</a:t>
            </a:r>
          </a:p>
        </p:txBody>
      </p:sp>
      <p:cxnSp>
        <p:nvCxnSpPr>
          <p:cNvPr id="34" name="Straight Connector 33">
            <a:extLst>
              <a:ext uri="{FF2B5EF4-FFF2-40B4-BE49-F238E27FC236}">
                <a16:creationId xmlns:a16="http://schemas.microsoft.com/office/drawing/2014/main" id="{6DE80A3F-530A-4181-887F-9AAF6DCBFC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E41F964C-D227-8125-8CEE-680D15BF66A6}"/>
              </a:ext>
            </a:extLst>
          </p:cNvPr>
          <p:cNvGraphicFramePr>
            <a:graphicFrameLocks noGrp="1"/>
          </p:cNvGraphicFramePr>
          <p:nvPr>
            <p:ph idx="1"/>
            <p:extLst>
              <p:ext uri="{D42A27DB-BD31-4B8C-83A1-F6EECF244321}">
                <p14:modId xmlns:p14="http://schemas.microsoft.com/office/powerpoint/2010/main" val="2964291235"/>
              </p:ext>
            </p:extLst>
          </p:nvPr>
        </p:nvGraphicFramePr>
        <p:xfrm>
          <a:off x="818708" y="2552700"/>
          <a:ext cx="10712302" cy="3503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07835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C99D6C-8B71-4E31-B3F3-A409997F09C6}"/>
              </a:ext>
            </a:extLst>
          </p:cNvPr>
          <p:cNvSpPr>
            <a:spLocks noGrp="1"/>
          </p:cNvSpPr>
          <p:nvPr>
            <p:ph type="ctrTitle"/>
          </p:nvPr>
        </p:nvSpPr>
        <p:spPr>
          <a:xfrm>
            <a:off x="2194560" y="1239078"/>
            <a:ext cx="7802880" cy="3231543"/>
          </a:xfrm>
        </p:spPr>
        <p:txBody>
          <a:bodyPr>
            <a:normAutofit/>
          </a:bodyPr>
          <a:lstStyle/>
          <a:p>
            <a:r>
              <a:rPr lang="en-GB"/>
              <a:t>Consistent Brand Voice</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1854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430E9F-3B61-4A75-9A34-1EF839CC7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5A93CC3-99AA-471D-9142-5BD2235D6A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D5A1EFF-2E6F-4210-A283-AF9BE5B07C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4C9A7BB-4074-4704-B5B6-B526355DFE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D5622E3-2C65-496F-9C3F-CBEE21924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4ED111D-3746-4B9C-AEE8-7AB83467017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5AE1D3C-1EF9-4A89-B613-EE7B789102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BE49094-D769-EE16-9E43-DAF63097B469}"/>
              </a:ext>
            </a:extLst>
          </p:cNvPr>
          <p:cNvSpPr>
            <a:spLocks noGrp="1"/>
          </p:cNvSpPr>
          <p:nvPr>
            <p:ph type="title"/>
          </p:nvPr>
        </p:nvSpPr>
        <p:spPr>
          <a:xfrm>
            <a:off x="1129553" y="497395"/>
            <a:ext cx="10064376" cy="1229756"/>
          </a:xfrm>
        </p:spPr>
        <p:txBody>
          <a:bodyPr>
            <a:normAutofit/>
          </a:bodyPr>
          <a:lstStyle/>
          <a:p>
            <a:r>
              <a:rPr lang="en-GB"/>
              <a:t>Maintaining Tone and Style</a:t>
            </a:r>
          </a:p>
        </p:txBody>
      </p:sp>
      <p:cxnSp>
        <p:nvCxnSpPr>
          <p:cNvPr id="34" name="Straight Connector 33">
            <a:extLst>
              <a:ext uri="{FF2B5EF4-FFF2-40B4-BE49-F238E27FC236}">
                <a16:creationId xmlns:a16="http://schemas.microsoft.com/office/drawing/2014/main" id="{6DE80A3F-530A-4181-887F-9AAF6DCBFC9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687CAAAD-B526-CEE8-EF9B-D52041FD8018}"/>
              </a:ext>
            </a:extLst>
          </p:cNvPr>
          <p:cNvGraphicFramePr>
            <a:graphicFrameLocks noGrp="1"/>
          </p:cNvGraphicFramePr>
          <p:nvPr>
            <p:ph idx="1"/>
            <p:extLst>
              <p:ext uri="{D42A27DB-BD31-4B8C-83A1-F6EECF244321}">
                <p14:modId xmlns:p14="http://schemas.microsoft.com/office/powerpoint/2010/main" val="4158899635"/>
              </p:ext>
            </p:extLst>
          </p:nvPr>
        </p:nvGraphicFramePr>
        <p:xfrm>
          <a:off x="818708" y="2552700"/>
          <a:ext cx="10712302" cy="3503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11223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B8E3E9-7DF5-4578-B8DC-636422B179CB}"/>
              </a:ext>
            </a:extLst>
          </p:cNvPr>
          <p:cNvSpPr>
            <a:spLocks noGrp="1"/>
          </p:cNvSpPr>
          <p:nvPr>
            <p:ph type="ctrTitle"/>
          </p:nvPr>
        </p:nvSpPr>
        <p:spPr>
          <a:xfrm>
            <a:off x="2194560" y="1239078"/>
            <a:ext cx="7802880" cy="3231543"/>
          </a:xfrm>
        </p:spPr>
        <p:txBody>
          <a:bodyPr>
            <a:normAutofit/>
          </a:bodyPr>
          <a:lstStyle/>
          <a:p>
            <a:r>
              <a:rPr lang="en-GB"/>
              <a:t>Paid Advertising Benefits</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598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F900C002-0B73-C186-D697-FEE4BCF04584}"/>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sz="3700"/>
              <a:t>Reaching Wider Audience</a:t>
            </a:r>
          </a:p>
        </p:txBody>
      </p:sp>
      <p:pic>
        <p:nvPicPr>
          <p:cNvPr id="5" name="Content Placeholder 4" descr="Media concept with TV screens 3d">
            <a:extLst>
              <a:ext uri="{FF2B5EF4-FFF2-40B4-BE49-F238E27FC236}">
                <a16:creationId xmlns:a16="http://schemas.microsoft.com/office/drawing/2014/main" id="{E2BBA31C-C1B7-4462-AD87-1F7C202A859C}"/>
              </a:ext>
            </a:extLst>
          </p:cNvPr>
          <p:cNvPicPr>
            <a:picLocks noGrp="1" noChangeAspect="1"/>
          </p:cNvPicPr>
          <p:nvPr>
            <p:ph sz="half" idx="1"/>
          </p:nvPr>
        </p:nvPicPr>
        <p:blipFill>
          <a:blip r:embed="rId3"/>
          <a:stretch>
            <a:fillRect/>
          </a:stretch>
        </p:blipFill>
        <p:spPr>
          <a:xfrm>
            <a:off x="533400" y="2111487"/>
            <a:ext cx="5270053" cy="2635026"/>
          </a:xfrm>
          <a:prstGeom prst="rect">
            <a:avLst/>
          </a:prstGeom>
        </p:spPr>
      </p:pic>
      <p:cxnSp>
        <p:nvCxnSpPr>
          <p:cNvPr id="57" name="Straight Connector 56">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6FE9795-7833-B9D4-AE4E-E655D8DB4E8A}"/>
              </a:ext>
            </a:extLst>
          </p:cNvPr>
          <p:cNvSpPr>
            <a:spLocks noGrp="1"/>
          </p:cNvSpPr>
          <p:nvPr>
            <p:ph sz="half" idx="2"/>
          </p:nvPr>
        </p:nvSpPr>
        <p:spPr>
          <a:xfrm>
            <a:off x="7218706" y="2211069"/>
            <a:ext cx="4439894" cy="4113531"/>
          </a:xfrm>
        </p:spPr>
        <p:txBody>
          <a:bodyPr vert="horz" lIns="91440" tIns="45720" rIns="91440" bIns="45720" rtlCol="0">
            <a:normAutofit/>
          </a:bodyPr>
          <a:lstStyle/>
          <a:p>
            <a:r>
              <a:rPr lang="en-US"/>
              <a:t>Expanding Audience Reach</a:t>
            </a:r>
          </a:p>
          <a:p>
            <a:pPr lvl="1"/>
            <a:r>
              <a:rPr lang="en-US"/>
              <a:t>Allocate budget for paid social media ads to target a broader audience.</a:t>
            </a:r>
          </a:p>
          <a:p>
            <a:r>
              <a:rPr lang="en-US"/>
              <a:t>Promotion and Conversion</a:t>
            </a:r>
          </a:p>
          <a:p>
            <a:pPr lvl="1"/>
            <a:r>
              <a:rPr lang="en-US"/>
              <a:t>Utilize ads to highlight specific products and boost sales.</a:t>
            </a:r>
          </a:p>
          <a:p>
            <a:r>
              <a:rPr lang="en-US"/>
              <a:t>Targeted Advertising</a:t>
            </a:r>
          </a:p>
          <a:p>
            <a:pPr lvl="1"/>
            <a:r>
              <a:rPr lang="en-US"/>
              <a:t>Leverage Facebook and Instagram's advanced ad targeting features.</a:t>
            </a:r>
          </a:p>
        </p:txBody>
      </p:sp>
    </p:spTree>
    <p:extLst>
      <p:ext uri="{BB962C8B-B14F-4D97-AF65-F5344CB8AC3E}">
        <p14:creationId xmlns:p14="http://schemas.microsoft.com/office/powerpoint/2010/main" val="395035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FF9ECF9-1C9B-6CC1-B6C7-F1EC747899DF}"/>
              </a:ext>
            </a:extLst>
          </p:cNvPr>
          <p:cNvSpPr>
            <a:spLocks noGrp="1"/>
          </p:cNvSpPr>
          <p:nvPr>
            <p:ph type="ctrTitle"/>
          </p:nvPr>
        </p:nvSpPr>
        <p:spPr>
          <a:xfrm>
            <a:off x="2194560" y="1239078"/>
            <a:ext cx="7802880" cy="3231543"/>
          </a:xfrm>
        </p:spPr>
        <p:txBody>
          <a:bodyPr>
            <a:normAutofit/>
          </a:bodyPr>
          <a:lstStyle/>
          <a:p>
            <a:r>
              <a:rPr lang="en-GB" sz="6100"/>
              <a:t>Influencer Collaborations Impact</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983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49C5A9E-9AC3-4F52-C733-4A936A23328B}"/>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sz="3700"/>
              <a:t>Boosting Credibility and Sales</a:t>
            </a:r>
          </a:p>
        </p:txBody>
      </p:sp>
      <p:pic>
        <p:nvPicPr>
          <p:cNvPr id="5" name="Content Placeholder 4" descr="Fashionable women’s clothing with personal accessories on coathanger isolated on white background(with clipping path)">
            <a:extLst>
              <a:ext uri="{FF2B5EF4-FFF2-40B4-BE49-F238E27FC236}">
                <a16:creationId xmlns:a16="http://schemas.microsoft.com/office/drawing/2014/main" id="{AECD466E-61B2-4297-90CE-2F1A0BCF4709}"/>
              </a:ext>
            </a:extLst>
          </p:cNvPr>
          <p:cNvPicPr>
            <a:picLocks noGrp="1" noChangeAspect="1"/>
          </p:cNvPicPr>
          <p:nvPr>
            <p:ph sz="half" idx="1"/>
          </p:nvPr>
        </p:nvPicPr>
        <p:blipFill rotWithShape="1">
          <a:blip r:embed="rId3"/>
          <a:srcRect l="500" r="7174" b="1"/>
          <a:stretch/>
        </p:blipFill>
        <p:spPr>
          <a:xfrm>
            <a:off x="1076476" y="533400"/>
            <a:ext cx="4183900" cy="5791200"/>
          </a:xfrm>
          <a:prstGeom prst="rect">
            <a:avLst/>
          </a:prstGeom>
        </p:spPr>
      </p:pic>
      <p:cxnSp>
        <p:nvCxnSpPr>
          <p:cNvPr id="49" name="Straight Connector 48">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B274A45-1A19-D3C9-E914-AD05A2EB16BE}"/>
              </a:ext>
            </a:extLst>
          </p:cNvPr>
          <p:cNvSpPr>
            <a:spLocks noGrp="1"/>
          </p:cNvSpPr>
          <p:nvPr>
            <p:ph sz="half" idx="2"/>
          </p:nvPr>
        </p:nvSpPr>
        <p:spPr>
          <a:xfrm>
            <a:off x="7218706" y="2211069"/>
            <a:ext cx="4439894" cy="4113531"/>
          </a:xfrm>
        </p:spPr>
        <p:txBody>
          <a:bodyPr vert="horz" lIns="91440" tIns="45720" rIns="91440" bIns="45720" rtlCol="0">
            <a:normAutofit/>
          </a:bodyPr>
          <a:lstStyle/>
          <a:p>
            <a:r>
              <a:rPr lang="en-US"/>
              <a:t>Influencer Collaboration</a:t>
            </a:r>
          </a:p>
          <a:p>
            <a:pPr lvl="1"/>
            <a:r>
              <a:rPr lang="en-US"/>
              <a:t>Aligning with brand values and image</a:t>
            </a:r>
          </a:p>
          <a:p>
            <a:pPr lvl="1"/>
            <a:r>
              <a:rPr lang="en-US"/>
              <a:t>Accessing influencer's follower base</a:t>
            </a:r>
          </a:p>
          <a:p>
            <a:r>
              <a:rPr lang="en-US"/>
              <a:t>Authentic Endorsements</a:t>
            </a:r>
          </a:p>
          <a:p>
            <a:pPr lvl="1"/>
            <a:r>
              <a:rPr lang="en-US"/>
              <a:t>Enhancing brand credibility</a:t>
            </a:r>
          </a:p>
          <a:p>
            <a:pPr lvl="1"/>
            <a:r>
              <a:rPr lang="en-US"/>
              <a:t>Creating relatable content</a:t>
            </a:r>
          </a:p>
          <a:p>
            <a:r>
              <a:rPr lang="en-US"/>
              <a:t>Sales Impact</a:t>
            </a:r>
          </a:p>
          <a:p>
            <a:pPr lvl="1"/>
            <a:r>
              <a:rPr lang="en-US"/>
              <a:t>Leveraging influencer's trust to drive sales</a:t>
            </a:r>
          </a:p>
        </p:txBody>
      </p:sp>
    </p:spTree>
    <p:extLst>
      <p:ext uri="{BB962C8B-B14F-4D97-AF65-F5344CB8AC3E}">
        <p14:creationId xmlns:p14="http://schemas.microsoft.com/office/powerpoint/2010/main" val="331310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B16D9-C348-CDBE-FF9C-004880FFCA5C}"/>
              </a:ext>
            </a:extLst>
          </p:cNvPr>
          <p:cNvSpPr>
            <a:spLocks noGrp="1"/>
          </p:cNvSpPr>
          <p:nvPr>
            <p:ph type="ctrTitle"/>
          </p:nvPr>
        </p:nvSpPr>
        <p:spPr>
          <a:xfrm>
            <a:off x="2194560" y="1239078"/>
            <a:ext cx="7802880" cy="3231543"/>
          </a:xfrm>
        </p:spPr>
        <p:txBody>
          <a:bodyPr>
            <a:normAutofit/>
          </a:bodyPr>
          <a:lstStyle/>
          <a:p>
            <a:r>
              <a:rPr lang="en-GB"/>
              <a:t>Engagement and Community Building</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9320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72F67-AC76-7A0B-4067-09C825584A6B}"/>
              </a:ext>
            </a:extLst>
          </p:cNvPr>
          <p:cNvSpPr>
            <a:spLocks noGrp="1"/>
          </p:cNvSpPr>
          <p:nvPr>
            <p:ph type="title"/>
          </p:nvPr>
        </p:nvSpPr>
        <p:spPr>
          <a:xfrm>
            <a:off x="5146159" y="685800"/>
            <a:ext cx="6238688" cy="1382233"/>
          </a:xfrm>
        </p:spPr>
        <p:txBody>
          <a:bodyPr vert="horz" lIns="91440" tIns="45720" rIns="91440" bIns="45720" rtlCol="0" anchor="ctr">
            <a:normAutofit/>
          </a:bodyPr>
          <a:lstStyle/>
          <a:p>
            <a:r>
              <a:rPr lang="en-US"/>
              <a:t>Prompt Response and Interaction</a:t>
            </a:r>
          </a:p>
        </p:txBody>
      </p:sp>
      <p:pic>
        <p:nvPicPr>
          <p:cNvPr id="5" name="Content Placeholder 4" descr="Camera recording publicity event">
            <a:extLst>
              <a:ext uri="{FF2B5EF4-FFF2-40B4-BE49-F238E27FC236}">
                <a16:creationId xmlns:a16="http://schemas.microsoft.com/office/drawing/2014/main" id="{1EFFB565-6A09-4CD0-B180-8B2F994B643B}"/>
              </a:ext>
            </a:extLst>
          </p:cNvPr>
          <p:cNvPicPr>
            <a:picLocks noGrp="1" noChangeAspect="1"/>
          </p:cNvPicPr>
          <p:nvPr>
            <p:ph sz="half" idx="1"/>
          </p:nvPr>
        </p:nvPicPr>
        <p:blipFill rotWithShape="1">
          <a:blip r:embed="rId3"/>
          <a:srcRect t="2894" r="1" b="4714"/>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sp>
        <p:nvSpPr>
          <p:cNvPr id="4" name="Content Placeholder 3">
            <a:extLst>
              <a:ext uri="{FF2B5EF4-FFF2-40B4-BE49-F238E27FC236}">
                <a16:creationId xmlns:a16="http://schemas.microsoft.com/office/drawing/2014/main" id="{02DEC7FA-4087-8507-FEBD-B2349A38AA5A}"/>
              </a:ext>
            </a:extLst>
          </p:cNvPr>
          <p:cNvSpPr>
            <a:spLocks noGrp="1"/>
          </p:cNvSpPr>
          <p:nvPr>
            <p:ph sz="half" idx="2"/>
          </p:nvPr>
        </p:nvSpPr>
        <p:spPr>
          <a:xfrm>
            <a:off x="5146158" y="2301949"/>
            <a:ext cx="6238687" cy="4022650"/>
          </a:xfrm>
        </p:spPr>
        <p:txBody>
          <a:bodyPr vert="horz" lIns="91440" tIns="45720" rIns="91440" bIns="45720" rtlCol="0">
            <a:normAutofit/>
          </a:bodyPr>
          <a:lstStyle/>
          <a:p>
            <a:r>
              <a:rPr lang="en-US"/>
              <a:t>Effective Communication</a:t>
            </a:r>
          </a:p>
          <a:p>
            <a:pPr lvl="1"/>
            <a:r>
              <a:rPr lang="en-US"/>
              <a:t>Respond promptly to comments, messages, and mentions</a:t>
            </a:r>
          </a:p>
          <a:p>
            <a:r>
              <a:rPr lang="en-US"/>
              <a:t>Interactive Engagement</a:t>
            </a:r>
          </a:p>
          <a:p>
            <a:pPr lvl="1"/>
            <a:r>
              <a:rPr lang="en-US"/>
              <a:t>Engage with followers through questions and contests</a:t>
            </a:r>
          </a:p>
          <a:p>
            <a:r>
              <a:rPr lang="en-US"/>
              <a:t>Community Building</a:t>
            </a:r>
          </a:p>
          <a:p>
            <a:pPr lvl="1"/>
            <a:r>
              <a:rPr lang="en-US"/>
              <a:t>Host live sessions to foster a loyal brand community</a:t>
            </a:r>
          </a:p>
        </p:txBody>
      </p:sp>
      <p:cxnSp>
        <p:nvCxnSpPr>
          <p:cNvPr id="26" name="Straight Connector 25">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9341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CD5B29-63B1-A850-0479-7A9373992F73}"/>
              </a:ext>
            </a:extLst>
          </p:cNvPr>
          <p:cNvSpPr>
            <a:spLocks noGrp="1"/>
          </p:cNvSpPr>
          <p:nvPr>
            <p:ph type="ctrTitle"/>
          </p:nvPr>
        </p:nvSpPr>
        <p:spPr>
          <a:xfrm>
            <a:off x="2194560" y="1239078"/>
            <a:ext cx="7802880" cy="3231543"/>
          </a:xfrm>
        </p:spPr>
        <p:txBody>
          <a:bodyPr>
            <a:normAutofit/>
          </a:bodyPr>
          <a:lstStyle/>
          <a:p>
            <a:r>
              <a:rPr lang="en-GB"/>
              <a:t>Analytics and Optimization</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682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B2BAECB-35E2-4DD9-8B8C-22D215DD0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Multi-coloured paper-craft art">
            <a:extLst>
              <a:ext uri="{FF2B5EF4-FFF2-40B4-BE49-F238E27FC236}">
                <a16:creationId xmlns:a16="http://schemas.microsoft.com/office/drawing/2014/main" id="{76DE3258-B35E-C5F1-6584-0F568C782F5C}"/>
              </a:ext>
            </a:extLst>
          </p:cNvPr>
          <p:cNvPicPr>
            <a:picLocks noChangeAspect="1"/>
          </p:cNvPicPr>
          <p:nvPr/>
        </p:nvPicPr>
        <p:blipFill rotWithShape="1">
          <a:blip r:embed="rId3"/>
          <a:srcRect l="25553" r="23315" b="-1"/>
          <a:stretch/>
        </p:blipFill>
        <p:spPr>
          <a:xfrm>
            <a:off x="6938682" y="10"/>
            <a:ext cx="5253320" cy="6857990"/>
          </a:xfrm>
          <a:custGeom>
            <a:avLst/>
            <a:gdLst/>
            <a:ahLst/>
            <a:cxnLst/>
            <a:rect l="l" t="t" r="r" b="b"/>
            <a:pathLst>
              <a:path w="5253320" h="6858000">
                <a:moveTo>
                  <a:pt x="722088" y="0"/>
                </a:moveTo>
                <a:lnTo>
                  <a:pt x="5253320" y="0"/>
                </a:lnTo>
                <a:lnTo>
                  <a:pt x="5253320" y="6858000"/>
                </a:lnTo>
                <a:lnTo>
                  <a:pt x="0" y="6858000"/>
                </a:lnTo>
                <a:close/>
              </a:path>
            </a:pathLst>
          </a:custGeom>
        </p:spPr>
      </p:pic>
      <p:sp>
        <p:nvSpPr>
          <p:cNvPr id="2" name="Title 1">
            <a:extLst>
              <a:ext uri="{FF2B5EF4-FFF2-40B4-BE49-F238E27FC236}">
                <a16:creationId xmlns:a16="http://schemas.microsoft.com/office/drawing/2014/main" id="{21F6D7DF-3111-DCE3-65DB-B37AEEDBF45E}"/>
              </a:ext>
            </a:extLst>
          </p:cNvPr>
          <p:cNvSpPr>
            <a:spLocks noGrp="1"/>
          </p:cNvSpPr>
          <p:nvPr>
            <p:ph type="title"/>
          </p:nvPr>
        </p:nvSpPr>
        <p:spPr>
          <a:xfrm>
            <a:off x="1104901" y="467834"/>
            <a:ext cx="6132605" cy="1738422"/>
          </a:xfrm>
        </p:spPr>
        <p:txBody>
          <a:bodyPr>
            <a:normAutofit/>
          </a:bodyPr>
          <a:lstStyle/>
          <a:p>
            <a:r>
              <a:rPr lang="en-GB"/>
              <a:t>Agenda</a:t>
            </a:r>
          </a:p>
        </p:txBody>
      </p:sp>
      <p:cxnSp>
        <p:nvCxnSpPr>
          <p:cNvPr id="22" name="Straight Connector 21">
            <a:extLst>
              <a:ext uri="{FF2B5EF4-FFF2-40B4-BE49-F238E27FC236}">
                <a16:creationId xmlns:a16="http://schemas.microsoft.com/office/drawing/2014/main" id="{13AC671C-E66F-43C5-A66A-C477339DD2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528235" y="0"/>
            <a:ext cx="6663765" cy="99209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9EA86AA-106F-82A3-750B-ACA3640CFC84}"/>
              </a:ext>
            </a:extLst>
          </p:cNvPr>
          <p:cNvSpPr>
            <a:spLocks noGrp="1"/>
          </p:cNvSpPr>
          <p:nvPr>
            <p:ph idx="1"/>
          </p:nvPr>
        </p:nvSpPr>
        <p:spPr>
          <a:xfrm>
            <a:off x="1104902" y="2206255"/>
            <a:ext cx="5487146" cy="4118345"/>
          </a:xfrm>
        </p:spPr>
        <p:txBody>
          <a:bodyPr>
            <a:normAutofit/>
          </a:bodyPr>
          <a:lstStyle/>
          <a:p>
            <a:pPr>
              <a:lnSpc>
                <a:spcPct val="90000"/>
              </a:lnSpc>
            </a:pPr>
            <a:r>
              <a:rPr lang="en-GB" sz="1500"/>
              <a:t>Understanding Your Audience</a:t>
            </a:r>
          </a:p>
          <a:p>
            <a:pPr>
              <a:lnSpc>
                <a:spcPct val="90000"/>
              </a:lnSpc>
            </a:pPr>
            <a:r>
              <a:rPr lang="en-GB" sz="1500"/>
              <a:t>Identifying Ideal Customers</a:t>
            </a:r>
          </a:p>
          <a:p>
            <a:pPr>
              <a:lnSpc>
                <a:spcPct val="90000"/>
              </a:lnSpc>
            </a:pPr>
            <a:r>
              <a:rPr lang="en-GB" sz="1500"/>
              <a:t>Setting Clear Goals</a:t>
            </a:r>
          </a:p>
          <a:p>
            <a:pPr>
              <a:lnSpc>
                <a:spcPct val="90000"/>
              </a:lnSpc>
            </a:pPr>
            <a:r>
              <a:rPr lang="en-GB" sz="1500"/>
              <a:t>Defining Measurable Objectives</a:t>
            </a:r>
          </a:p>
          <a:p>
            <a:pPr>
              <a:lnSpc>
                <a:spcPct val="90000"/>
              </a:lnSpc>
            </a:pPr>
            <a:r>
              <a:rPr lang="en-GB" sz="1500"/>
              <a:t>Choosing Right Platforms</a:t>
            </a:r>
          </a:p>
          <a:p>
            <a:pPr>
              <a:lnSpc>
                <a:spcPct val="90000"/>
              </a:lnSpc>
            </a:pPr>
            <a:r>
              <a:rPr lang="en-GB" sz="1500"/>
              <a:t>Effective Platforms for Fashion</a:t>
            </a:r>
          </a:p>
          <a:p>
            <a:pPr>
              <a:lnSpc>
                <a:spcPct val="90000"/>
              </a:lnSpc>
            </a:pPr>
            <a:r>
              <a:rPr lang="en-GB" sz="1500"/>
              <a:t>Content Strategy Development</a:t>
            </a:r>
          </a:p>
          <a:p>
            <a:pPr>
              <a:lnSpc>
                <a:spcPct val="90000"/>
              </a:lnSpc>
            </a:pPr>
            <a:r>
              <a:rPr lang="en-GB" sz="1500"/>
              <a:t>Aligning with Brand Identity</a:t>
            </a:r>
          </a:p>
          <a:p>
            <a:pPr>
              <a:lnSpc>
                <a:spcPct val="90000"/>
              </a:lnSpc>
            </a:pPr>
            <a:r>
              <a:rPr lang="en-GB" sz="1500"/>
              <a:t>Consistent Brand Voice</a:t>
            </a:r>
          </a:p>
          <a:p>
            <a:pPr>
              <a:lnSpc>
                <a:spcPct val="90000"/>
              </a:lnSpc>
            </a:pPr>
            <a:r>
              <a:rPr lang="en-GB" sz="1500"/>
              <a:t>Maintaining Tone and Style</a:t>
            </a:r>
          </a:p>
          <a:p>
            <a:pPr>
              <a:lnSpc>
                <a:spcPct val="90000"/>
              </a:lnSpc>
            </a:pPr>
            <a:r>
              <a:rPr lang="en-GB" sz="1500"/>
              <a:t>Paid Advertising Benefits</a:t>
            </a:r>
          </a:p>
          <a:p>
            <a:pPr>
              <a:lnSpc>
                <a:spcPct val="90000"/>
              </a:lnSpc>
            </a:pPr>
            <a:r>
              <a:rPr lang="en-GB" sz="1500"/>
              <a:t>Reaching Wider Audience</a:t>
            </a:r>
          </a:p>
        </p:txBody>
      </p:sp>
    </p:spTree>
    <p:extLst>
      <p:ext uri="{BB962C8B-B14F-4D97-AF65-F5344CB8AC3E}">
        <p14:creationId xmlns:p14="http://schemas.microsoft.com/office/powerpoint/2010/main" val="2637985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3">
            <a:extLst>
              <a:ext uri="{FF2B5EF4-FFF2-40B4-BE49-F238E27FC236}">
                <a16:creationId xmlns:a16="http://schemas.microsoft.com/office/drawing/2014/main" id="{FF4BD241-F172-410B-B0DE-9D7344B35B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4850735" cy="685799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2320626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320626 w 6125882"/>
              <a:gd name="connsiteY4" fmla="*/ 0 h 6857998"/>
              <a:gd name="connsiteX0" fmla="*/ 2034528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034528 w 5839784"/>
              <a:gd name="connsiteY4" fmla="*/ 0 h 6857998"/>
              <a:gd name="connsiteX0" fmla="*/ 2482758 w 5839784"/>
              <a:gd name="connsiteY0" fmla="*/ 10951 h 6857998"/>
              <a:gd name="connsiteX1" fmla="*/ 5839784 w 5839784"/>
              <a:gd name="connsiteY1" fmla="*/ 0 h 6857998"/>
              <a:gd name="connsiteX2" fmla="*/ 5839784 w 5839784"/>
              <a:gd name="connsiteY2" fmla="*/ 6857998 h 6857998"/>
              <a:gd name="connsiteX3" fmla="*/ 0 w 5839784"/>
              <a:gd name="connsiteY3" fmla="*/ 6856093 h 6857998"/>
              <a:gd name="connsiteX4" fmla="*/ 2482758 w 5839784"/>
              <a:gd name="connsiteY4" fmla="*/ 10951 h 6857998"/>
              <a:gd name="connsiteX0" fmla="*/ 2495565 w 5839784"/>
              <a:gd name="connsiteY0" fmla="*/ 0 h 6857998"/>
              <a:gd name="connsiteX1" fmla="*/ 5839784 w 5839784"/>
              <a:gd name="connsiteY1" fmla="*/ 0 h 6857998"/>
              <a:gd name="connsiteX2" fmla="*/ 5839784 w 5839784"/>
              <a:gd name="connsiteY2" fmla="*/ 6857998 h 6857998"/>
              <a:gd name="connsiteX3" fmla="*/ 0 w 5839784"/>
              <a:gd name="connsiteY3" fmla="*/ 6856093 h 6857998"/>
              <a:gd name="connsiteX4" fmla="*/ 2495565 w 5839784"/>
              <a:gd name="connsiteY4" fmla="*/ 0 h 6857998"/>
              <a:gd name="connsiteX0" fmla="*/ 2328480 w 5672699"/>
              <a:gd name="connsiteY0" fmla="*/ 0 h 6857998"/>
              <a:gd name="connsiteX1" fmla="*/ 5672699 w 5672699"/>
              <a:gd name="connsiteY1" fmla="*/ 0 h 6857998"/>
              <a:gd name="connsiteX2" fmla="*/ 5672699 w 5672699"/>
              <a:gd name="connsiteY2" fmla="*/ 6857998 h 6857998"/>
              <a:gd name="connsiteX3" fmla="*/ 0 w 5672699"/>
              <a:gd name="connsiteY3" fmla="*/ 6856093 h 6857998"/>
              <a:gd name="connsiteX4" fmla="*/ 2328480 w 5672699"/>
              <a:gd name="connsiteY4" fmla="*/ 0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2699" h="6857998">
                <a:moveTo>
                  <a:pt x="2328480" y="0"/>
                </a:moveTo>
                <a:lnTo>
                  <a:pt x="5672699" y="0"/>
                </a:lnTo>
                <a:lnTo>
                  <a:pt x="5672699" y="6857998"/>
                </a:lnTo>
                <a:lnTo>
                  <a:pt x="0" y="6856093"/>
                </a:lnTo>
                <a:lnTo>
                  <a:pt x="232848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425303-7B5D-C68A-B3D7-81AA7FE96B0B}"/>
              </a:ext>
            </a:extLst>
          </p:cNvPr>
          <p:cNvSpPr>
            <a:spLocks noGrp="1"/>
          </p:cNvSpPr>
          <p:nvPr>
            <p:ph type="title"/>
          </p:nvPr>
        </p:nvSpPr>
        <p:spPr>
          <a:xfrm>
            <a:off x="668005" y="657225"/>
            <a:ext cx="3230515" cy="3569822"/>
          </a:xfrm>
        </p:spPr>
        <p:txBody>
          <a:bodyPr anchor="t">
            <a:normAutofit/>
          </a:bodyPr>
          <a:lstStyle/>
          <a:p>
            <a:r>
              <a:rPr lang="en-GB" sz="4100"/>
              <a:t>Tracking Metrics and Adjusting Strategy</a:t>
            </a:r>
          </a:p>
        </p:txBody>
      </p:sp>
      <p:cxnSp>
        <p:nvCxnSpPr>
          <p:cNvPr id="24" name="Straight Connector 23">
            <a:extLst>
              <a:ext uri="{FF2B5EF4-FFF2-40B4-BE49-F238E27FC236}">
                <a16:creationId xmlns:a16="http://schemas.microsoft.com/office/drawing/2014/main" id="{F1CEFB97-33B1-4F90-A6B8-EAA26EEA1E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793" y="4305300"/>
            <a:ext cx="4515220" cy="25527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80BD42C7-22AE-345C-D65D-4EFA125D3DFC}"/>
              </a:ext>
            </a:extLst>
          </p:cNvPr>
          <p:cNvGraphicFramePr>
            <a:graphicFrameLocks noGrp="1"/>
          </p:cNvGraphicFramePr>
          <p:nvPr>
            <p:ph idx="1"/>
            <p:extLst>
              <p:ext uri="{D42A27DB-BD31-4B8C-83A1-F6EECF244321}">
                <p14:modId xmlns:p14="http://schemas.microsoft.com/office/powerpoint/2010/main" val="1397488925"/>
              </p:ext>
            </p:extLst>
          </p:nvPr>
        </p:nvGraphicFramePr>
        <p:xfrm>
          <a:off x="5146923" y="832268"/>
          <a:ext cx="6289466" cy="51469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32217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B00A0A-1083-DFAE-8FFF-7B880D3FEF5B}"/>
              </a:ext>
            </a:extLst>
          </p:cNvPr>
          <p:cNvSpPr>
            <a:spLocks noGrp="1"/>
          </p:cNvSpPr>
          <p:nvPr>
            <p:ph type="ctrTitle"/>
          </p:nvPr>
        </p:nvSpPr>
        <p:spPr>
          <a:xfrm>
            <a:off x="2194560" y="1239078"/>
            <a:ext cx="7802880" cy="3231543"/>
          </a:xfrm>
        </p:spPr>
        <p:txBody>
          <a:bodyPr vert="horz" lIns="91440" tIns="45720" rIns="91440" bIns="45720" rtlCol="0" anchor="b">
            <a:normAutofit/>
          </a:bodyPr>
          <a:lstStyle/>
          <a:p>
            <a:r>
              <a:rPr lang="en-US"/>
              <a:t>Real-Time Strategy Adaptation</a:t>
            </a:r>
          </a:p>
        </p:txBody>
      </p:sp>
      <p:sp>
        <p:nvSpPr>
          <p:cNvPr id="4" name="TextBox 3">
            <a:extLst>
              <a:ext uri="{FF2B5EF4-FFF2-40B4-BE49-F238E27FC236}">
                <a16:creationId xmlns:a16="http://schemas.microsoft.com/office/drawing/2014/main" id="{388D036B-0BE5-4745-83A5-D10F83797FCB}"/>
              </a:ext>
            </a:extLst>
          </p:cNvPr>
          <p:cNvSpPr txBox="1"/>
          <p:nvPr/>
        </p:nvSpPr>
        <p:spPr>
          <a:xfrm>
            <a:off x="3017520" y="4617719"/>
            <a:ext cx="6156961" cy="1259620"/>
          </a:xfrm>
          <a:prstGeom prst="rect">
            <a:avLst/>
          </a:prstGeom>
        </p:spPr>
        <p:txBody>
          <a:bodyPr vert="horz" lIns="91440" tIns="45720" rIns="91440" bIns="45720" rtlCol="0" anchor="ctr">
            <a:normAutofit/>
          </a:bodyPr>
          <a:lstStyle/>
          <a:p>
            <a:pPr algn="ctr">
              <a:lnSpc>
                <a:spcPct val="120000"/>
              </a:lnSpc>
              <a:spcBef>
                <a:spcPts val="1000"/>
              </a:spcBef>
              <a:spcAft>
                <a:spcPts val="600"/>
              </a:spcAft>
              <a:buSzPct val="80000"/>
            </a:pPr>
            <a:r>
              <a:rPr lang="en-US" b="1" cap="all" spc="300">
                <a:solidFill>
                  <a:schemeClr val="tx2"/>
                </a:solidFill>
              </a:rPr>
              <a:t>Principles and Applications</a:t>
            </a:r>
          </a:p>
        </p:txBody>
      </p:sp>
      <p:cxnSp>
        <p:nvCxnSpPr>
          <p:cNvPr id="13" name="Straight Connector 12">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58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A6CA7A60-8DF8-4B78-BFE3-B372B90AB9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469A5737-8D36-4BF8-AC7D-2AA2B6B633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68"/>
            <a:ext cx="3818316" cy="6900306"/>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3818316"/>
              <a:gd name="connsiteY0" fmla="*/ 0 h 6863976"/>
              <a:gd name="connsiteX1" fmla="*/ 3818316 w 3818316"/>
              <a:gd name="connsiteY1" fmla="*/ 0 h 6863976"/>
              <a:gd name="connsiteX2" fmla="*/ 2493114 w 3818316"/>
              <a:gd name="connsiteY2" fmla="*/ 6863976 h 6863976"/>
              <a:gd name="connsiteX3" fmla="*/ 0 w 3818316"/>
              <a:gd name="connsiteY3" fmla="*/ 6863976 h 6863976"/>
              <a:gd name="connsiteX4" fmla="*/ 0 w 3818316"/>
              <a:gd name="connsiteY4" fmla="*/ 0 h 6863976"/>
              <a:gd name="connsiteX0" fmla="*/ 0 w 3818316"/>
              <a:gd name="connsiteY0" fmla="*/ 0 h 6863976"/>
              <a:gd name="connsiteX1" fmla="*/ 3818316 w 3818316"/>
              <a:gd name="connsiteY1" fmla="*/ 0 h 6863976"/>
              <a:gd name="connsiteX2" fmla="*/ 2252194 w 3818316"/>
              <a:gd name="connsiteY2" fmla="*/ 6853025 h 6863976"/>
              <a:gd name="connsiteX3" fmla="*/ 0 w 3818316"/>
              <a:gd name="connsiteY3" fmla="*/ 6863976 h 6863976"/>
              <a:gd name="connsiteX4" fmla="*/ 0 w 3818316"/>
              <a:gd name="connsiteY4" fmla="*/ 0 h 68639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18316" h="6863976">
                <a:moveTo>
                  <a:pt x="0" y="0"/>
                </a:moveTo>
                <a:lnTo>
                  <a:pt x="3818316" y="0"/>
                </a:lnTo>
                <a:lnTo>
                  <a:pt x="2252194" y="6853025"/>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52B16D5-F98A-0946-BB88-59FA97BCCE9A}"/>
              </a:ext>
            </a:extLst>
          </p:cNvPr>
          <p:cNvSpPr>
            <a:spLocks noGrp="1"/>
          </p:cNvSpPr>
          <p:nvPr>
            <p:ph type="title"/>
          </p:nvPr>
        </p:nvSpPr>
        <p:spPr>
          <a:xfrm>
            <a:off x="711810" y="714374"/>
            <a:ext cx="2472454" cy="1857375"/>
          </a:xfrm>
        </p:spPr>
        <p:txBody>
          <a:bodyPr anchor="t">
            <a:normAutofit/>
          </a:bodyPr>
          <a:lstStyle/>
          <a:p>
            <a:r>
              <a:rPr lang="en-GB" sz="2000"/>
              <a:t>Staying Updated on Trends</a:t>
            </a:r>
          </a:p>
        </p:txBody>
      </p:sp>
      <p:cxnSp>
        <p:nvCxnSpPr>
          <p:cNvPr id="24" name="Straight Connector 23">
            <a:extLst>
              <a:ext uri="{FF2B5EF4-FFF2-40B4-BE49-F238E27FC236}">
                <a16:creationId xmlns:a16="http://schemas.microsoft.com/office/drawing/2014/main" id="{72ECE8B0-6962-4F5B-830A-E8F8F9726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2759626"/>
            <a:ext cx="3484282" cy="409538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EAF673E-0279-495F-A8A9-F84D0AB5A49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5259294"/>
            <a:ext cx="4748213" cy="159571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aphicFrame>
        <p:nvGraphicFramePr>
          <p:cNvPr id="16" name="Content Placeholder 2">
            <a:extLst>
              <a:ext uri="{FF2B5EF4-FFF2-40B4-BE49-F238E27FC236}">
                <a16:creationId xmlns:a16="http://schemas.microsoft.com/office/drawing/2014/main" id="{7956B75B-FA7C-FC9C-F2DC-DE462D6ECA25}"/>
              </a:ext>
            </a:extLst>
          </p:cNvPr>
          <p:cNvGraphicFramePr>
            <a:graphicFrameLocks noGrp="1"/>
          </p:cNvGraphicFramePr>
          <p:nvPr>
            <p:ph idx="1"/>
            <p:extLst>
              <p:ext uri="{D42A27DB-BD31-4B8C-83A1-F6EECF244321}">
                <p14:modId xmlns:p14="http://schemas.microsoft.com/office/powerpoint/2010/main" val="1312440981"/>
              </p:ext>
            </p:extLst>
          </p:nvPr>
        </p:nvGraphicFramePr>
        <p:xfrm>
          <a:off x="4106586" y="788465"/>
          <a:ext cx="7424423" cy="52456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731090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BE6A4D7-5F77-74B6-75A3-DF9D0856B43A}"/>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sz="2400"/>
              <a:t>Summary and Additional Resources: Creating Meaningful Connections</a:t>
            </a:r>
          </a:p>
        </p:txBody>
      </p:sp>
      <p:pic>
        <p:nvPicPr>
          <p:cNvPr id="5" name="Content Placeholder 4" descr="A bar chart showing very much profit loss">
            <a:extLst>
              <a:ext uri="{FF2B5EF4-FFF2-40B4-BE49-F238E27FC236}">
                <a16:creationId xmlns:a16="http://schemas.microsoft.com/office/drawing/2014/main" id="{869C1B7A-2FEC-4772-BE15-7D3F58BFD475}"/>
              </a:ext>
            </a:extLst>
          </p:cNvPr>
          <p:cNvPicPr>
            <a:picLocks noGrp="1" noChangeAspect="1"/>
          </p:cNvPicPr>
          <p:nvPr>
            <p:ph sz="half" idx="1"/>
          </p:nvPr>
        </p:nvPicPr>
        <p:blipFill rotWithShape="1">
          <a:blip r:embed="rId3"/>
          <a:srcRect l="23958" r="3797" b="1"/>
          <a:stretch/>
        </p:blipFill>
        <p:spPr>
          <a:xfrm>
            <a:off x="1076478" y="533400"/>
            <a:ext cx="4183896" cy="5791200"/>
          </a:xfrm>
          <a:prstGeom prst="rect">
            <a:avLst/>
          </a:prstGeom>
        </p:spPr>
      </p:pic>
      <p:cxnSp>
        <p:nvCxnSpPr>
          <p:cNvPr id="49" name="Straight Connector 48">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85F8B73-1627-50BC-6B0B-70F882F42C09}"/>
              </a:ext>
            </a:extLst>
          </p:cNvPr>
          <p:cNvSpPr>
            <a:spLocks noGrp="1"/>
          </p:cNvSpPr>
          <p:nvPr>
            <p:ph sz="half" idx="2"/>
          </p:nvPr>
        </p:nvSpPr>
        <p:spPr>
          <a:xfrm>
            <a:off x="7218706" y="2211069"/>
            <a:ext cx="4439894" cy="4113531"/>
          </a:xfrm>
        </p:spPr>
        <p:txBody>
          <a:bodyPr vert="horz" lIns="91440" tIns="45720" rIns="91440" bIns="45720" rtlCol="0">
            <a:normAutofit/>
          </a:bodyPr>
          <a:lstStyle/>
          <a:p>
            <a:r>
              <a:rPr lang="en-US"/>
              <a:t>Essence of Social Media Strategy</a:t>
            </a:r>
          </a:p>
          <a:p>
            <a:pPr lvl="1"/>
            <a:r>
              <a:rPr lang="en-US"/>
              <a:t>Not just about posting content</a:t>
            </a:r>
          </a:p>
          <a:p>
            <a:pPr lvl="1"/>
            <a:r>
              <a:rPr lang="en-US"/>
              <a:t>Creating meaningful audience connections</a:t>
            </a:r>
          </a:p>
          <a:p>
            <a:r>
              <a:rPr lang="en-US"/>
              <a:t>Driving Business Results</a:t>
            </a:r>
          </a:p>
          <a:p>
            <a:pPr lvl="1"/>
            <a:r>
              <a:rPr lang="en-US"/>
              <a:t>Strategy aligned with business goals</a:t>
            </a:r>
          </a:p>
          <a:p>
            <a:r>
              <a:rPr lang="en-US"/>
              <a:t>Wishing Success</a:t>
            </a:r>
          </a:p>
          <a:p>
            <a:pPr lvl="1"/>
            <a:r>
              <a:rPr lang="en-US"/>
              <a:t>Encouragement for social media endeavours</a:t>
            </a:r>
          </a:p>
        </p:txBody>
      </p:sp>
    </p:spTree>
    <p:extLst>
      <p:ext uri="{BB962C8B-B14F-4D97-AF65-F5344CB8AC3E}">
        <p14:creationId xmlns:p14="http://schemas.microsoft.com/office/powerpoint/2010/main" val="155380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0E5952D2-A6D5-CC3F-0BEA-525C25848F37}"/>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sz="2400"/>
              <a:t>Summary and Additional Resources: Exploring Further Articles</a:t>
            </a:r>
          </a:p>
        </p:txBody>
      </p:sp>
      <p:pic>
        <p:nvPicPr>
          <p:cNvPr id="5" name="Content Placeholder 4" descr="Hashtag and @ notification icons">
            <a:extLst>
              <a:ext uri="{FF2B5EF4-FFF2-40B4-BE49-F238E27FC236}">
                <a16:creationId xmlns:a16="http://schemas.microsoft.com/office/drawing/2014/main" id="{7A591DB1-2626-48CC-8E8B-0D3E0D8D8DBE}"/>
              </a:ext>
            </a:extLst>
          </p:cNvPr>
          <p:cNvPicPr>
            <a:picLocks noGrp="1" noChangeAspect="1"/>
          </p:cNvPicPr>
          <p:nvPr>
            <p:ph sz="half" idx="1"/>
          </p:nvPr>
        </p:nvPicPr>
        <p:blipFill rotWithShape="1">
          <a:blip r:embed="rId3"/>
          <a:srcRect l="17296" r="34480" b="2"/>
          <a:stretch/>
        </p:blipFill>
        <p:spPr>
          <a:xfrm>
            <a:off x="1076436" y="533400"/>
            <a:ext cx="4183980" cy="5791200"/>
          </a:xfrm>
          <a:prstGeom prst="rect">
            <a:avLst/>
          </a:prstGeom>
        </p:spPr>
      </p:pic>
      <p:cxnSp>
        <p:nvCxnSpPr>
          <p:cNvPr id="49" name="Straight Connector 48">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A4BC0D4-81FB-655E-F9A0-12A3367A7A01}"/>
              </a:ext>
            </a:extLst>
          </p:cNvPr>
          <p:cNvSpPr>
            <a:spLocks noGrp="1"/>
          </p:cNvSpPr>
          <p:nvPr>
            <p:ph sz="half" idx="2"/>
          </p:nvPr>
        </p:nvSpPr>
        <p:spPr>
          <a:xfrm>
            <a:off x="7218706" y="2211069"/>
            <a:ext cx="4439894" cy="4113531"/>
          </a:xfrm>
        </p:spPr>
        <p:txBody>
          <a:bodyPr vert="horz" lIns="91440" tIns="45720" rIns="91440" bIns="45720" rtlCol="0">
            <a:normAutofit/>
          </a:bodyPr>
          <a:lstStyle/>
          <a:p>
            <a:r>
              <a:rPr lang="en-US"/>
              <a:t>Insightful Articles and Platforms</a:t>
            </a:r>
          </a:p>
          <a:p>
            <a:pPr lvl="1"/>
            <a:r>
              <a:rPr lang="en-US"/>
              <a:t>Article by Jack Shepherd on effective strategies</a:t>
            </a:r>
          </a:p>
          <a:p>
            <a:pPr lvl="1"/>
            <a:r>
              <a:rPr lang="en-US"/>
              <a:t>Dynamo's platform for enhancing social conversions</a:t>
            </a:r>
          </a:p>
          <a:p>
            <a:r>
              <a:rPr lang="en-US"/>
              <a:t>Efficient Management Tips</a:t>
            </a:r>
          </a:p>
          <a:p>
            <a:pPr lvl="1"/>
            <a:r>
              <a:rPr lang="en-US"/>
              <a:t>Time-saving techniques for managing social media</a:t>
            </a:r>
          </a:p>
        </p:txBody>
      </p:sp>
    </p:spTree>
    <p:extLst>
      <p:ext uri="{BB962C8B-B14F-4D97-AF65-F5344CB8AC3E}">
        <p14:creationId xmlns:p14="http://schemas.microsoft.com/office/powerpoint/2010/main" val="454024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00DC9B-30DE-014E-A88A-49D11C2C7CB9}"/>
              </a:ext>
            </a:extLst>
          </p:cNvPr>
          <p:cNvSpPr>
            <a:spLocks noGrp="1"/>
          </p:cNvSpPr>
          <p:nvPr>
            <p:ph type="ctrTitle"/>
          </p:nvPr>
        </p:nvSpPr>
        <p:spPr>
          <a:xfrm>
            <a:off x="2194560" y="1239078"/>
            <a:ext cx="7802880" cy="3231543"/>
          </a:xfrm>
        </p:spPr>
        <p:txBody>
          <a:bodyPr vert="horz" lIns="91440" tIns="45720" rIns="91440" bIns="45720" rtlCol="0" anchor="b">
            <a:normAutofit/>
          </a:bodyPr>
          <a:lstStyle/>
          <a:p>
            <a:r>
              <a:rPr lang="en-US"/>
              <a:t>Understanding Your Audience</a:t>
            </a:r>
          </a:p>
        </p:txBody>
      </p:sp>
      <p:sp>
        <p:nvSpPr>
          <p:cNvPr id="4" name="TextBox 3">
            <a:extLst>
              <a:ext uri="{FF2B5EF4-FFF2-40B4-BE49-F238E27FC236}">
                <a16:creationId xmlns:a16="http://schemas.microsoft.com/office/drawing/2014/main" id="{22C56003-2C27-462A-A4B9-4E9F6806DB59}"/>
              </a:ext>
            </a:extLst>
          </p:cNvPr>
          <p:cNvSpPr txBox="1"/>
          <p:nvPr/>
        </p:nvSpPr>
        <p:spPr>
          <a:xfrm>
            <a:off x="3017520" y="4617719"/>
            <a:ext cx="6156961" cy="1259620"/>
          </a:xfrm>
          <a:prstGeom prst="rect">
            <a:avLst/>
          </a:prstGeom>
        </p:spPr>
        <p:txBody>
          <a:bodyPr vert="horz" lIns="91440" tIns="45720" rIns="91440" bIns="45720" rtlCol="0" anchor="ctr">
            <a:normAutofit/>
          </a:bodyPr>
          <a:lstStyle/>
          <a:p>
            <a:pPr algn="ctr">
              <a:lnSpc>
                <a:spcPct val="120000"/>
              </a:lnSpc>
              <a:spcBef>
                <a:spcPts val="1000"/>
              </a:spcBef>
              <a:spcAft>
                <a:spcPts val="600"/>
              </a:spcAft>
              <a:buSzPct val="80000"/>
            </a:pPr>
            <a:r>
              <a:rPr lang="en-US" b="1" cap="all" spc="300">
                <a:solidFill>
                  <a:schemeClr val="tx2"/>
                </a:solidFill>
              </a:rPr>
              <a:t>Key Principles</a:t>
            </a:r>
          </a:p>
        </p:txBody>
      </p:sp>
      <p:cxnSp>
        <p:nvCxnSpPr>
          <p:cNvPr id="13" name="Straight Connector 12">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254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9" name="Straight Connector 38">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3" name="Rectangle 52">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Shape 54">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8075E74-F474-A2A3-3A77-428B6F60B50E}"/>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sz="3700"/>
              <a:t>Identifying Ideal Customers</a:t>
            </a:r>
          </a:p>
        </p:txBody>
      </p:sp>
      <p:pic>
        <p:nvPicPr>
          <p:cNvPr id="5" name="Content Placeholder 4" descr="Silhouettes of Business People Discussing Business Issues">
            <a:extLst>
              <a:ext uri="{FF2B5EF4-FFF2-40B4-BE49-F238E27FC236}">
                <a16:creationId xmlns:a16="http://schemas.microsoft.com/office/drawing/2014/main" id="{0769872A-542E-4EB4-865F-1F1D6076F041}"/>
              </a:ext>
            </a:extLst>
          </p:cNvPr>
          <p:cNvPicPr>
            <a:picLocks noGrp="1" noChangeAspect="1"/>
          </p:cNvPicPr>
          <p:nvPr>
            <p:ph sz="half" idx="1"/>
          </p:nvPr>
        </p:nvPicPr>
        <p:blipFill>
          <a:blip r:embed="rId3"/>
          <a:stretch>
            <a:fillRect/>
          </a:stretch>
        </p:blipFill>
        <p:spPr>
          <a:xfrm>
            <a:off x="533400" y="1340741"/>
            <a:ext cx="5270053" cy="4176517"/>
          </a:xfrm>
          <a:prstGeom prst="rect">
            <a:avLst/>
          </a:prstGeom>
        </p:spPr>
      </p:pic>
      <p:cxnSp>
        <p:nvCxnSpPr>
          <p:cNvPr id="57" name="Straight Connector 56">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46D86F6C-3404-2539-EBCB-F60A36D036DD}"/>
              </a:ext>
            </a:extLst>
          </p:cNvPr>
          <p:cNvSpPr>
            <a:spLocks noGrp="1"/>
          </p:cNvSpPr>
          <p:nvPr>
            <p:ph sz="half" idx="2"/>
          </p:nvPr>
        </p:nvSpPr>
        <p:spPr>
          <a:xfrm>
            <a:off x="7218706" y="2211069"/>
            <a:ext cx="4439894" cy="4113531"/>
          </a:xfrm>
        </p:spPr>
        <p:txBody>
          <a:bodyPr vert="horz" lIns="91440" tIns="45720" rIns="91440" bIns="45720" rtlCol="0">
            <a:normAutofit/>
          </a:bodyPr>
          <a:lstStyle/>
          <a:p>
            <a:r>
              <a:rPr lang="en-US"/>
              <a:t>Understanding Your Ideal Customers</a:t>
            </a:r>
          </a:p>
          <a:p>
            <a:pPr lvl="1"/>
            <a:r>
              <a:rPr lang="en-US"/>
              <a:t>Identify demographics, interests, and behaviours of potential customers</a:t>
            </a:r>
          </a:p>
          <a:p>
            <a:r>
              <a:rPr lang="en-US"/>
              <a:t>Guiding Content Creation</a:t>
            </a:r>
          </a:p>
          <a:p>
            <a:pPr lvl="1"/>
            <a:r>
              <a:rPr lang="en-US"/>
              <a:t>Use audience insights to tailor marketing content</a:t>
            </a:r>
          </a:p>
          <a:p>
            <a:r>
              <a:rPr lang="en-US"/>
              <a:t>Selecting the Right Platforms</a:t>
            </a:r>
          </a:p>
          <a:p>
            <a:pPr lvl="1"/>
            <a:r>
              <a:rPr lang="en-US"/>
              <a:t>Choose platforms where your target audience is most active</a:t>
            </a:r>
          </a:p>
        </p:txBody>
      </p:sp>
    </p:spTree>
    <p:extLst>
      <p:ext uri="{BB962C8B-B14F-4D97-AF65-F5344CB8AC3E}">
        <p14:creationId xmlns:p14="http://schemas.microsoft.com/office/powerpoint/2010/main" val="3104319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3994F4-23E7-3B86-C6D3-E076FFD553E9}"/>
              </a:ext>
            </a:extLst>
          </p:cNvPr>
          <p:cNvSpPr>
            <a:spLocks noGrp="1"/>
          </p:cNvSpPr>
          <p:nvPr>
            <p:ph type="ctrTitle"/>
          </p:nvPr>
        </p:nvSpPr>
        <p:spPr>
          <a:xfrm>
            <a:off x="2194560" y="1239078"/>
            <a:ext cx="7802880" cy="3231543"/>
          </a:xfrm>
        </p:spPr>
        <p:txBody>
          <a:bodyPr>
            <a:normAutofit/>
          </a:bodyPr>
          <a:lstStyle/>
          <a:p>
            <a:r>
              <a:rPr lang="en-GB"/>
              <a:t>Setting Clear Goals</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177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F8222250-799A-4AD0-9BD1-BE6EB7A06A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B770432A-C0A6-4D4F-AE2C-705049DAB8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6244921" y="-5976"/>
            <a:ext cx="5947079" cy="6874927"/>
          </a:xfrm>
          <a:custGeom>
            <a:avLst/>
            <a:gdLst>
              <a:gd name="connsiteX0" fmla="*/ 0 w 4584879"/>
              <a:gd name="connsiteY0" fmla="*/ 0 h 6863976"/>
              <a:gd name="connsiteX1" fmla="*/ 4584879 w 4584879"/>
              <a:gd name="connsiteY1" fmla="*/ 0 h 6863976"/>
              <a:gd name="connsiteX2" fmla="*/ 2493114 w 4584879"/>
              <a:gd name="connsiteY2" fmla="*/ 6863976 h 6863976"/>
              <a:gd name="connsiteX3" fmla="*/ 0 w 4584879"/>
              <a:gd name="connsiteY3" fmla="*/ 6863976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571269 w 4584879"/>
              <a:gd name="connsiteY2" fmla="*/ 6853025 h 6863976"/>
              <a:gd name="connsiteX3" fmla="*/ 0 w 4584879"/>
              <a:gd name="connsiteY3" fmla="*/ 6863976 h 6863976"/>
              <a:gd name="connsiteX4" fmla="*/ 0 w 4584879"/>
              <a:gd name="connsiteY4" fmla="*/ 0 h 6863976"/>
              <a:gd name="connsiteX0" fmla="*/ 0 w 4584879"/>
              <a:gd name="connsiteY0" fmla="*/ 0 h 6863976"/>
              <a:gd name="connsiteX1" fmla="*/ 4584879 w 4584879"/>
              <a:gd name="connsiteY1" fmla="*/ 0 h 6863976"/>
              <a:gd name="connsiteX2" fmla="*/ 3677452 w 4584879"/>
              <a:gd name="connsiteY2" fmla="*/ 6853025 h 6863976"/>
              <a:gd name="connsiteX3" fmla="*/ 0 w 4584879"/>
              <a:gd name="connsiteY3" fmla="*/ 6863976 h 6863976"/>
              <a:gd name="connsiteX4" fmla="*/ 0 w 4584879"/>
              <a:gd name="connsiteY4" fmla="*/ 0 h 6863976"/>
              <a:gd name="connsiteX0" fmla="*/ 0 w 4584879"/>
              <a:gd name="connsiteY0" fmla="*/ 0 h 6874927"/>
              <a:gd name="connsiteX1" fmla="*/ 4584879 w 4584879"/>
              <a:gd name="connsiteY1" fmla="*/ 0 h 6874927"/>
              <a:gd name="connsiteX2" fmla="*/ 3693787 w 4584879"/>
              <a:gd name="connsiteY2" fmla="*/ 6874927 h 6874927"/>
              <a:gd name="connsiteX3" fmla="*/ 0 w 4584879"/>
              <a:gd name="connsiteY3" fmla="*/ 6863976 h 6874927"/>
              <a:gd name="connsiteX4" fmla="*/ 0 w 4584879"/>
              <a:gd name="connsiteY4" fmla="*/ 0 h 6874927"/>
              <a:gd name="connsiteX0" fmla="*/ 0 w 4584879"/>
              <a:gd name="connsiteY0" fmla="*/ 0 h 6874927"/>
              <a:gd name="connsiteX1" fmla="*/ 4584879 w 4584879"/>
              <a:gd name="connsiteY1" fmla="*/ 0 h 6874927"/>
              <a:gd name="connsiteX2" fmla="*/ 3842978 w 4584879"/>
              <a:gd name="connsiteY2" fmla="*/ 6874927 h 6874927"/>
              <a:gd name="connsiteX3" fmla="*/ 0 w 4584879"/>
              <a:gd name="connsiteY3" fmla="*/ 6863976 h 6874927"/>
              <a:gd name="connsiteX4" fmla="*/ 0 w 4584879"/>
              <a:gd name="connsiteY4" fmla="*/ 0 h 6874927"/>
              <a:gd name="connsiteX0" fmla="*/ 0 w 4435688"/>
              <a:gd name="connsiteY0" fmla="*/ 0 h 6874927"/>
              <a:gd name="connsiteX1" fmla="*/ 4435688 w 4435688"/>
              <a:gd name="connsiteY1" fmla="*/ 4763 h 6874927"/>
              <a:gd name="connsiteX2" fmla="*/ 3842978 w 4435688"/>
              <a:gd name="connsiteY2" fmla="*/ 6874927 h 6874927"/>
              <a:gd name="connsiteX3" fmla="*/ 0 w 4435688"/>
              <a:gd name="connsiteY3" fmla="*/ 6863976 h 6874927"/>
              <a:gd name="connsiteX4" fmla="*/ 0 w 4435688"/>
              <a:gd name="connsiteY4" fmla="*/ 0 h 68749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5688" h="6874927">
                <a:moveTo>
                  <a:pt x="0" y="0"/>
                </a:moveTo>
                <a:lnTo>
                  <a:pt x="4435688" y="4763"/>
                </a:lnTo>
                <a:lnTo>
                  <a:pt x="3842978" y="6874927"/>
                </a:lnTo>
                <a:lnTo>
                  <a:pt x="0" y="6863976"/>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35873C3-0A39-38C0-1F30-7DB484C8B389}"/>
              </a:ext>
            </a:extLst>
          </p:cNvPr>
          <p:cNvSpPr>
            <a:spLocks noGrp="1"/>
          </p:cNvSpPr>
          <p:nvPr>
            <p:ph type="title"/>
          </p:nvPr>
        </p:nvSpPr>
        <p:spPr>
          <a:xfrm>
            <a:off x="7218705" y="542926"/>
            <a:ext cx="4439894" cy="1668143"/>
          </a:xfrm>
        </p:spPr>
        <p:txBody>
          <a:bodyPr vert="horz" lIns="91440" tIns="45720" rIns="91440" bIns="45720" rtlCol="0" anchor="ctr">
            <a:normAutofit/>
          </a:bodyPr>
          <a:lstStyle/>
          <a:p>
            <a:r>
              <a:rPr lang="en-US" sz="3700"/>
              <a:t>Defining Measurable Objectives</a:t>
            </a:r>
          </a:p>
        </p:txBody>
      </p:sp>
      <p:pic>
        <p:nvPicPr>
          <p:cNvPr id="5" name="Content Placeholder 4" descr="Line graph showing upward and downward trends drawn with chalk on blackboard with copy space">
            <a:extLst>
              <a:ext uri="{FF2B5EF4-FFF2-40B4-BE49-F238E27FC236}">
                <a16:creationId xmlns:a16="http://schemas.microsoft.com/office/drawing/2014/main" id="{AFA85E37-0AD7-4C33-B7DB-83D609AAFB16}"/>
              </a:ext>
            </a:extLst>
          </p:cNvPr>
          <p:cNvPicPr>
            <a:picLocks noGrp="1" noChangeAspect="1"/>
          </p:cNvPicPr>
          <p:nvPr>
            <p:ph sz="half" idx="1"/>
          </p:nvPr>
        </p:nvPicPr>
        <p:blipFill rotWithShape="1">
          <a:blip r:embed="rId3"/>
          <a:srcRect l="7004" r="44773" b="2"/>
          <a:stretch/>
        </p:blipFill>
        <p:spPr>
          <a:xfrm>
            <a:off x="1076482" y="533400"/>
            <a:ext cx="4183889" cy="5791200"/>
          </a:xfrm>
          <a:prstGeom prst="rect">
            <a:avLst/>
          </a:prstGeom>
        </p:spPr>
      </p:pic>
      <p:cxnSp>
        <p:nvCxnSpPr>
          <p:cNvPr id="49" name="Straight Connector 48">
            <a:extLst>
              <a:ext uri="{FF2B5EF4-FFF2-40B4-BE49-F238E27FC236}">
                <a16:creationId xmlns:a16="http://schemas.microsoft.com/office/drawing/2014/main" id="{78FBE787-8B1D-40E5-8468-6F665BB5D7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243268" y="0"/>
            <a:ext cx="488370" cy="68804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137C961-A55A-060F-B3A7-0BBF960EB9D5}"/>
              </a:ext>
            </a:extLst>
          </p:cNvPr>
          <p:cNvSpPr>
            <a:spLocks noGrp="1"/>
          </p:cNvSpPr>
          <p:nvPr>
            <p:ph sz="half" idx="2"/>
          </p:nvPr>
        </p:nvSpPr>
        <p:spPr>
          <a:xfrm>
            <a:off x="7218706" y="2211069"/>
            <a:ext cx="4439894" cy="4113531"/>
          </a:xfrm>
        </p:spPr>
        <p:txBody>
          <a:bodyPr vert="horz" lIns="91440" tIns="45720" rIns="91440" bIns="45720" rtlCol="0">
            <a:normAutofit/>
          </a:bodyPr>
          <a:lstStyle/>
          <a:p>
            <a:pPr>
              <a:lnSpc>
                <a:spcPct val="90000"/>
              </a:lnSpc>
            </a:pPr>
            <a:r>
              <a:rPr lang="en-US" sz="1500"/>
              <a:t>Defining Clear Social Media Goals</a:t>
            </a:r>
          </a:p>
          <a:p>
            <a:pPr lvl="1">
              <a:lnSpc>
                <a:spcPct val="90000"/>
              </a:lnSpc>
            </a:pPr>
            <a:r>
              <a:rPr lang="en-US" sz="1500"/>
              <a:t>Identify specific and measurable objectives</a:t>
            </a:r>
          </a:p>
          <a:p>
            <a:pPr lvl="1">
              <a:lnSpc>
                <a:spcPct val="90000"/>
              </a:lnSpc>
            </a:pPr>
            <a:r>
              <a:rPr lang="en-US" sz="1500"/>
              <a:t>Align goals with overall marketing strategy</a:t>
            </a:r>
          </a:p>
          <a:p>
            <a:pPr>
              <a:lnSpc>
                <a:spcPct val="90000"/>
              </a:lnSpc>
            </a:pPr>
            <a:r>
              <a:rPr lang="en-US" sz="1500"/>
              <a:t>Examples of Social Media Objectives</a:t>
            </a:r>
          </a:p>
          <a:p>
            <a:pPr lvl="1">
              <a:lnSpc>
                <a:spcPct val="90000"/>
              </a:lnSpc>
            </a:pPr>
            <a:r>
              <a:rPr lang="en-US" sz="1500"/>
              <a:t>Increase brand awareness through targeted campaigns</a:t>
            </a:r>
          </a:p>
          <a:p>
            <a:pPr lvl="1">
              <a:lnSpc>
                <a:spcPct val="90000"/>
              </a:lnSpc>
            </a:pPr>
            <a:r>
              <a:rPr lang="en-US" sz="1500"/>
              <a:t>Drive website traffic to boost online presence</a:t>
            </a:r>
          </a:p>
          <a:p>
            <a:pPr lvl="1">
              <a:lnSpc>
                <a:spcPct val="90000"/>
              </a:lnSpc>
            </a:pPr>
            <a:r>
              <a:rPr lang="en-US" sz="1500"/>
              <a:t>Boost product sales via social media promotions</a:t>
            </a:r>
          </a:p>
          <a:p>
            <a:pPr lvl="1">
              <a:lnSpc>
                <a:spcPct val="90000"/>
              </a:lnSpc>
            </a:pPr>
            <a:r>
              <a:rPr lang="en-US" sz="1500"/>
              <a:t>Engage with followers to build community</a:t>
            </a:r>
          </a:p>
        </p:txBody>
      </p:sp>
    </p:spTree>
    <p:extLst>
      <p:ext uri="{BB962C8B-B14F-4D97-AF65-F5344CB8AC3E}">
        <p14:creationId xmlns:p14="http://schemas.microsoft.com/office/powerpoint/2010/main" val="332514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6C72B7-01B9-28A5-BED6-9057A6CFB9C6}"/>
              </a:ext>
            </a:extLst>
          </p:cNvPr>
          <p:cNvSpPr>
            <a:spLocks noGrp="1"/>
          </p:cNvSpPr>
          <p:nvPr>
            <p:ph type="ctrTitle"/>
          </p:nvPr>
        </p:nvSpPr>
        <p:spPr>
          <a:xfrm>
            <a:off x="2194560" y="1239078"/>
            <a:ext cx="7802880" cy="3231543"/>
          </a:xfrm>
        </p:spPr>
        <p:txBody>
          <a:bodyPr>
            <a:normAutofit/>
          </a:bodyPr>
          <a:lstStyle/>
          <a:p>
            <a:r>
              <a:rPr lang="en-GB"/>
              <a:t>Choosing Right Platforms</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778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31" name="Straight Connector 30">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45" name="Rectangle 44">
            <a:extLst>
              <a:ext uri="{FF2B5EF4-FFF2-40B4-BE49-F238E27FC236}">
                <a16:creationId xmlns:a16="http://schemas.microsoft.com/office/drawing/2014/main" id="{5B8092E2-D77A-4CE6-BB2D-6269784456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02CD835-4B0F-45D6-9B85-B049A1005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3"/>
            <a:ext cx="12192000" cy="20089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0481B8-F85E-116F-B622-4E3AC9C9661A}"/>
              </a:ext>
            </a:extLst>
          </p:cNvPr>
          <p:cNvSpPr>
            <a:spLocks noGrp="1"/>
          </p:cNvSpPr>
          <p:nvPr>
            <p:ph type="title"/>
          </p:nvPr>
        </p:nvSpPr>
        <p:spPr>
          <a:xfrm>
            <a:off x="1129553" y="511309"/>
            <a:ext cx="9577116" cy="1221957"/>
          </a:xfrm>
        </p:spPr>
        <p:txBody>
          <a:bodyPr vert="horz" lIns="91440" tIns="45720" rIns="91440" bIns="45720" rtlCol="0" anchor="ctr">
            <a:normAutofit/>
          </a:bodyPr>
          <a:lstStyle/>
          <a:p>
            <a:r>
              <a:rPr lang="en-US" sz="4100"/>
              <a:t>Effective Platforms for Fashion</a:t>
            </a:r>
          </a:p>
        </p:txBody>
      </p:sp>
      <p:cxnSp>
        <p:nvCxnSpPr>
          <p:cNvPr id="49" name="Straight Connector 48">
            <a:extLst>
              <a:ext uri="{FF2B5EF4-FFF2-40B4-BE49-F238E27FC236}">
                <a16:creationId xmlns:a16="http://schemas.microsoft.com/office/drawing/2014/main" id="{7971A1EC-5980-40B2-973F-0D3D6630DB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0049A56-C4C2-4C0F-9F4F-D0E34391D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78117" y="0"/>
            <a:ext cx="340591"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D02BE56-7EB5-4E62-B6E2-1C49E470A9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1299548"/>
            <a:ext cx="1769035" cy="69557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E9CE91EB-8BC1-A0D6-D36D-E779B4835F0E}"/>
              </a:ext>
            </a:extLst>
          </p:cNvPr>
          <p:cNvSpPr>
            <a:spLocks noGrp="1"/>
          </p:cNvSpPr>
          <p:nvPr>
            <p:ph sz="half" idx="2"/>
          </p:nvPr>
        </p:nvSpPr>
        <p:spPr>
          <a:xfrm>
            <a:off x="1129553" y="2420471"/>
            <a:ext cx="5479065" cy="3884410"/>
          </a:xfrm>
        </p:spPr>
        <p:txBody>
          <a:bodyPr vert="horz" lIns="91440" tIns="45720" rIns="91440" bIns="45720" rtlCol="0" anchor="ctr">
            <a:normAutofit/>
          </a:bodyPr>
          <a:lstStyle/>
          <a:p>
            <a:r>
              <a:rPr lang="en-US"/>
              <a:t>Platform Effectiveness Varies by Brand</a:t>
            </a:r>
          </a:p>
          <a:p>
            <a:pPr lvl="1"/>
            <a:r>
              <a:rPr lang="en-US"/>
              <a:t>Not all platforms suit every brand's needs</a:t>
            </a:r>
          </a:p>
          <a:p>
            <a:r>
              <a:rPr lang="en-US"/>
              <a:t>Identify Your Audience's Preferred Platforms</a:t>
            </a:r>
          </a:p>
          <a:p>
            <a:pPr lvl="1"/>
            <a:r>
              <a:rPr lang="en-US"/>
              <a:t>Understand where your target audience is most active</a:t>
            </a:r>
          </a:p>
          <a:p>
            <a:r>
              <a:rPr lang="en-US"/>
              <a:t>Popular Platforms for Fashion Brands</a:t>
            </a:r>
          </a:p>
          <a:p>
            <a:pPr lvl="1"/>
            <a:r>
              <a:rPr lang="en-US"/>
              <a:t>Instagram, Facebook, Pinterest, and TikTok are commonly used</a:t>
            </a:r>
          </a:p>
        </p:txBody>
      </p:sp>
      <p:pic>
        <p:nvPicPr>
          <p:cNvPr id="5" name="Content Placeholder 4" descr="Neutral fashion accessories">
            <a:extLst>
              <a:ext uri="{FF2B5EF4-FFF2-40B4-BE49-F238E27FC236}">
                <a16:creationId xmlns:a16="http://schemas.microsoft.com/office/drawing/2014/main" id="{335DD331-C706-46D9-8EB9-267943C1DFC4}"/>
              </a:ext>
            </a:extLst>
          </p:cNvPr>
          <p:cNvPicPr>
            <a:picLocks noGrp="1" noChangeAspect="1"/>
          </p:cNvPicPr>
          <p:nvPr>
            <p:ph sz="half" idx="1"/>
          </p:nvPr>
        </p:nvPicPr>
        <p:blipFill rotWithShape="1">
          <a:blip r:embed="rId3"/>
          <a:srcRect l="15086" r="17000" b="3"/>
          <a:stretch/>
        </p:blipFill>
        <p:spPr>
          <a:xfrm>
            <a:off x="7225552" y="1995117"/>
            <a:ext cx="4966447" cy="4862884"/>
          </a:xfrm>
          <a:prstGeom prst="rect">
            <a:avLst/>
          </a:prstGeom>
        </p:spPr>
      </p:pic>
      <p:cxnSp>
        <p:nvCxnSpPr>
          <p:cNvPr id="55" name="Straight Connector 54">
            <a:extLst>
              <a:ext uri="{FF2B5EF4-FFF2-40B4-BE49-F238E27FC236}">
                <a16:creationId xmlns:a16="http://schemas.microsoft.com/office/drawing/2014/main" id="{C4595B06-EDA5-4E45-BED4-7891E7E0CD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1171094"/>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79C9A5D-F572-476A-99A9-700077150B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8968704" y="0"/>
            <a:ext cx="2147217" cy="199511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59592DA5-68A4-46A6-90EA-F0304FF8EE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94353" y="-14436"/>
            <a:ext cx="239059" cy="200955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419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3FA49195-69EB-4E39-A68A-C232E2D03E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A92F9DC-743D-47E7-A019-EE09540F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FD4D0F-5527-1057-E773-D2568655DE84}"/>
              </a:ext>
            </a:extLst>
          </p:cNvPr>
          <p:cNvSpPr>
            <a:spLocks noGrp="1"/>
          </p:cNvSpPr>
          <p:nvPr>
            <p:ph type="ctrTitle"/>
          </p:nvPr>
        </p:nvSpPr>
        <p:spPr>
          <a:xfrm>
            <a:off x="2194560" y="1239078"/>
            <a:ext cx="7802880" cy="3231543"/>
          </a:xfrm>
        </p:spPr>
        <p:txBody>
          <a:bodyPr>
            <a:normAutofit/>
          </a:bodyPr>
          <a:lstStyle/>
          <a:p>
            <a:r>
              <a:rPr lang="en-GB"/>
              <a:t>Content Strategy Development</a:t>
            </a:r>
          </a:p>
        </p:txBody>
      </p:sp>
      <p:cxnSp>
        <p:nvCxnSpPr>
          <p:cNvPr id="11" name="Straight Connector 10">
            <a:extLst>
              <a:ext uri="{FF2B5EF4-FFF2-40B4-BE49-F238E27FC236}">
                <a16:creationId xmlns:a16="http://schemas.microsoft.com/office/drawing/2014/main" id="{13280B82-CD55-43FD-92C4-F05E2A8D1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2" y="19556"/>
            <a:ext cx="8547253" cy="232232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0A4F542-D561-4AFB-8321-EB900BAF0A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7931" y="0"/>
            <a:ext cx="1461005" cy="461772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4D9248B-0006-4BFE-8110-40C16E45C0A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935720" y="3957320"/>
            <a:ext cx="3272713" cy="29006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E593BB5-7AFA-4C8F-AECA-CE733B1FD09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393326" y="0"/>
            <a:ext cx="1332509"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521483B-CE28-412B-9C71-9BE081E9DC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37960" y="0"/>
            <a:ext cx="5654039" cy="220625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9F4738-DD27-44BE-98C6-AB0B2296B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 y="5196840"/>
            <a:ext cx="5181599" cy="164160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823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AngleLines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5EC4FAED17FD4FA002B715A7CB3129" ma:contentTypeVersion="19" ma:contentTypeDescription="Create a new document." ma:contentTypeScope="" ma:versionID="0f295b4eaac5758ed5fac4959b75d881">
  <xsd:schema xmlns:xsd="http://www.w3.org/2001/XMLSchema" xmlns:xs="http://www.w3.org/2001/XMLSchema" xmlns:p="http://schemas.microsoft.com/office/2006/metadata/properties" xmlns:ns2="92e4be8c-5aca-45ec-8e17-deab1f90d7c8" xmlns:ns3="92b31412-8c8f-44f1-a883-141cef3f34cc" targetNamespace="http://schemas.microsoft.com/office/2006/metadata/properties" ma:root="true" ma:fieldsID="57dd884e41ecc57e715e77a3a1c4b2cc" ns2:_="" ns3:_="">
    <xsd:import namespace="92e4be8c-5aca-45ec-8e17-deab1f90d7c8"/>
    <xsd:import namespace="92b31412-8c8f-44f1-a883-141cef3f34cc"/>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AutoKeyPoints" minOccurs="0"/>
                <xsd:element ref="ns3:MediaServiceKeyPoints" minOccurs="0"/>
                <xsd:element ref="ns3:Duration" minOccurs="0"/>
                <xsd:element ref="ns3:MediaLengthInSeconds" minOccurs="0"/>
                <xsd:element ref="ns3:MediaServiceLocation" minOccurs="0"/>
                <xsd:element ref="ns3:lcf76f155ced4ddcb4097134ff3c332f" minOccurs="0"/>
                <xsd:element ref="ns2:TaxCatchAll"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2e4be8c-5aca-45ec-8e17-deab1f90d7c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d795d2f5-1cbf-45cb-9409-0dc909a94953}" ma:internalName="TaxCatchAll" ma:showField="CatchAllData" ma:web="92e4be8c-5aca-45ec-8e17-deab1f90d7c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92b31412-8c8f-44f1-a883-141cef3f34cc"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Duration" ma:index="19" nillable="true" ma:displayName="Duration" ma:internalName="Duration">
      <xsd:simpleType>
        <xsd:restriction base="dms:Text">
          <xsd:maxLength value="255"/>
        </xsd:restriction>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c4206cbd-ed67-49c0-b8a0-af32ee4f262e"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element name="MediaServiceObjectDetectorVersions" ma:index="26" nillable="true" ma:displayName="MediaServiceObjectDetectorVersions" ma:description=""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2b31412-8c8f-44f1-a883-141cef3f34cc">
      <Terms xmlns="http://schemas.microsoft.com/office/infopath/2007/PartnerControls"/>
    </lcf76f155ced4ddcb4097134ff3c332f>
    <TaxCatchAll xmlns="92e4be8c-5aca-45ec-8e17-deab1f90d7c8" xsi:nil="true"/>
    <Duration xmlns="92b31412-8c8f-44f1-a883-141cef3f34cc" xsi:nil="true"/>
    <SharedWithUsers xmlns="92e4be8c-5aca-45ec-8e17-deab1f90d7c8">
      <UserInfo>
        <DisplayName/>
        <AccountId xsi:nil="true"/>
        <AccountType/>
      </UserInfo>
    </SharedWithUsers>
  </documentManagement>
</p:properties>
</file>

<file path=customXml/itemProps1.xml><?xml version="1.0" encoding="utf-8"?>
<ds:datastoreItem xmlns:ds="http://schemas.openxmlformats.org/officeDocument/2006/customXml" ds:itemID="{1E7758A7-5637-4315-801E-418D77F01C54}"/>
</file>

<file path=customXml/itemProps2.xml><?xml version="1.0" encoding="utf-8"?>
<ds:datastoreItem xmlns:ds="http://schemas.openxmlformats.org/officeDocument/2006/customXml" ds:itemID="{3DE807BB-7CBD-41E0-B63C-98C4375A8B0C}"/>
</file>

<file path=customXml/itemProps3.xml><?xml version="1.0" encoding="utf-8"?>
<ds:datastoreItem xmlns:ds="http://schemas.openxmlformats.org/officeDocument/2006/customXml" ds:itemID="{557A3BEF-65AD-434B-A8F5-511337EEE3E2}"/>
</file>

<file path=docProps/app.xml><?xml version="1.0" encoding="utf-8"?>
<Properties xmlns="http://schemas.openxmlformats.org/officeDocument/2006/extended-properties" xmlns:vt="http://schemas.openxmlformats.org/officeDocument/2006/docPropsVTypes">
  <TotalTime>10</TotalTime>
  <Words>1695</Words>
  <Application>Microsoft Office PowerPoint</Application>
  <PresentationFormat>Widescreen</PresentationFormat>
  <Paragraphs>149</Paragraphs>
  <Slides>24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Aptos</vt:lpstr>
      <vt:lpstr>Arial</vt:lpstr>
      <vt:lpstr>Univers Condensed Light</vt:lpstr>
      <vt:lpstr>AngleLinesVTI</vt:lpstr>
      <vt:lpstr>Social Media Strategy Overview</vt:lpstr>
      <vt:lpstr>Agenda</vt:lpstr>
      <vt:lpstr>Understanding Your Audience</vt:lpstr>
      <vt:lpstr>Identifying Ideal Customers</vt:lpstr>
      <vt:lpstr>Setting Clear Goals</vt:lpstr>
      <vt:lpstr>Defining Measurable Objectives</vt:lpstr>
      <vt:lpstr>Choosing Right Platforms</vt:lpstr>
      <vt:lpstr>Effective Platforms for Fashion</vt:lpstr>
      <vt:lpstr>Content Strategy Development</vt:lpstr>
      <vt:lpstr>Aligning with Brand Identity</vt:lpstr>
      <vt:lpstr>Consistent Brand Voice</vt:lpstr>
      <vt:lpstr>Maintaining Tone and Style</vt:lpstr>
      <vt:lpstr>Paid Advertising Benefits</vt:lpstr>
      <vt:lpstr>Reaching Wider Audience</vt:lpstr>
      <vt:lpstr>Influencer Collaborations Impact</vt:lpstr>
      <vt:lpstr>Boosting Credibility and Sales</vt:lpstr>
      <vt:lpstr>Engagement and Community Building</vt:lpstr>
      <vt:lpstr>Prompt Response and Interaction</vt:lpstr>
      <vt:lpstr>Analytics and Optimization</vt:lpstr>
      <vt:lpstr>Tracking Metrics and Adjusting Strategy</vt:lpstr>
      <vt:lpstr>Real-Time Strategy Adaptation</vt:lpstr>
      <vt:lpstr>Staying Updated on Trends</vt:lpstr>
      <vt:lpstr>Summary and Additional Resources: Creating Meaningful Connections</vt:lpstr>
      <vt:lpstr>Summary and Additional Resources: Exploring Further Articles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 Ashby</dc:creator>
  <cp:lastModifiedBy>Deb Ashby</cp:lastModifiedBy>
  <cp:revision>1</cp:revision>
  <dcterms:created xsi:type="dcterms:W3CDTF">2024-05-01T17:05:01Z</dcterms:created>
  <dcterms:modified xsi:type="dcterms:W3CDTF">2024-05-01T17:15:59Z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0x010100AF5EC4FAED17FD4FA002B715A7CB3129</vt:lpwstr>
  </property>
  <property fmtid="{D5CDD505-2E9C-101B-9397-08002B2CF9AE}" pid="3" name="Order">
    <vt:r8>25152200</vt:r8>
  </property>
  <property fmtid="{D5CDD505-2E9C-101B-9397-08002B2CF9AE}" pid="4" name="TriggerFlowInfo">
    <vt:lpwstr/>
  </property>
  <property fmtid="{D5CDD505-2E9C-101B-9397-08002B2CF9AE}" pid="5" name="_SourceUrl">
    <vt:lpwstr/>
  </property>
  <property fmtid="{D5CDD505-2E9C-101B-9397-08002B2CF9AE}" pid="6" name="_SharedFileIndex">
    <vt:lpwstr/>
  </property>
  <property fmtid="{D5CDD505-2E9C-101B-9397-08002B2CF9AE}" pid="7" name="ComplianceAssetId">
    <vt:lpwstr/>
  </property>
  <property fmtid="{D5CDD505-2E9C-101B-9397-08002B2CF9AE}" pid="8" name="_ExtendedDescription">
    <vt:lpwstr/>
  </property>
</Properties>
</file>