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92" r:id="rId2"/>
    <p:sldId id="258" r:id="rId3"/>
    <p:sldId id="259" r:id="rId4"/>
    <p:sldId id="291" r:id="rId5"/>
    <p:sldId id="262" r:id="rId6"/>
    <p:sldId id="290" r:id="rId7"/>
    <p:sldId id="293" r:id="rId8"/>
    <p:sldId id="263" r:id="rId9"/>
    <p:sldId id="288" r:id="rId10"/>
    <p:sldId id="289" r:id="rId11"/>
    <p:sldId id="294" r:id="rId12"/>
    <p:sldId id="264" r:id="rId13"/>
    <p:sldId id="265" r:id="rId14"/>
    <p:sldId id="266" r:id="rId15"/>
    <p:sldId id="267" r:id="rId16"/>
    <p:sldId id="268" r:id="rId17"/>
    <p:sldId id="269" r:id="rId18"/>
    <p:sldId id="270" r:id="rId19"/>
    <p:sldId id="271" r:id="rId20"/>
    <p:sldId id="282" r:id="rId21"/>
    <p:sldId id="283"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2F9281-29D4-44CE-9FB8-BFEABE4B5D4F}" v="2" dt="2021-08-09T05:37:52.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1" y="115"/>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Rana" userId="ed131d96bcac4816" providerId="LiveId" clId="{D82F9281-29D4-44CE-9FB8-BFEABE4B5D4F}"/>
    <pc:docChg chg="undo redo custSel addSld delSld modSld modMainMaster modNotesMaster">
      <pc:chgData name="Amit Rana" userId="ed131d96bcac4816" providerId="LiveId" clId="{D82F9281-29D4-44CE-9FB8-BFEABE4B5D4F}" dt="2021-08-09T05:38:00.541" v="243" actId="478"/>
      <pc:docMkLst>
        <pc:docMk/>
      </pc:docMkLst>
      <pc:sldChg chg="modSp del modNotes">
        <pc:chgData name="Amit Rana" userId="ed131d96bcac4816" providerId="LiveId" clId="{D82F9281-29D4-44CE-9FB8-BFEABE4B5D4F}" dt="2021-04-16T04:27:59.978" v="117" actId="47"/>
        <pc:sldMkLst>
          <pc:docMk/>
          <pc:sldMk cId="0" sldId="257"/>
        </pc:sldMkLst>
        <pc:spChg chg="mod">
          <ac:chgData name="Amit Rana" userId="ed131d96bcac4816" providerId="LiveId" clId="{D82F9281-29D4-44CE-9FB8-BFEABE4B5D4F}" dt="2021-04-16T04:23:25.121" v="0"/>
          <ac:spMkLst>
            <pc:docMk/>
            <pc:sldMk cId="0" sldId="257"/>
            <ac:spMk id="530437" creationId="{00000000-0000-0000-0000-000000000000}"/>
          </ac:spMkLst>
        </pc:spChg>
      </pc:sldChg>
      <pc:sldChg chg="addSp delSp modSp mod modNotes">
        <pc:chgData name="Amit Rana" userId="ed131d96bcac4816" providerId="LiveId" clId="{D82F9281-29D4-44CE-9FB8-BFEABE4B5D4F}" dt="2021-04-16T04:23:41.918" v="8" actId="20577"/>
        <pc:sldMkLst>
          <pc:docMk/>
          <pc:sldMk cId="0" sldId="258"/>
        </pc:sldMkLst>
        <pc:spChg chg="add del mod">
          <ac:chgData name="Amit Rana" userId="ed131d96bcac4816" providerId="LiveId" clId="{D82F9281-29D4-44CE-9FB8-BFEABE4B5D4F}" dt="2021-04-16T04:23:33.203" v="3" actId="478"/>
          <ac:spMkLst>
            <pc:docMk/>
            <pc:sldMk cId="0" sldId="258"/>
            <ac:spMk id="3" creationId="{4AF39206-4F21-4AAD-9985-F9FAF4A75B96}"/>
          </ac:spMkLst>
        </pc:spChg>
        <pc:spChg chg="del">
          <ac:chgData name="Amit Rana" userId="ed131d96bcac4816" providerId="LiveId" clId="{D82F9281-29D4-44CE-9FB8-BFEABE4B5D4F}" dt="2021-04-16T04:23:29.592" v="1" actId="478"/>
          <ac:spMkLst>
            <pc:docMk/>
            <pc:sldMk cId="0" sldId="258"/>
            <ac:spMk id="4" creationId="{00000000-0000-0000-0000-000000000000}"/>
          </ac:spMkLst>
        </pc:spChg>
        <pc:spChg chg="add mod">
          <ac:chgData name="Amit Rana" userId="ed131d96bcac4816" providerId="LiveId" clId="{D82F9281-29D4-44CE-9FB8-BFEABE4B5D4F}" dt="2021-04-16T04:23:41.918" v="8" actId="20577"/>
          <ac:spMkLst>
            <pc:docMk/>
            <pc:sldMk cId="0" sldId="258"/>
            <ac:spMk id="6" creationId="{6F876526-F36B-427C-833C-6C62460F5FF6}"/>
          </ac:spMkLst>
        </pc:spChg>
        <pc:spChg chg="add del mod">
          <ac:chgData name="Amit Rana" userId="ed131d96bcac4816" providerId="LiveId" clId="{D82F9281-29D4-44CE-9FB8-BFEABE4B5D4F}" dt="2021-04-16T04:23:38.999" v="4" actId="478"/>
          <ac:spMkLst>
            <pc:docMk/>
            <pc:sldMk cId="0" sldId="258"/>
            <ac:spMk id="1422339" creationId="{00000000-0000-0000-0000-000000000000}"/>
          </ac:spMkLst>
        </pc:spChg>
      </pc:sldChg>
      <pc:sldChg chg="addSp delSp modSp mod chgLayout modNotes">
        <pc:chgData name="Amit Rana" userId="ed131d96bcac4816" providerId="LiveId" clId="{D82F9281-29D4-44CE-9FB8-BFEABE4B5D4F}" dt="2021-04-16T04:24:29.930" v="34"/>
        <pc:sldMkLst>
          <pc:docMk/>
          <pc:sldMk cId="0" sldId="259"/>
        </pc:sldMkLst>
        <pc:spChg chg="add mod ord">
          <ac:chgData name="Amit Rana" userId="ed131d96bcac4816" providerId="LiveId" clId="{D82F9281-29D4-44CE-9FB8-BFEABE4B5D4F}" dt="2021-04-16T04:24:29.930" v="34"/>
          <ac:spMkLst>
            <pc:docMk/>
            <pc:sldMk cId="0" sldId="259"/>
            <ac:spMk id="2" creationId="{41F8642B-03A7-4A2A-B1F5-A458EED7CF76}"/>
          </ac:spMkLst>
        </pc:spChg>
        <pc:spChg chg="del">
          <ac:chgData name="Amit Rana" userId="ed131d96bcac4816" providerId="LiveId" clId="{D82F9281-29D4-44CE-9FB8-BFEABE4B5D4F}" dt="2021-04-16T04:24:02.598" v="12" actId="478"/>
          <ac:spMkLst>
            <pc:docMk/>
            <pc:sldMk cId="0" sldId="259"/>
            <ac:spMk id="4" creationId="{00000000-0000-0000-0000-000000000000}"/>
          </ac:spMkLst>
        </pc:spChg>
        <pc:spChg chg="mod ord">
          <ac:chgData name="Amit Rana" userId="ed131d96bcac4816" providerId="LiveId" clId="{D82F9281-29D4-44CE-9FB8-BFEABE4B5D4F}" dt="2021-04-16T04:24:06.955" v="13" actId="700"/>
          <ac:spMkLst>
            <pc:docMk/>
            <pc:sldMk cId="0" sldId="259"/>
            <ac:spMk id="1638402" creationId="{00000000-0000-0000-0000-000000000000}"/>
          </ac:spMkLst>
        </pc:spChg>
        <pc:spChg chg="del mod">
          <ac:chgData name="Amit Rana" userId="ed131d96bcac4816" providerId="LiveId" clId="{D82F9281-29D4-44CE-9FB8-BFEABE4B5D4F}" dt="2021-04-16T04:23:59.700" v="11" actId="478"/>
          <ac:spMkLst>
            <pc:docMk/>
            <pc:sldMk cId="0" sldId="259"/>
            <ac:spMk id="1638403" creationId="{00000000-0000-0000-0000-000000000000}"/>
          </ac:spMkLst>
        </pc:spChg>
      </pc:sldChg>
      <pc:sldChg chg="delSp modSp del mod modNotes">
        <pc:chgData name="Amit Rana" userId="ed131d96bcac4816" providerId="LiveId" clId="{D82F9281-29D4-44CE-9FB8-BFEABE4B5D4F}" dt="2021-04-16T04:25:08.563" v="66" actId="47"/>
        <pc:sldMkLst>
          <pc:docMk/>
          <pc:sldMk cId="0" sldId="260"/>
        </pc:sldMkLst>
        <pc:spChg chg="del">
          <ac:chgData name="Amit Rana" userId="ed131d96bcac4816" providerId="LiveId" clId="{D82F9281-29D4-44CE-9FB8-BFEABE4B5D4F}" dt="2021-04-16T04:24:41.766" v="35" actId="478"/>
          <ac:spMkLst>
            <pc:docMk/>
            <pc:sldMk cId="0" sldId="260"/>
            <ac:spMk id="4" creationId="{00000000-0000-0000-0000-000000000000}"/>
          </ac:spMkLst>
        </pc:spChg>
        <pc:spChg chg="mod">
          <ac:chgData name="Amit Rana" userId="ed131d96bcac4816" providerId="LiveId" clId="{D82F9281-29D4-44CE-9FB8-BFEABE4B5D4F}" dt="2021-04-16T04:23:25.121" v="0"/>
          <ac:spMkLst>
            <pc:docMk/>
            <pc:sldMk cId="0" sldId="260"/>
            <ac:spMk id="534530" creationId="{00000000-0000-0000-0000-000000000000}"/>
          </ac:spMkLst>
        </pc:spChg>
        <pc:spChg chg="mod">
          <ac:chgData name="Amit Rana" userId="ed131d96bcac4816" providerId="LiveId" clId="{D82F9281-29D4-44CE-9FB8-BFEABE4B5D4F}" dt="2021-04-16T04:23:25.121" v="0"/>
          <ac:spMkLst>
            <pc:docMk/>
            <pc:sldMk cId="0" sldId="260"/>
            <ac:spMk id="534531" creationId="{00000000-0000-0000-0000-000000000000}"/>
          </ac:spMkLst>
        </pc:spChg>
      </pc:sldChg>
      <pc:sldChg chg="modSp modNotes">
        <pc:chgData name="Amit Rana" userId="ed131d96bcac4816" providerId="LiveId" clId="{D82F9281-29D4-44CE-9FB8-BFEABE4B5D4F}" dt="2021-04-16T04:23:25.121" v="0"/>
        <pc:sldMkLst>
          <pc:docMk/>
          <pc:sldMk cId="0" sldId="262"/>
        </pc:sldMkLst>
        <pc:spChg chg="mod">
          <ac:chgData name="Amit Rana" userId="ed131d96bcac4816" providerId="LiveId" clId="{D82F9281-29D4-44CE-9FB8-BFEABE4B5D4F}" dt="2021-04-16T04:23:25.121" v="0"/>
          <ac:spMkLst>
            <pc:docMk/>
            <pc:sldMk cId="0" sldId="262"/>
            <ac:spMk id="1773571" creationId="{00000000-0000-0000-0000-000000000000}"/>
          </ac:spMkLst>
        </pc:spChg>
        <pc:spChg chg="mod">
          <ac:chgData name="Amit Rana" userId="ed131d96bcac4816" providerId="LiveId" clId="{D82F9281-29D4-44CE-9FB8-BFEABE4B5D4F}" dt="2021-04-16T04:23:25.121" v="0"/>
          <ac:spMkLst>
            <pc:docMk/>
            <pc:sldMk cId="0" sldId="262"/>
            <ac:spMk id="1773572" creationId="{00000000-0000-0000-0000-000000000000}"/>
          </ac:spMkLst>
        </pc:spChg>
        <pc:spChg chg="mod">
          <ac:chgData name="Amit Rana" userId="ed131d96bcac4816" providerId="LiveId" clId="{D82F9281-29D4-44CE-9FB8-BFEABE4B5D4F}" dt="2021-04-16T04:23:25.121" v="0"/>
          <ac:spMkLst>
            <pc:docMk/>
            <pc:sldMk cId="0" sldId="262"/>
            <ac:spMk id="1773573" creationId="{00000000-0000-0000-0000-000000000000}"/>
          </ac:spMkLst>
        </pc:spChg>
        <pc:spChg chg="mod">
          <ac:chgData name="Amit Rana" userId="ed131d96bcac4816" providerId="LiveId" clId="{D82F9281-29D4-44CE-9FB8-BFEABE4B5D4F}" dt="2021-04-16T04:23:25.121" v="0"/>
          <ac:spMkLst>
            <pc:docMk/>
            <pc:sldMk cId="0" sldId="262"/>
            <ac:spMk id="1773574" creationId="{00000000-0000-0000-0000-000000000000}"/>
          </ac:spMkLst>
        </pc:spChg>
      </pc:sldChg>
      <pc:sldChg chg="addSp modSp mod setBg modNotes">
        <pc:chgData name="Amit Rana" userId="ed131d96bcac4816" providerId="LiveId" clId="{D82F9281-29D4-44CE-9FB8-BFEABE4B5D4F}" dt="2021-04-16T04:25:20.336" v="67" actId="26606"/>
        <pc:sldMkLst>
          <pc:docMk/>
          <pc:sldMk cId="0" sldId="263"/>
        </pc:sldMkLst>
        <pc:spChg chg="add">
          <ac:chgData name="Amit Rana" userId="ed131d96bcac4816" providerId="LiveId" clId="{D82F9281-29D4-44CE-9FB8-BFEABE4B5D4F}" dt="2021-04-16T04:25:20.336" v="67" actId="26606"/>
          <ac:spMkLst>
            <pc:docMk/>
            <pc:sldMk cId="0" sldId="263"/>
            <ac:spMk id="73" creationId="{09588DA8-065E-4F6F-8EFD-43104AB2E0CF}"/>
          </ac:spMkLst>
        </pc:spChg>
        <pc:spChg chg="add">
          <ac:chgData name="Amit Rana" userId="ed131d96bcac4816" providerId="LiveId" clId="{D82F9281-29D4-44CE-9FB8-BFEABE4B5D4F}" dt="2021-04-16T04:25:20.336" v="67" actId="26606"/>
          <ac:spMkLst>
            <pc:docMk/>
            <pc:sldMk cId="0" sldId="263"/>
            <ac:spMk id="75" creationId="{C4285719-470E-454C-AF62-8323075F1F5B}"/>
          </ac:spMkLst>
        </pc:spChg>
        <pc:spChg chg="add">
          <ac:chgData name="Amit Rana" userId="ed131d96bcac4816" providerId="LiveId" clId="{D82F9281-29D4-44CE-9FB8-BFEABE4B5D4F}" dt="2021-04-16T04:25:20.336" v="67" actId="26606"/>
          <ac:spMkLst>
            <pc:docMk/>
            <pc:sldMk cId="0" sldId="263"/>
            <ac:spMk id="77" creationId="{CD9FE4EF-C4D8-49A0-B2FF-81D8DB7D8A24}"/>
          </ac:spMkLst>
        </pc:spChg>
        <pc:spChg chg="add">
          <ac:chgData name="Amit Rana" userId="ed131d96bcac4816" providerId="LiveId" clId="{D82F9281-29D4-44CE-9FB8-BFEABE4B5D4F}" dt="2021-04-16T04:25:20.336" v="67" actId="26606"/>
          <ac:spMkLst>
            <pc:docMk/>
            <pc:sldMk cId="0" sldId="263"/>
            <ac:spMk id="79" creationId="{4300840D-0A0B-4512-BACA-B439D5B9C57C}"/>
          </ac:spMkLst>
        </pc:spChg>
        <pc:spChg chg="add">
          <ac:chgData name="Amit Rana" userId="ed131d96bcac4816" providerId="LiveId" clId="{D82F9281-29D4-44CE-9FB8-BFEABE4B5D4F}" dt="2021-04-16T04:25:20.336" v="67" actId="26606"/>
          <ac:spMkLst>
            <pc:docMk/>
            <pc:sldMk cId="0" sldId="263"/>
            <ac:spMk id="81" creationId="{D2B78728-A580-49A7-84F9-6EF6F583ADE0}"/>
          </ac:spMkLst>
        </pc:spChg>
        <pc:spChg chg="add">
          <ac:chgData name="Amit Rana" userId="ed131d96bcac4816" providerId="LiveId" clId="{D82F9281-29D4-44CE-9FB8-BFEABE4B5D4F}" dt="2021-04-16T04:25:20.336" v="67" actId="26606"/>
          <ac:spMkLst>
            <pc:docMk/>
            <pc:sldMk cId="0" sldId="263"/>
            <ac:spMk id="83" creationId="{38FAA1A1-D861-433F-88FA-1E9D6FD31D11}"/>
          </ac:spMkLst>
        </pc:spChg>
        <pc:spChg chg="add">
          <ac:chgData name="Amit Rana" userId="ed131d96bcac4816" providerId="LiveId" clId="{D82F9281-29D4-44CE-9FB8-BFEABE4B5D4F}" dt="2021-04-16T04:25:20.336" v="67" actId="26606"/>
          <ac:spMkLst>
            <pc:docMk/>
            <pc:sldMk cId="0" sldId="263"/>
            <ac:spMk id="85" creationId="{8D71EDA1-87BF-4D5D-AB79-F346FD19278A}"/>
          </ac:spMkLst>
        </pc:spChg>
        <pc:spChg chg="mod">
          <ac:chgData name="Amit Rana" userId="ed131d96bcac4816" providerId="LiveId" clId="{D82F9281-29D4-44CE-9FB8-BFEABE4B5D4F}" dt="2021-04-16T04:25:20.336" v="67" actId="26606"/>
          <ac:spMkLst>
            <pc:docMk/>
            <pc:sldMk cId="0" sldId="263"/>
            <ac:spMk id="1775618" creationId="{00000000-0000-0000-0000-000000000000}"/>
          </ac:spMkLst>
        </pc:spChg>
        <pc:spChg chg="mod">
          <ac:chgData name="Amit Rana" userId="ed131d96bcac4816" providerId="LiveId" clId="{D82F9281-29D4-44CE-9FB8-BFEABE4B5D4F}" dt="2021-04-16T04:25:20.336" v="67" actId="26606"/>
          <ac:spMkLst>
            <pc:docMk/>
            <pc:sldMk cId="0" sldId="263"/>
            <ac:spMk id="1775620" creationId="{00000000-0000-0000-0000-000000000000}"/>
          </ac:spMkLst>
        </pc:spChg>
      </pc:sldChg>
      <pc:sldChg chg="modSp modNotes">
        <pc:chgData name="Amit Rana" userId="ed131d96bcac4816" providerId="LiveId" clId="{D82F9281-29D4-44CE-9FB8-BFEABE4B5D4F}" dt="2021-04-16T04:23:25.121" v="0"/>
        <pc:sldMkLst>
          <pc:docMk/>
          <pc:sldMk cId="0" sldId="264"/>
        </pc:sldMkLst>
        <pc:spChg chg="mod">
          <ac:chgData name="Amit Rana" userId="ed131d96bcac4816" providerId="LiveId" clId="{D82F9281-29D4-44CE-9FB8-BFEABE4B5D4F}" dt="2021-04-16T04:23:25.121" v="0"/>
          <ac:spMkLst>
            <pc:docMk/>
            <pc:sldMk cId="0" sldId="264"/>
            <ac:spMk id="1739784" creationId="{00000000-0000-0000-0000-000000000000}"/>
          </ac:spMkLst>
        </pc:spChg>
        <pc:spChg chg="mod">
          <ac:chgData name="Amit Rana" userId="ed131d96bcac4816" providerId="LiveId" clId="{D82F9281-29D4-44CE-9FB8-BFEABE4B5D4F}" dt="2021-04-16T04:23:25.121" v="0"/>
          <ac:spMkLst>
            <pc:docMk/>
            <pc:sldMk cId="0" sldId="264"/>
            <ac:spMk id="1739785" creationId="{00000000-0000-0000-0000-000000000000}"/>
          </ac:spMkLst>
        </pc:spChg>
        <pc:spChg chg="mod">
          <ac:chgData name="Amit Rana" userId="ed131d96bcac4816" providerId="LiveId" clId="{D82F9281-29D4-44CE-9FB8-BFEABE4B5D4F}" dt="2021-04-16T04:23:25.121" v="0"/>
          <ac:spMkLst>
            <pc:docMk/>
            <pc:sldMk cId="0" sldId="264"/>
            <ac:spMk id="1739786" creationId="{00000000-0000-0000-0000-000000000000}"/>
          </ac:spMkLst>
        </pc:spChg>
        <pc:spChg chg="mod">
          <ac:chgData name="Amit Rana" userId="ed131d96bcac4816" providerId="LiveId" clId="{D82F9281-29D4-44CE-9FB8-BFEABE4B5D4F}" dt="2021-04-16T04:23:25.121" v="0"/>
          <ac:spMkLst>
            <pc:docMk/>
            <pc:sldMk cId="0" sldId="264"/>
            <ac:spMk id="1739787" creationId="{00000000-0000-0000-0000-000000000000}"/>
          </ac:spMkLst>
        </pc:spChg>
        <pc:spChg chg="mod">
          <ac:chgData name="Amit Rana" userId="ed131d96bcac4816" providerId="LiveId" clId="{D82F9281-29D4-44CE-9FB8-BFEABE4B5D4F}" dt="2021-04-16T04:23:25.121" v="0"/>
          <ac:spMkLst>
            <pc:docMk/>
            <pc:sldMk cId="0" sldId="264"/>
            <ac:spMk id="1739788" creationId="{00000000-0000-0000-0000-000000000000}"/>
          </ac:spMkLst>
        </pc:spChg>
        <pc:spChg chg="mod">
          <ac:chgData name="Amit Rana" userId="ed131d96bcac4816" providerId="LiveId" clId="{D82F9281-29D4-44CE-9FB8-BFEABE4B5D4F}" dt="2021-04-16T04:23:25.121" v="0"/>
          <ac:spMkLst>
            <pc:docMk/>
            <pc:sldMk cId="0" sldId="264"/>
            <ac:spMk id="1739796" creationId="{00000000-0000-0000-0000-000000000000}"/>
          </ac:spMkLst>
        </pc:spChg>
        <pc:picChg chg="mod">
          <ac:chgData name="Amit Rana" userId="ed131d96bcac4816" providerId="LiveId" clId="{D82F9281-29D4-44CE-9FB8-BFEABE4B5D4F}" dt="2021-04-16T04:23:25.121" v="0"/>
          <ac:picMkLst>
            <pc:docMk/>
            <pc:sldMk cId="0" sldId="264"/>
            <ac:picMk id="1739793" creationId="{00000000-0000-0000-0000-000000000000}"/>
          </ac:picMkLst>
        </pc:picChg>
      </pc:sldChg>
      <pc:sldChg chg="delSp modSp mod modNotes">
        <pc:chgData name="Amit Rana" userId="ed131d96bcac4816" providerId="LiveId" clId="{D82F9281-29D4-44CE-9FB8-BFEABE4B5D4F}" dt="2021-04-16T04:25:47.350" v="70" actId="478"/>
        <pc:sldMkLst>
          <pc:docMk/>
          <pc:sldMk cId="0" sldId="265"/>
        </pc:sldMkLst>
        <pc:spChg chg="del">
          <ac:chgData name="Amit Rana" userId="ed131d96bcac4816" providerId="LiveId" clId="{D82F9281-29D4-44CE-9FB8-BFEABE4B5D4F}" dt="2021-04-16T04:25:47.350" v="70" actId="478"/>
          <ac:spMkLst>
            <pc:docMk/>
            <pc:sldMk cId="0" sldId="265"/>
            <ac:spMk id="8" creationId="{00000000-0000-0000-0000-000000000000}"/>
          </ac:spMkLst>
        </pc:spChg>
        <pc:spChg chg="mod">
          <ac:chgData name="Amit Rana" userId="ed131d96bcac4816" providerId="LiveId" clId="{D82F9281-29D4-44CE-9FB8-BFEABE4B5D4F}" dt="2021-04-16T04:23:25.121" v="0"/>
          <ac:spMkLst>
            <pc:docMk/>
            <pc:sldMk cId="0" sldId="265"/>
            <ac:spMk id="1431554" creationId="{00000000-0000-0000-0000-000000000000}"/>
          </ac:spMkLst>
        </pc:spChg>
        <pc:spChg chg="mod">
          <ac:chgData name="Amit Rana" userId="ed131d96bcac4816" providerId="LiveId" clId="{D82F9281-29D4-44CE-9FB8-BFEABE4B5D4F}" dt="2021-04-16T04:23:25.121" v="0"/>
          <ac:spMkLst>
            <pc:docMk/>
            <pc:sldMk cId="0" sldId="265"/>
            <ac:spMk id="1431555" creationId="{00000000-0000-0000-0000-000000000000}"/>
          </ac:spMkLst>
        </pc:spChg>
        <pc:spChg chg="mod">
          <ac:chgData name="Amit Rana" userId="ed131d96bcac4816" providerId="LiveId" clId="{D82F9281-29D4-44CE-9FB8-BFEABE4B5D4F}" dt="2021-04-16T04:23:25.121" v="0"/>
          <ac:spMkLst>
            <pc:docMk/>
            <pc:sldMk cId="0" sldId="265"/>
            <ac:spMk id="1431556" creationId="{00000000-0000-0000-0000-000000000000}"/>
          </ac:spMkLst>
        </pc:spChg>
        <pc:spChg chg="mod">
          <ac:chgData name="Amit Rana" userId="ed131d96bcac4816" providerId="LiveId" clId="{D82F9281-29D4-44CE-9FB8-BFEABE4B5D4F}" dt="2021-04-16T04:23:25.121" v="0"/>
          <ac:spMkLst>
            <pc:docMk/>
            <pc:sldMk cId="0" sldId="265"/>
            <ac:spMk id="1431558" creationId="{00000000-0000-0000-0000-000000000000}"/>
          </ac:spMkLst>
        </pc:spChg>
        <pc:spChg chg="mod">
          <ac:chgData name="Amit Rana" userId="ed131d96bcac4816" providerId="LiveId" clId="{D82F9281-29D4-44CE-9FB8-BFEABE4B5D4F}" dt="2021-04-16T04:23:25.121" v="0"/>
          <ac:spMkLst>
            <pc:docMk/>
            <pc:sldMk cId="0" sldId="265"/>
            <ac:spMk id="1431559" creationId="{00000000-0000-0000-0000-000000000000}"/>
          </ac:spMkLst>
        </pc:spChg>
        <pc:spChg chg="mod">
          <ac:chgData name="Amit Rana" userId="ed131d96bcac4816" providerId="LiveId" clId="{D82F9281-29D4-44CE-9FB8-BFEABE4B5D4F}" dt="2021-04-16T04:23:25.121" v="0"/>
          <ac:spMkLst>
            <pc:docMk/>
            <pc:sldMk cId="0" sldId="265"/>
            <ac:spMk id="1431560" creationId="{00000000-0000-0000-0000-000000000000}"/>
          </ac:spMkLst>
        </pc:spChg>
      </pc:sldChg>
      <pc:sldChg chg="delSp modSp mod modNotes">
        <pc:chgData name="Amit Rana" userId="ed131d96bcac4816" providerId="LiveId" clId="{D82F9281-29D4-44CE-9FB8-BFEABE4B5D4F}" dt="2021-04-16T06:42:51.951" v="173" actId="478"/>
        <pc:sldMkLst>
          <pc:docMk/>
          <pc:sldMk cId="0" sldId="266"/>
        </pc:sldMkLst>
        <pc:spChg chg="del">
          <ac:chgData name="Amit Rana" userId="ed131d96bcac4816" providerId="LiveId" clId="{D82F9281-29D4-44CE-9FB8-BFEABE4B5D4F}" dt="2021-04-16T06:42:51.951" v="173" actId="478"/>
          <ac:spMkLst>
            <pc:docMk/>
            <pc:sldMk cId="0" sldId="266"/>
            <ac:spMk id="7" creationId="{00000000-0000-0000-0000-000000000000}"/>
          </ac:spMkLst>
        </pc:spChg>
        <pc:spChg chg="mod">
          <ac:chgData name="Amit Rana" userId="ed131d96bcac4816" providerId="LiveId" clId="{D82F9281-29D4-44CE-9FB8-BFEABE4B5D4F}" dt="2021-04-16T04:23:25.121" v="0"/>
          <ac:spMkLst>
            <pc:docMk/>
            <pc:sldMk cId="0" sldId="266"/>
            <ac:spMk id="1950722" creationId="{00000000-0000-0000-0000-000000000000}"/>
          </ac:spMkLst>
        </pc:spChg>
        <pc:spChg chg="mod">
          <ac:chgData name="Amit Rana" userId="ed131d96bcac4816" providerId="LiveId" clId="{D82F9281-29D4-44CE-9FB8-BFEABE4B5D4F}" dt="2021-04-16T04:23:25.121" v="0"/>
          <ac:spMkLst>
            <pc:docMk/>
            <pc:sldMk cId="0" sldId="266"/>
            <ac:spMk id="1950723" creationId="{00000000-0000-0000-0000-000000000000}"/>
          </ac:spMkLst>
        </pc:spChg>
        <pc:spChg chg="mod">
          <ac:chgData name="Amit Rana" userId="ed131d96bcac4816" providerId="LiveId" clId="{D82F9281-29D4-44CE-9FB8-BFEABE4B5D4F}" dt="2021-04-16T04:23:25.121" v="0"/>
          <ac:spMkLst>
            <pc:docMk/>
            <pc:sldMk cId="0" sldId="266"/>
            <ac:spMk id="1950724" creationId="{00000000-0000-0000-0000-000000000000}"/>
          </ac:spMkLst>
        </pc:spChg>
        <pc:spChg chg="mod">
          <ac:chgData name="Amit Rana" userId="ed131d96bcac4816" providerId="LiveId" clId="{D82F9281-29D4-44CE-9FB8-BFEABE4B5D4F}" dt="2021-04-16T04:23:25.121" v="0"/>
          <ac:spMkLst>
            <pc:docMk/>
            <pc:sldMk cId="0" sldId="266"/>
            <ac:spMk id="1950725" creationId="{00000000-0000-0000-0000-000000000000}"/>
          </ac:spMkLst>
        </pc:spChg>
        <pc:spChg chg="mod">
          <ac:chgData name="Amit Rana" userId="ed131d96bcac4816" providerId="LiveId" clId="{D82F9281-29D4-44CE-9FB8-BFEABE4B5D4F}" dt="2021-04-16T04:23:25.121" v="0"/>
          <ac:spMkLst>
            <pc:docMk/>
            <pc:sldMk cId="0" sldId="266"/>
            <ac:spMk id="1950726" creationId="{00000000-0000-0000-0000-000000000000}"/>
          </ac:spMkLst>
        </pc:spChg>
      </pc:sldChg>
      <pc:sldChg chg="delSp modSp mod modNotes">
        <pc:chgData name="Amit Rana" userId="ed131d96bcac4816" providerId="LiveId" clId="{D82F9281-29D4-44CE-9FB8-BFEABE4B5D4F}" dt="2021-04-16T06:42:54.436" v="174" actId="478"/>
        <pc:sldMkLst>
          <pc:docMk/>
          <pc:sldMk cId="0" sldId="267"/>
        </pc:sldMkLst>
        <pc:spChg chg="del">
          <ac:chgData name="Amit Rana" userId="ed131d96bcac4816" providerId="LiveId" clId="{D82F9281-29D4-44CE-9FB8-BFEABE4B5D4F}" dt="2021-04-16T06:42:54.436" v="174" actId="478"/>
          <ac:spMkLst>
            <pc:docMk/>
            <pc:sldMk cId="0" sldId="267"/>
            <ac:spMk id="7" creationId="{00000000-0000-0000-0000-000000000000}"/>
          </ac:spMkLst>
        </pc:spChg>
        <pc:spChg chg="mod">
          <ac:chgData name="Amit Rana" userId="ed131d96bcac4816" providerId="LiveId" clId="{D82F9281-29D4-44CE-9FB8-BFEABE4B5D4F}" dt="2021-04-16T04:23:25.121" v="0"/>
          <ac:spMkLst>
            <pc:docMk/>
            <pc:sldMk cId="0" sldId="267"/>
            <ac:spMk id="1952770" creationId="{00000000-0000-0000-0000-000000000000}"/>
          </ac:spMkLst>
        </pc:spChg>
        <pc:spChg chg="mod">
          <ac:chgData name="Amit Rana" userId="ed131d96bcac4816" providerId="LiveId" clId="{D82F9281-29D4-44CE-9FB8-BFEABE4B5D4F}" dt="2021-04-16T04:23:25.121" v="0"/>
          <ac:spMkLst>
            <pc:docMk/>
            <pc:sldMk cId="0" sldId="267"/>
            <ac:spMk id="1952771" creationId="{00000000-0000-0000-0000-000000000000}"/>
          </ac:spMkLst>
        </pc:spChg>
        <pc:spChg chg="mod">
          <ac:chgData name="Amit Rana" userId="ed131d96bcac4816" providerId="LiveId" clId="{D82F9281-29D4-44CE-9FB8-BFEABE4B5D4F}" dt="2021-04-16T04:23:25.121" v="0"/>
          <ac:spMkLst>
            <pc:docMk/>
            <pc:sldMk cId="0" sldId="267"/>
            <ac:spMk id="1952772" creationId="{00000000-0000-0000-0000-000000000000}"/>
          </ac:spMkLst>
        </pc:spChg>
        <pc:spChg chg="mod">
          <ac:chgData name="Amit Rana" userId="ed131d96bcac4816" providerId="LiveId" clId="{D82F9281-29D4-44CE-9FB8-BFEABE4B5D4F}" dt="2021-04-16T04:23:25.121" v="0"/>
          <ac:spMkLst>
            <pc:docMk/>
            <pc:sldMk cId="0" sldId="267"/>
            <ac:spMk id="1952773" creationId="{00000000-0000-0000-0000-000000000000}"/>
          </ac:spMkLst>
        </pc:spChg>
        <pc:spChg chg="mod">
          <ac:chgData name="Amit Rana" userId="ed131d96bcac4816" providerId="LiveId" clId="{D82F9281-29D4-44CE-9FB8-BFEABE4B5D4F}" dt="2021-04-16T04:23:25.121" v="0"/>
          <ac:spMkLst>
            <pc:docMk/>
            <pc:sldMk cId="0" sldId="267"/>
            <ac:spMk id="1952775" creationId="{00000000-0000-0000-0000-000000000000}"/>
          </ac:spMkLst>
        </pc:spChg>
      </pc:sldChg>
      <pc:sldChg chg="delSp modSp mod modNotes">
        <pc:chgData name="Amit Rana" userId="ed131d96bcac4816" providerId="LiveId" clId="{D82F9281-29D4-44CE-9FB8-BFEABE4B5D4F}" dt="2021-04-16T06:42:57.492" v="175" actId="478"/>
        <pc:sldMkLst>
          <pc:docMk/>
          <pc:sldMk cId="0" sldId="268"/>
        </pc:sldMkLst>
        <pc:spChg chg="del">
          <ac:chgData name="Amit Rana" userId="ed131d96bcac4816" providerId="LiveId" clId="{D82F9281-29D4-44CE-9FB8-BFEABE4B5D4F}" dt="2021-04-16T06:42:57.492" v="175" actId="478"/>
          <ac:spMkLst>
            <pc:docMk/>
            <pc:sldMk cId="0" sldId="268"/>
            <ac:spMk id="7" creationId="{00000000-0000-0000-0000-000000000000}"/>
          </ac:spMkLst>
        </pc:spChg>
        <pc:spChg chg="mod">
          <ac:chgData name="Amit Rana" userId="ed131d96bcac4816" providerId="LiveId" clId="{D82F9281-29D4-44CE-9FB8-BFEABE4B5D4F}" dt="2021-04-16T04:23:25.121" v="0"/>
          <ac:spMkLst>
            <pc:docMk/>
            <pc:sldMk cId="0" sldId="268"/>
            <ac:spMk id="1899522" creationId="{00000000-0000-0000-0000-000000000000}"/>
          </ac:spMkLst>
        </pc:spChg>
        <pc:spChg chg="mod">
          <ac:chgData name="Amit Rana" userId="ed131d96bcac4816" providerId="LiveId" clId="{D82F9281-29D4-44CE-9FB8-BFEABE4B5D4F}" dt="2021-04-16T04:23:25.121" v="0"/>
          <ac:spMkLst>
            <pc:docMk/>
            <pc:sldMk cId="0" sldId="268"/>
            <ac:spMk id="1899523" creationId="{00000000-0000-0000-0000-000000000000}"/>
          </ac:spMkLst>
        </pc:spChg>
        <pc:spChg chg="mod">
          <ac:chgData name="Amit Rana" userId="ed131d96bcac4816" providerId="LiveId" clId="{D82F9281-29D4-44CE-9FB8-BFEABE4B5D4F}" dt="2021-04-16T04:23:25.121" v="0"/>
          <ac:spMkLst>
            <pc:docMk/>
            <pc:sldMk cId="0" sldId="268"/>
            <ac:spMk id="1899530" creationId="{00000000-0000-0000-0000-000000000000}"/>
          </ac:spMkLst>
        </pc:spChg>
        <pc:spChg chg="mod">
          <ac:chgData name="Amit Rana" userId="ed131d96bcac4816" providerId="LiveId" clId="{D82F9281-29D4-44CE-9FB8-BFEABE4B5D4F}" dt="2021-04-16T04:23:25.121" v="0"/>
          <ac:spMkLst>
            <pc:docMk/>
            <pc:sldMk cId="0" sldId="268"/>
            <ac:spMk id="1899531" creationId="{00000000-0000-0000-0000-000000000000}"/>
          </ac:spMkLst>
        </pc:spChg>
        <pc:spChg chg="mod">
          <ac:chgData name="Amit Rana" userId="ed131d96bcac4816" providerId="LiveId" clId="{D82F9281-29D4-44CE-9FB8-BFEABE4B5D4F}" dt="2021-04-16T04:23:25.121" v="0"/>
          <ac:spMkLst>
            <pc:docMk/>
            <pc:sldMk cId="0" sldId="268"/>
            <ac:spMk id="1899532" creationId="{00000000-0000-0000-0000-000000000000}"/>
          </ac:spMkLst>
        </pc:spChg>
      </pc:sldChg>
      <pc:sldChg chg="delSp modSp mod modNotes">
        <pc:chgData name="Amit Rana" userId="ed131d96bcac4816" providerId="LiveId" clId="{D82F9281-29D4-44CE-9FB8-BFEABE4B5D4F}" dt="2021-04-16T06:43:00.499" v="176" actId="478"/>
        <pc:sldMkLst>
          <pc:docMk/>
          <pc:sldMk cId="0" sldId="269"/>
        </pc:sldMkLst>
        <pc:spChg chg="del">
          <ac:chgData name="Amit Rana" userId="ed131d96bcac4816" providerId="LiveId" clId="{D82F9281-29D4-44CE-9FB8-BFEABE4B5D4F}" dt="2021-04-16T06:43:00.499" v="176" actId="478"/>
          <ac:spMkLst>
            <pc:docMk/>
            <pc:sldMk cId="0" sldId="269"/>
            <ac:spMk id="8" creationId="{00000000-0000-0000-0000-000000000000}"/>
          </ac:spMkLst>
        </pc:spChg>
        <pc:spChg chg="mod">
          <ac:chgData name="Amit Rana" userId="ed131d96bcac4816" providerId="LiveId" clId="{D82F9281-29D4-44CE-9FB8-BFEABE4B5D4F}" dt="2021-04-16T04:23:25.121" v="0"/>
          <ac:spMkLst>
            <pc:docMk/>
            <pc:sldMk cId="0" sldId="269"/>
            <ac:spMk id="1940482" creationId="{00000000-0000-0000-0000-000000000000}"/>
          </ac:spMkLst>
        </pc:spChg>
        <pc:spChg chg="mod">
          <ac:chgData name="Amit Rana" userId="ed131d96bcac4816" providerId="LiveId" clId="{D82F9281-29D4-44CE-9FB8-BFEABE4B5D4F}" dt="2021-04-16T04:23:25.121" v="0"/>
          <ac:spMkLst>
            <pc:docMk/>
            <pc:sldMk cId="0" sldId="269"/>
            <ac:spMk id="1940485" creationId="{00000000-0000-0000-0000-000000000000}"/>
          </ac:spMkLst>
        </pc:spChg>
        <pc:spChg chg="mod">
          <ac:chgData name="Amit Rana" userId="ed131d96bcac4816" providerId="LiveId" clId="{D82F9281-29D4-44CE-9FB8-BFEABE4B5D4F}" dt="2021-04-16T04:23:25.121" v="0"/>
          <ac:spMkLst>
            <pc:docMk/>
            <pc:sldMk cId="0" sldId="269"/>
            <ac:spMk id="1940486" creationId="{00000000-0000-0000-0000-000000000000}"/>
          </ac:spMkLst>
        </pc:spChg>
        <pc:spChg chg="mod">
          <ac:chgData name="Amit Rana" userId="ed131d96bcac4816" providerId="LiveId" clId="{D82F9281-29D4-44CE-9FB8-BFEABE4B5D4F}" dt="2021-04-16T04:23:25.121" v="0"/>
          <ac:spMkLst>
            <pc:docMk/>
            <pc:sldMk cId="0" sldId="269"/>
            <ac:spMk id="1940487" creationId="{00000000-0000-0000-0000-000000000000}"/>
          </ac:spMkLst>
        </pc:spChg>
        <pc:spChg chg="mod">
          <ac:chgData name="Amit Rana" userId="ed131d96bcac4816" providerId="LiveId" clId="{D82F9281-29D4-44CE-9FB8-BFEABE4B5D4F}" dt="2021-04-16T04:23:25.121" v="0"/>
          <ac:spMkLst>
            <pc:docMk/>
            <pc:sldMk cId="0" sldId="269"/>
            <ac:spMk id="1940488" creationId="{00000000-0000-0000-0000-000000000000}"/>
          </ac:spMkLst>
        </pc:spChg>
      </pc:sldChg>
      <pc:sldChg chg="delSp modSp mod modNotes">
        <pc:chgData name="Amit Rana" userId="ed131d96bcac4816" providerId="LiveId" clId="{D82F9281-29D4-44CE-9FB8-BFEABE4B5D4F}" dt="2021-04-16T06:43:02.379" v="177" actId="478"/>
        <pc:sldMkLst>
          <pc:docMk/>
          <pc:sldMk cId="0" sldId="270"/>
        </pc:sldMkLst>
        <pc:spChg chg="del">
          <ac:chgData name="Amit Rana" userId="ed131d96bcac4816" providerId="LiveId" clId="{D82F9281-29D4-44CE-9FB8-BFEABE4B5D4F}" dt="2021-04-16T06:43:02.379" v="177" actId="478"/>
          <ac:spMkLst>
            <pc:docMk/>
            <pc:sldMk cId="0" sldId="270"/>
            <ac:spMk id="5" creationId="{00000000-0000-0000-0000-000000000000}"/>
          </ac:spMkLst>
        </pc:spChg>
        <pc:spChg chg="mod">
          <ac:chgData name="Amit Rana" userId="ed131d96bcac4816" providerId="LiveId" clId="{D82F9281-29D4-44CE-9FB8-BFEABE4B5D4F}" dt="2021-04-16T04:23:25.121" v="0"/>
          <ac:spMkLst>
            <pc:docMk/>
            <pc:sldMk cId="0" sldId="270"/>
            <ac:spMk id="1475587" creationId="{00000000-0000-0000-0000-000000000000}"/>
          </ac:spMkLst>
        </pc:spChg>
        <pc:spChg chg="mod">
          <ac:chgData name="Amit Rana" userId="ed131d96bcac4816" providerId="LiveId" clId="{D82F9281-29D4-44CE-9FB8-BFEABE4B5D4F}" dt="2021-04-16T04:23:25.121" v="0"/>
          <ac:spMkLst>
            <pc:docMk/>
            <pc:sldMk cId="0" sldId="270"/>
            <ac:spMk id="1475588" creationId="{00000000-0000-0000-0000-000000000000}"/>
          </ac:spMkLst>
        </pc:spChg>
      </pc:sldChg>
      <pc:sldChg chg="delSp modSp mod modNotes">
        <pc:chgData name="Amit Rana" userId="ed131d96bcac4816" providerId="LiveId" clId="{D82F9281-29D4-44CE-9FB8-BFEABE4B5D4F}" dt="2021-04-16T06:43:04.987" v="178" actId="478"/>
        <pc:sldMkLst>
          <pc:docMk/>
          <pc:sldMk cId="0" sldId="271"/>
        </pc:sldMkLst>
        <pc:spChg chg="del">
          <ac:chgData name="Amit Rana" userId="ed131d96bcac4816" providerId="LiveId" clId="{D82F9281-29D4-44CE-9FB8-BFEABE4B5D4F}" dt="2021-04-16T06:43:04.987" v="178" actId="478"/>
          <ac:spMkLst>
            <pc:docMk/>
            <pc:sldMk cId="0" sldId="271"/>
            <ac:spMk id="7" creationId="{00000000-0000-0000-0000-000000000000}"/>
          </ac:spMkLst>
        </pc:spChg>
        <pc:spChg chg="mod">
          <ac:chgData name="Amit Rana" userId="ed131d96bcac4816" providerId="LiveId" clId="{D82F9281-29D4-44CE-9FB8-BFEABE4B5D4F}" dt="2021-04-16T04:23:25.121" v="0"/>
          <ac:spMkLst>
            <pc:docMk/>
            <pc:sldMk cId="0" sldId="271"/>
            <ac:spMk id="1948674" creationId="{00000000-0000-0000-0000-000000000000}"/>
          </ac:spMkLst>
        </pc:spChg>
        <pc:spChg chg="mod">
          <ac:chgData name="Amit Rana" userId="ed131d96bcac4816" providerId="LiveId" clId="{D82F9281-29D4-44CE-9FB8-BFEABE4B5D4F}" dt="2021-04-16T04:23:25.121" v="0"/>
          <ac:spMkLst>
            <pc:docMk/>
            <pc:sldMk cId="0" sldId="271"/>
            <ac:spMk id="1948675" creationId="{00000000-0000-0000-0000-000000000000}"/>
          </ac:spMkLst>
        </pc:spChg>
        <pc:spChg chg="mod">
          <ac:chgData name="Amit Rana" userId="ed131d96bcac4816" providerId="LiveId" clId="{D82F9281-29D4-44CE-9FB8-BFEABE4B5D4F}" dt="2021-04-16T04:23:25.121" v="0"/>
          <ac:spMkLst>
            <pc:docMk/>
            <pc:sldMk cId="0" sldId="271"/>
            <ac:spMk id="1948676" creationId="{00000000-0000-0000-0000-000000000000}"/>
          </ac:spMkLst>
        </pc:spChg>
        <pc:spChg chg="mod">
          <ac:chgData name="Amit Rana" userId="ed131d96bcac4816" providerId="LiveId" clId="{D82F9281-29D4-44CE-9FB8-BFEABE4B5D4F}" dt="2021-04-16T04:23:25.121" v="0"/>
          <ac:spMkLst>
            <pc:docMk/>
            <pc:sldMk cId="0" sldId="271"/>
            <ac:spMk id="1948677" creationId="{00000000-0000-0000-0000-000000000000}"/>
          </ac:spMkLst>
        </pc:spChg>
        <pc:spChg chg="mod">
          <ac:chgData name="Amit Rana" userId="ed131d96bcac4816" providerId="LiveId" clId="{D82F9281-29D4-44CE-9FB8-BFEABE4B5D4F}" dt="2021-04-16T04:23:25.121" v="0"/>
          <ac:spMkLst>
            <pc:docMk/>
            <pc:sldMk cId="0" sldId="271"/>
            <ac:spMk id="1948678" creationId="{00000000-0000-0000-0000-000000000000}"/>
          </ac:spMkLst>
        </pc:spChg>
      </pc:sldChg>
      <pc:sldChg chg="modNotes">
        <pc:chgData name="Amit Rana" userId="ed131d96bcac4816" providerId="LiveId" clId="{D82F9281-29D4-44CE-9FB8-BFEABE4B5D4F}" dt="2021-04-16T04:23:25.121" v="0"/>
        <pc:sldMkLst>
          <pc:docMk/>
          <pc:sldMk cId="0" sldId="278"/>
        </pc:sldMkLst>
      </pc:sldChg>
      <pc:sldChg chg="delSp modSp mod modNotes">
        <pc:chgData name="Amit Rana" userId="ed131d96bcac4816" providerId="LiveId" clId="{D82F9281-29D4-44CE-9FB8-BFEABE4B5D4F}" dt="2021-04-16T06:43:07.764" v="179" actId="478"/>
        <pc:sldMkLst>
          <pc:docMk/>
          <pc:sldMk cId="0" sldId="282"/>
        </pc:sldMkLst>
        <pc:spChg chg="mod">
          <ac:chgData name="Amit Rana" userId="ed131d96bcac4816" providerId="LiveId" clId="{D82F9281-29D4-44CE-9FB8-BFEABE4B5D4F}" dt="2021-04-16T04:23:25.121" v="0"/>
          <ac:spMkLst>
            <pc:docMk/>
            <pc:sldMk cId="0" sldId="282"/>
            <ac:spMk id="3" creationId="{00000000-0000-0000-0000-000000000000}"/>
          </ac:spMkLst>
        </pc:spChg>
        <pc:spChg chg="del">
          <ac:chgData name="Amit Rana" userId="ed131d96bcac4816" providerId="LiveId" clId="{D82F9281-29D4-44CE-9FB8-BFEABE4B5D4F}" dt="2021-04-16T06:43:07.764" v="179" actId="478"/>
          <ac:spMkLst>
            <pc:docMk/>
            <pc:sldMk cId="0" sldId="282"/>
            <ac:spMk id="4" creationId="{00000000-0000-0000-0000-000000000000}"/>
          </ac:spMkLst>
        </pc:spChg>
        <pc:spChg chg="mod">
          <ac:chgData name="Amit Rana" userId="ed131d96bcac4816" providerId="LiveId" clId="{D82F9281-29D4-44CE-9FB8-BFEABE4B5D4F}" dt="2021-04-16T04:23:25.121" v="0"/>
          <ac:spMkLst>
            <pc:docMk/>
            <pc:sldMk cId="0" sldId="282"/>
            <ac:spMk id="6146" creationId="{00000000-0000-0000-0000-000000000000}"/>
          </ac:spMkLst>
        </pc:spChg>
      </pc:sldChg>
      <pc:sldChg chg="delSp modSp mod modNotes">
        <pc:chgData name="Amit Rana" userId="ed131d96bcac4816" providerId="LiveId" clId="{D82F9281-29D4-44CE-9FB8-BFEABE4B5D4F}" dt="2021-04-16T06:43:11.433" v="180" actId="478"/>
        <pc:sldMkLst>
          <pc:docMk/>
          <pc:sldMk cId="0" sldId="283"/>
        </pc:sldMkLst>
        <pc:spChg chg="mod">
          <ac:chgData name="Amit Rana" userId="ed131d96bcac4816" providerId="LiveId" clId="{D82F9281-29D4-44CE-9FB8-BFEABE4B5D4F}" dt="2021-04-16T04:23:25.121" v="0"/>
          <ac:spMkLst>
            <pc:docMk/>
            <pc:sldMk cId="0" sldId="283"/>
            <ac:spMk id="2" creationId="{00000000-0000-0000-0000-000000000000}"/>
          </ac:spMkLst>
        </pc:spChg>
        <pc:spChg chg="del">
          <ac:chgData name="Amit Rana" userId="ed131d96bcac4816" providerId="LiveId" clId="{D82F9281-29D4-44CE-9FB8-BFEABE4B5D4F}" dt="2021-04-16T06:43:11.433" v="180" actId="478"/>
          <ac:spMkLst>
            <pc:docMk/>
            <pc:sldMk cId="0" sldId="283"/>
            <ac:spMk id="4" creationId="{00000000-0000-0000-0000-000000000000}"/>
          </ac:spMkLst>
        </pc:spChg>
        <pc:spChg chg="mod">
          <ac:chgData name="Amit Rana" userId="ed131d96bcac4816" providerId="LiveId" clId="{D82F9281-29D4-44CE-9FB8-BFEABE4B5D4F}" dt="2021-04-16T04:23:25.121" v="0"/>
          <ac:spMkLst>
            <pc:docMk/>
            <pc:sldMk cId="0" sldId="283"/>
            <ac:spMk id="7171" creationId="{00000000-0000-0000-0000-000000000000}"/>
          </ac:spMkLst>
        </pc:spChg>
      </pc:sldChg>
      <pc:sldChg chg="addSp delSp modSp del mod modNotes">
        <pc:chgData name="Amit Rana" userId="ed131d96bcac4816" providerId="LiveId" clId="{D82F9281-29D4-44CE-9FB8-BFEABE4B5D4F}" dt="2021-04-16T06:43:28.164" v="187" actId="47"/>
        <pc:sldMkLst>
          <pc:docMk/>
          <pc:sldMk cId="0" sldId="284"/>
        </pc:sldMkLst>
        <pc:spChg chg="add del mod">
          <ac:chgData name="Amit Rana" userId="ed131d96bcac4816" providerId="LiveId" clId="{D82F9281-29D4-44CE-9FB8-BFEABE4B5D4F}" dt="2021-04-16T06:43:15.574" v="182" actId="478"/>
          <ac:spMkLst>
            <pc:docMk/>
            <pc:sldMk cId="0" sldId="284"/>
            <ac:spMk id="3" creationId="{2D1684F5-4D14-414D-96E2-15A5E4B079E4}"/>
          </ac:spMkLst>
        </pc:spChg>
        <pc:spChg chg="del">
          <ac:chgData name="Amit Rana" userId="ed131d96bcac4816" providerId="LiveId" clId="{D82F9281-29D4-44CE-9FB8-BFEABE4B5D4F}" dt="2021-04-16T06:43:16.955" v="183" actId="478"/>
          <ac:spMkLst>
            <pc:docMk/>
            <pc:sldMk cId="0" sldId="284"/>
            <ac:spMk id="4" creationId="{00000000-0000-0000-0000-000000000000}"/>
          </ac:spMkLst>
        </pc:spChg>
        <pc:spChg chg="add del">
          <ac:chgData name="Amit Rana" userId="ed131d96bcac4816" providerId="LiveId" clId="{D82F9281-29D4-44CE-9FB8-BFEABE4B5D4F}" dt="2021-04-16T06:43:15.574" v="182" actId="478"/>
          <ac:spMkLst>
            <pc:docMk/>
            <pc:sldMk cId="0" sldId="284"/>
            <ac:spMk id="5" creationId="{00000000-0000-0000-0000-000000000000}"/>
          </ac:spMkLst>
        </pc:spChg>
      </pc:sldChg>
      <pc:sldChg chg="modSp del modNotes">
        <pc:chgData name="Amit Rana" userId="ed131d96bcac4816" providerId="LiveId" clId="{D82F9281-29D4-44CE-9FB8-BFEABE4B5D4F}" dt="2021-04-16T06:43:22.517" v="184" actId="47"/>
        <pc:sldMkLst>
          <pc:docMk/>
          <pc:sldMk cId="0" sldId="285"/>
        </pc:sldMkLst>
        <pc:picChg chg="mod">
          <ac:chgData name="Amit Rana" userId="ed131d96bcac4816" providerId="LiveId" clId="{D82F9281-29D4-44CE-9FB8-BFEABE4B5D4F}" dt="2021-04-16T04:23:25.121" v="0"/>
          <ac:picMkLst>
            <pc:docMk/>
            <pc:sldMk cId="0" sldId="285"/>
            <ac:picMk id="7" creationId="{00000000-0000-0000-0000-000000000000}"/>
          </ac:picMkLst>
        </pc:picChg>
      </pc:sldChg>
      <pc:sldChg chg="modSp del modNotes">
        <pc:chgData name="Amit Rana" userId="ed131d96bcac4816" providerId="LiveId" clId="{D82F9281-29D4-44CE-9FB8-BFEABE4B5D4F}" dt="2021-04-16T06:43:24.136" v="185" actId="47"/>
        <pc:sldMkLst>
          <pc:docMk/>
          <pc:sldMk cId="0" sldId="286"/>
        </pc:sldMkLst>
        <pc:spChg chg="mod">
          <ac:chgData name="Amit Rana" userId="ed131d96bcac4816" providerId="LiveId" clId="{D82F9281-29D4-44CE-9FB8-BFEABE4B5D4F}" dt="2021-04-16T04:23:25.121" v="0"/>
          <ac:spMkLst>
            <pc:docMk/>
            <pc:sldMk cId="0" sldId="286"/>
            <ac:spMk id="4" creationId="{00000000-0000-0000-0000-000000000000}"/>
          </ac:spMkLst>
        </pc:spChg>
        <pc:spChg chg="mod">
          <ac:chgData name="Amit Rana" userId="ed131d96bcac4816" providerId="LiveId" clId="{D82F9281-29D4-44CE-9FB8-BFEABE4B5D4F}" dt="2021-04-16T04:23:25.121" v="0"/>
          <ac:spMkLst>
            <pc:docMk/>
            <pc:sldMk cId="0" sldId="286"/>
            <ac:spMk id="28675" creationId="{00000000-0000-0000-0000-000000000000}"/>
          </ac:spMkLst>
        </pc:spChg>
        <pc:spChg chg="mod">
          <ac:chgData name="Amit Rana" userId="ed131d96bcac4816" providerId="LiveId" clId="{D82F9281-29D4-44CE-9FB8-BFEABE4B5D4F}" dt="2021-04-16T04:23:25.121" v="0"/>
          <ac:spMkLst>
            <pc:docMk/>
            <pc:sldMk cId="0" sldId="286"/>
            <ac:spMk id="28676" creationId="{00000000-0000-0000-0000-000000000000}"/>
          </ac:spMkLst>
        </pc:spChg>
      </pc:sldChg>
      <pc:sldChg chg="modSp del modNotes">
        <pc:chgData name="Amit Rana" userId="ed131d96bcac4816" providerId="LiveId" clId="{D82F9281-29D4-44CE-9FB8-BFEABE4B5D4F}" dt="2021-04-16T06:43:24.835" v="186" actId="47"/>
        <pc:sldMkLst>
          <pc:docMk/>
          <pc:sldMk cId="0" sldId="287"/>
        </pc:sldMkLst>
        <pc:spChg chg="mod">
          <ac:chgData name="Amit Rana" userId="ed131d96bcac4816" providerId="LiveId" clId="{D82F9281-29D4-44CE-9FB8-BFEABE4B5D4F}" dt="2021-04-16T04:23:25.121" v="0"/>
          <ac:spMkLst>
            <pc:docMk/>
            <pc:sldMk cId="0" sldId="287"/>
            <ac:spMk id="4" creationId="{00000000-0000-0000-0000-000000000000}"/>
          </ac:spMkLst>
        </pc:spChg>
        <pc:spChg chg="mod">
          <ac:chgData name="Amit Rana" userId="ed131d96bcac4816" providerId="LiveId" clId="{D82F9281-29D4-44CE-9FB8-BFEABE4B5D4F}" dt="2021-04-16T04:23:25.121" v="0"/>
          <ac:spMkLst>
            <pc:docMk/>
            <pc:sldMk cId="0" sldId="287"/>
            <ac:spMk id="27651" creationId="{00000000-0000-0000-0000-000000000000}"/>
          </ac:spMkLst>
        </pc:spChg>
      </pc:sldChg>
      <pc:sldChg chg="addSp modSp mod setBg">
        <pc:chgData name="Amit Rana" userId="ed131d96bcac4816" providerId="LiveId" clId="{D82F9281-29D4-44CE-9FB8-BFEABE4B5D4F}" dt="2021-04-16T04:25:24.800" v="68" actId="26606"/>
        <pc:sldMkLst>
          <pc:docMk/>
          <pc:sldMk cId="0" sldId="288"/>
        </pc:sldMkLst>
        <pc:spChg chg="mod">
          <ac:chgData name="Amit Rana" userId="ed131d96bcac4816" providerId="LiveId" clId="{D82F9281-29D4-44CE-9FB8-BFEABE4B5D4F}" dt="2021-04-16T04:25:24.800" v="68" actId="26606"/>
          <ac:spMkLst>
            <pc:docMk/>
            <pc:sldMk cId="0" sldId="288"/>
            <ac:spMk id="2" creationId="{00000000-0000-0000-0000-000000000000}"/>
          </ac:spMkLst>
        </pc:spChg>
        <pc:spChg chg="mod">
          <ac:chgData name="Amit Rana" userId="ed131d96bcac4816" providerId="LiveId" clId="{D82F9281-29D4-44CE-9FB8-BFEABE4B5D4F}" dt="2021-04-16T04:25:24.800" v="68" actId="26606"/>
          <ac:spMkLst>
            <pc:docMk/>
            <pc:sldMk cId="0" sldId="288"/>
            <ac:spMk id="4" creationId="{00000000-0000-0000-0000-000000000000}"/>
          </ac:spMkLst>
        </pc:spChg>
        <pc:spChg chg="add">
          <ac:chgData name="Amit Rana" userId="ed131d96bcac4816" providerId="LiveId" clId="{D82F9281-29D4-44CE-9FB8-BFEABE4B5D4F}" dt="2021-04-16T04:25:24.800" v="68" actId="26606"/>
          <ac:spMkLst>
            <pc:docMk/>
            <pc:sldMk cId="0" sldId="288"/>
            <ac:spMk id="9" creationId="{09588DA8-065E-4F6F-8EFD-43104AB2E0CF}"/>
          </ac:spMkLst>
        </pc:spChg>
        <pc:spChg chg="add">
          <ac:chgData name="Amit Rana" userId="ed131d96bcac4816" providerId="LiveId" clId="{D82F9281-29D4-44CE-9FB8-BFEABE4B5D4F}" dt="2021-04-16T04:25:24.800" v="68" actId="26606"/>
          <ac:spMkLst>
            <pc:docMk/>
            <pc:sldMk cId="0" sldId="288"/>
            <ac:spMk id="11" creationId="{C4285719-470E-454C-AF62-8323075F1F5B}"/>
          </ac:spMkLst>
        </pc:spChg>
        <pc:spChg chg="add">
          <ac:chgData name="Amit Rana" userId="ed131d96bcac4816" providerId="LiveId" clId="{D82F9281-29D4-44CE-9FB8-BFEABE4B5D4F}" dt="2021-04-16T04:25:24.800" v="68" actId="26606"/>
          <ac:spMkLst>
            <pc:docMk/>
            <pc:sldMk cId="0" sldId="288"/>
            <ac:spMk id="13" creationId="{CD9FE4EF-C4D8-49A0-B2FF-81D8DB7D8A24}"/>
          </ac:spMkLst>
        </pc:spChg>
        <pc:spChg chg="add">
          <ac:chgData name="Amit Rana" userId="ed131d96bcac4816" providerId="LiveId" clId="{D82F9281-29D4-44CE-9FB8-BFEABE4B5D4F}" dt="2021-04-16T04:25:24.800" v="68" actId="26606"/>
          <ac:spMkLst>
            <pc:docMk/>
            <pc:sldMk cId="0" sldId="288"/>
            <ac:spMk id="15" creationId="{4300840D-0A0B-4512-BACA-B439D5B9C57C}"/>
          </ac:spMkLst>
        </pc:spChg>
        <pc:spChg chg="add">
          <ac:chgData name="Amit Rana" userId="ed131d96bcac4816" providerId="LiveId" clId="{D82F9281-29D4-44CE-9FB8-BFEABE4B5D4F}" dt="2021-04-16T04:25:24.800" v="68" actId="26606"/>
          <ac:spMkLst>
            <pc:docMk/>
            <pc:sldMk cId="0" sldId="288"/>
            <ac:spMk id="17" creationId="{D2B78728-A580-49A7-84F9-6EF6F583ADE0}"/>
          </ac:spMkLst>
        </pc:spChg>
        <pc:spChg chg="add">
          <ac:chgData name="Amit Rana" userId="ed131d96bcac4816" providerId="LiveId" clId="{D82F9281-29D4-44CE-9FB8-BFEABE4B5D4F}" dt="2021-04-16T04:25:24.800" v="68" actId="26606"/>
          <ac:spMkLst>
            <pc:docMk/>
            <pc:sldMk cId="0" sldId="288"/>
            <ac:spMk id="19" creationId="{38FAA1A1-D861-433F-88FA-1E9D6FD31D11}"/>
          </ac:spMkLst>
        </pc:spChg>
        <pc:spChg chg="add">
          <ac:chgData name="Amit Rana" userId="ed131d96bcac4816" providerId="LiveId" clId="{D82F9281-29D4-44CE-9FB8-BFEABE4B5D4F}" dt="2021-04-16T04:25:24.800" v="68" actId="26606"/>
          <ac:spMkLst>
            <pc:docMk/>
            <pc:sldMk cId="0" sldId="288"/>
            <ac:spMk id="21" creationId="{8D71EDA1-87BF-4D5D-AB79-F346FD19278A}"/>
          </ac:spMkLst>
        </pc:spChg>
      </pc:sldChg>
      <pc:sldChg chg="addSp modSp mod setBg">
        <pc:chgData name="Amit Rana" userId="ed131d96bcac4816" providerId="LiveId" clId="{D82F9281-29D4-44CE-9FB8-BFEABE4B5D4F}" dt="2021-04-16T04:25:35.175" v="69" actId="26606"/>
        <pc:sldMkLst>
          <pc:docMk/>
          <pc:sldMk cId="0" sldId="289"/>
        </pc:sldMkLst>
        <pc:spChg chg="mod">
          <ac:chgData name="Amit Rana" userId="ed131d96bcac4816" providerId="LiveId" clId="{D82F9281-29D4-44CE-9FB8-BFEABE4B5D4F}" dt="2021-04-16T04:25:35.175" v="69" actId="26606"/>
          <ac:spMkLst>
            <pc:docMk/>
            <pc:sldMk cId="0" sldId="289"/>
            <ac:spMk id="2" creationId="{00000000-0000-0000-0000-000000000000}"/>
          </ac:spMkLst>
        </pc:spChg>
        <pc:spChg chg="mod">
          <ac:chgData name="Amit Rana" userId="ed131d96bcac4816" providerId="LiveId" clId="{D82F9281-29D4-44CE-9FB8-BFEABE4B5D4F}" dt="2021-04-16T04:25:35.175" v="69" actId="26606"/>
          <ac:spMkLst>
            <pc:docMk/>
            <pc:sldMk cId="0" sldId="289"/>
            <ac:spMk id="4" creationId="{00000000-0000-0000-0000-000000000000}"/>
          </ac:spMkLst>
        </pc:spChg>
        <pc:spChg chg="add">
          <ac:chgData name="Amit Rana" userId="ed131d96bcac4816" providerId="LiveId" clId="{D82F9281-29D4-44CE-9FB8-BFEABE4B5D4F}" dt="2021-04-16T04:25:35.175" v="69" actId="26606"/>
          <ac:spMkLst>
            <pc:docMk/>
            <pc:sldMk cId="0" sldId="289"/>
            <ac:spMk id="9" creationId="{C7FA33FF-088D-4F16-95A2-2C64D353DEA8}"/>
          </ac:spMkLst>
        </pc:spChg>
        <pc:spChg chg="add">
          <ac:chgData name="Amit Rana" userId="ed131d96bcac4816" providerId="LiveId" clId="{D82F9281-29D4-44CE-9FB8-BFEABE4B5D4F}" dt="2021-04-16T04:25:35.175" v="69" actId="26606"/>
          <ac:spMkLst>
            <pc:docMk/>
            <pc:sldMk cId="0" sldId="289"/>
            <ac:spMk id="11" creationId="{A376EFB1-01CF-419F-ABF1-2AF02BBFCBD1}"/>
          </ac:spMkLst>
        </pc:spChg>
        <pc:spChg chg="add">
          <ac:chgData name="Amit Rana" userId="ed131d96bcac4816" providerId="LiveId" clId="{D82F9281-29D4-44CE-9FB8-BFEABE4B5D4F}" dt="2021-04-16T04:25:35.175" v="69" actId="26606"/>
          <ac:spMkLst>
            <pc:docMk/>
            <pc:sldMk cId="0" sldId="289"/>
            <ac:spMk id="13" creationId="{FF9DEA15-78BD-4750-AA18-B9F28A6D5AB8}"/>
          </ac:spMkLst>
        </pc:spChg>
      </pc:sldChg>
      <pc:sldChg chg="delSp modSp mod modNotes">
        <pc:chgData name="Amit Rana" userId="ed131d96bcac4816" providerId="LiveId" clId="{D82F9281-29D4-44CE-9FB8-BFEABE4B5D4F}" dt="2021-04-16T06:42:44.749" v="172" actId="478"/>
        <pc:sldMkLst>
          <pc:docMk/>
          <pc:sldMk cId="0" sldId="290"/>
        </pc:sldMkLst>
        <pc:spChg chg="del">
          <ac:chgData name="Amit Rana" userId="ed131d96bcac4816" providerId="LiveId" clId="{D82F9281-29D4-44CE-9FB8-BFEABE4B5D4F}" dt="2021-04-16T06:42:44.749" v="172" actId="478"/>
          <ac:spMkLst>
            <pc:docMk/>
            <pc:sldMk cId="0" sldId="290"/>
            <ac:spMk id="4" creationId="{00000000-0000-0000-0000-000000000000}"/>
          </ac:spMkLst>
        </pc:spChg>
        <pc:graphicFrameChg chg="mod">
          <ac:chgData name="Amit Rana" userId="ed131d96bcac4816" providerId="LiveId" clId="{D82F9281-29D4-44CE-9FB8-BFEABE4B5D4F}" dt="2021-04-16T04:23:25.121" v="0"/>
          <ac:graphicFrameMkLst>
            <pc:docMk/>
            <pc:sldMk cId="0" sldId="290"/>
            <ac:graphicFrameMk id="5" creationId="{00000000-0000-0000-0000-000000000000}"/>
          </ac:graphicFrameMkLst>
        </pc:graphicFrameChg>
      </pc:sldChg>
      <pc:sldChg chg="addSp delSp modSp new mod setBg">
        <pc:chgData name="Amit Rana" userId="ed131d96bcac4816" providerId="LiveId" clId="{D82F9281-29D4-44CE-9FB8-BFEABE4B5D4F}" dt="2021-04-16T04:25:05.970" v="65" actId="26606"/>
        <pc:sldMkLst>
          <pc:docMk/>
          <pc:sldMk cId="3032260378" sldId="291"/>
        </pc:sldMkLst>
        <pc:spChg chg="mod">
          <ac:chgData name="Amit Rana" userId="ed131d96bcac4816" providerId="LiveId" clId="{D82F9281-29D4-44CE-9FB8-BFEABE4B5D4F}" dt="2021-04-16T04:25:05.970" v="65" actId="26606"/>
          <ac:spMkLst>
            <pc:docMk/>
            <pc:sldMk cId="3032260378" sldId="291"/>
            <ac:spMk id="2" creationId="{9D9F4F40-1BB8-4580-B37F-4EF95AD2CCE1}"/>
          </ac:spMkLst>
        </pc:spChg>
        <pc:spChg chg="del mod">
          <ac:chgData name="Amit Rana" userId="ed131d96bcac4816" providerId="LiveId" clId="{D82F9281-29D4-44CE-9FB8-BFEABE4B5D4F}" dt="2021-04-16T04:25:05.970" v="65" actId="26606"/>
          <ac:spMkLst>
            <pc:docMk/>
            <pc:sldMk cId="3032260378" sldId="291"/>
            <ac:spMk id="3" creationId="{1AD2741B-995E-492A-86EE-B15B706C8164}"/>
          </ac:spMkLst>
        </pc:spChg>
        <pc:spChg chg="add del">
          <ac:chgData name="Amit Rana" userId="ed131d96bcac4816" providerId="LiveId" clId="{D82F9281-29D4-44CE-9FB8-BFEABE4B5D4F}" dt="2021-04-16T04:25:01.359" v="64" actId="478"/>
          <ac:spMkLst>
            <pc:docMk/>
            <pc:sldMk cId="3032260378" sldId="291"/>
            <ac:spMk id="4" creationId="{60A6FC52-407D-430C-8EA8-ECDC87F32911}"/>
          </ac:spMkLst>
        </pc:spChg>
        <pc:spChg chg="add">
          <ac:chgData name="Amit Rana" userId="ed131d96bcac4816" providerId="LiveId" clId="{D82F9281-29D4-44CE-9FB8-BFEABE4B5D4F}" dt="2021-04-16T04:25:05.970" v="65" actId="26606"/>
          <ac:spMkLst>
            <pc:docMk/>
            <pc:sldMk cId="3032260378" sldId="291"/>
            <ac:spMk id="9" creationId="{68575C10-8187-4AC4-AD72-C754EAFD2867}"/>
          </ac:spMkLst>
        </pc:spChg>
        <pc:graphicFrameChg chg="add">
          <ac:chgData name="Amit Rana" userId="ed131d96bcac4816" providerId="LiveId" clId="{D82F9281-29D4-44CE-9FB8-BFEABE4B5D4F}" dt="2021-04-16T04:25:05.970" v="65" actId="26606"/>
          <ac:graphicFrameMkLst>
            <pc:docMk/>
            <pc:sldMk cId="3032260378" sldId="291"/>
            <ac:graphicFrameMk id="5" creationId="{E5880837-936E-4D6E-A495-742EBB739178}"/>
          </ac:graphicFrameMkLst>
        </pc:graphicFrameChg>
        <pc:cxnChg chg="add">
          <ac:chgData name="Amit Rana" userId="ed131d96bcac4816" providerId="LiveId" clId="{D82F9281-29D4-44CE-9FB8-BFEABE4B5D4F}" dt="2021-04-16T04:25:05.970" v="65" actId="26606"/>
          <ac:cxnSpMkLst>
            <pc:docMk/>
            <pc:sldMk cId="3032260378" sldId="291"/>
            <ac:cxnSpMk id="11" creationId="{74E776C9-ED67-41B7-B3A3-4DF76EF3ACEE}"/>
          </ac:cxnSpMkLst>
        </pc:cxnChg>
      </pc:sldChg>
      <pc:sldChg chg="addSp delSp modSp new mod setBg modClrScheme addAnim chgLayout">
        <pc:chgData name="Amit Rana" userId="ed131d96bcac4816" providerId="LiveId" clId="{D82F9281-29D4-44CE-9FB8-BFEABE4B5D4F}" dt="2021-04-16T04:28:32.553" v="132"/>
        <pc:sldMkLst>
          <pc:docMk/>
          <pc:sldMk cId="1124845569" sldId="292"/>
        </pc:sldMkLst>
        <pc:spChg chg="del mod ord">
          <ac:chgData name="Amit Rana" userId="ed131d96bcac4816" providerId="LiveId" clId="{D82F9281-29D4-44CE-9FB8-BFEABE4B5D4F}" dt="2021-04-16T04:27:39.860" v="72" actId="700"/>
          <ac:spMkLst>
            <pc:docMk/>
            <pc:sldMk cId="1124845569" sldId="292"/>
            <ac:spMk id="2" creationId="{BEC36A82-0A22-4283-8A6B-3F523A38F95F}"/>
          </ac:spMkLst>
        </pc:spChg>
        <pc:spChg chg="add mod ord">
          <ac:chgData name="Amit Rana" userId="ed131d96bcac4816" providerId="LiveId" clId="{D82F9281-29D4-44CE-9FB8-BFEABE4B5D4F}" dt="2021-04-16T04:28:32.552" v="130" actId="26606"/>
          <ac:spMkLst>
            <pc:docMk/>
            <pc:sldMk cId="1124845569" sldId="292"/>
            <ac:spMk id="3" creationId="{61AB6FCA-EDCA-4BE9-BA43-BF14ACEE899F}"/>
          </ac:spMkLst>
        </pc:spChg>
        <pc:spChg chg="add mod ord">
          <ac:chgData name="Amit Rana" userId="ed131d96bcac4816" providerId="LiveId" clId="{D82F9281-29D4-44CE-9FB8-BFEABE4B5D4F}" dt="2021-04-16T04:28:32.552" v="130" actId="26606"/>
          <ac:spMkLst>
            <pc:docMk/>
            <pc:sldMk cId="1124845569" sldId="292"/>
            <ac:spMk id="4" creationId="{BD68C3D6-8716-4C9E-B765-D28E6D34E7DE}"/>
          </ac:spMkLst>
        </pc:spChg>
        <pc:spChg chg="add">
          <ac:chgData name="Amit Rana" userId="ed131d96bcac4816" providerId="LiveId" clId="{D82F9281-29D4-44CE-9FB8-BFEABE4B5D4F}" dt="2021-04-16T04:28:32.552" v="130" actId="26606"/>
          <ac:spMkLst>
            <pc:docMk/>
            <pc:sldMk cId="1124845569" sldId="292"/>
            <ac:spMk id="9" creationId="{F4AC6C68-F125-48AD-A5B4-89AD5E7972D1}"/>
          </ac:spMkLst>
        </pc:spChg>
        <pc:spChg chg="add">
          <ac:chgData name="Amit Rana" userId="ed131d96bcac4816" providerId="LiveId" clId="{D82F9281-29D4-44CE-9FB8-BFEABE4B5D4F}" dt="2021-04-16T04:28:32.552" v="130" actId="26606"/>
          <ac:spMkLst>
            <pc:docMk/>
            <pc:sldMk cId="1124845569" sldId="292"/>
            <ac:spMk id="11" creationId="{04C0E5DA-5624-49BC-AC1E-30229AA5B937}"/>
          </ac:spMkLst>
        </pc:spChg>
        <pc:spChg chg="add">
          <ac:chgData name="Amit Rana" userId="ed131d96bcac4816" providerId="LiveId" clId="{D82F9281-29D4-44CE-9FB8-BFEABE4B5D4F}" dt="2021-04-16T04:28:32.552" v="130" actId="26606"/>
          <ac:spMkLst>
            <pc:docMk/>
            <pc:sldMk cId="1124845569" sldId="292"/>
            <ac:spMk id="13" creationId="{25E157ED-E992-43F3-9A84-96C30A5C4A61}"/>
          </ac:spMkLst>
        </pc:spChg>
        <pc:spChg chg="add">
          <ac:chgData name="Amit Rana" userId="ed131d96bcac4816" providerId="LiveId" clId="{D82F9281-29D4-44CE-9FB8-BFEABE4B5D4F}" dt="2021-04-16T04:28:32.552" v="130" actId="26606"/>
          <ac:spMkLst>
            <pc:docMk/>
            <pc:sldMk cId="1124845569" sldId="292"/>
            <ac:spMk id="15" creationId="{AEFD253A-9BCA-430B-979A-AA2F8445D761}"/>
          </ac:spMkLst>
        </pc:spChg>
      </pc:sldChg>
      <pc:sldChg chg="addSp delSp modSp new mod setBg">
        <pc:chgData name="Amit Rana" userId="ed131d96bcac4816" providerId="LiveId" clId="{D82F9281-29D4-44CE-9FB8-BFEABE4B5D4F}" dt="2021-04-16T05:06:27.947" v="171" actId="12"/>
        <pc:sldMkLst>
          <pc:docMk/>
          <pc:sldMk cId="1837147027" sldId="293"/>
        </pc:sldMkLst>
        <pc:spChg chg="mod">
          <ac:chgData name="Amit Rana" userId="ed131d96bcac4816" providerId="LiveId" clId="{D82F9281-29D4-44CE-9FB8-BFEABE4B5D4F}" dt="2021-04-16T05:05:31.580" v="169" actId="26606"/>
          <ac:spMkLst>
            <pc:docMk/>
            <pc:sldMk cId="1837147027" sldId="293"/>
            <ac:spMk id="2" creationId="{67D5D90E-5905-42D0-BD66-766D41D47EBA}"/>
          </ac:spMkLst>
        </pc:spChg>
        <pc:spChg chg="add del mod">
          <ac:chgData name="Amit Rana" userId="ed131d96bcac4816" providerId="LiveId" clId="{D82F9281-29D4-44CE-9FB8-BFEABE4B5D4F}" dt="2021-04-16T05:05:31.580" v="169" actId="26606"/>
          <ac:spMkLst>
            <pc:docMk/>
            <pc:sldMk cId="1837147027" sldId="293"/>
            <ac:spMk id="3" creationId="{4DCD2230-0EB7-4070-97F6-EBF3C021E781}"/>
          </ac:spMkLst>
        </pc:spChg>
        <pc:spChg chg="del mod">
          <ac:chgData name="Amit Rana" userId="ed131d96bcac4816" providerId="LiveId" clId="{D82F9281-29D4-44CE-9FB8-BFEABE4B5D4F}" dt="2021-04-16T05:05:35.610" v="170" actId="478"/>
          <ac:spMkLst>
            <pc:docMk/>
            <pc:sldMk cId="1837147027" sldId="293"/>
            <ac:spMk id="4" creationId="{5727585B-E1BD-4E62-A770-A5D6497ED716}"/>
          </ac:spMkLst>
        </pc:spChg>
        <pc:spChg chg="add del">
          <ac:chgData name="Amit Rana" userId="ed131d96bcac4816" providerId="LiveId" clId="{D82F9281-29D4-44CE-9FB8-BFEABE4B5D4F}" dt="2021-04-16T05:05:31.569" v="168" actId="26606"/>
          <ac:spMkLst>
            <pc:docMk/>
            <pc:sldMk cId="1837147027" sldId="293"/>
            <ac:spMk id="10" creationId="{68575C10-8187-4AC4-AD72-C754EAFD2867}"/>
          </ac:spMkLst>
        </pc:spChg>
        <pc:spChg chg="add mod">
          <ac:chgData name="Amit Rana" userId="ed131d96bcac4816" providerId="LiveId" clId="{D82F9281-29D4-44CE-9FB8-BFEABE4B5D4F}" dt="2021-04-16T05:06:27.947" v="171" actId="12"/>
          <ac:spMkLst>
            <pc:docMk/>
            <pc:sldMk cId="1837147027" sldId="293"/>
            <ac:spMk id="14" creationId="{4DCD2230-0EB7-4070-97F6-EBF3C021E781}"/>
          </ac:spMkLst>
        </pc:spChg>
        <pc:graphicFrameChg chg="add del">
          <ac:chgData name="Amit Rana" userId="ed131d96bcac4816" providerId="LiveId" clId="{D82F9281-29D4-44CE-9FB8-BFEABE4B5D4F}" dt="2021-04-16T05:05:31.569" v="168" actId="26606"/>
          <ac:graphicFrameMkLst>
            <pc:docMk/>
            <pc:sldMk cId="1837147027" sldId="293"/>
            <ac:graphicFrameMk id="6" creationId="{FF477FF0-6676-44FB-A513-818B8FE93B87}"/>
          </ac:graphicFrameMkLst>
        </pc:graphicFrameChg>
        <pc:picChg chg="add">
          <ac:chgData name="Amit Rana" userId="ed131d96bcac4816" providerId="LiveId" clId="{D82F9281-29D4-44CE-9FB8-BFEABE4B5D4F}" dt="2021-04-16T05:05:31.580" v="169" actId="26606"/>
          <ac:picMkLst>
            <pc:docMk/>
            <pc:sldMk cId="1837147027" sldId="293"/>
            <ac:picMk id="15" creationId="{7EDA92E7-1803-4475-B896-AC459B36F6AD}"/>
          </ac:picMkLst>
        </pc:picChg>
        <pc:cxnChg chg="add del">
          <ac:chgData name="Amit Rana" userId="ed131d96bcac4816" providerId="LiveId" clId="{D82F9281-29D4-44CE-9FB8-BFEABE4B5D4F}" dt="2021-04-16T05:05:31.569" v="168" actId="26606"/>
          <ac:cxnSpMkLst>
            <pc:docMk/>
            <pc:sldMk cId="1837147027" sldId="293"/>
            <ac:cxnSpMk id="12" creationId="{74E776C9-ED67-41B7-B3A3-4DF76EF3ACEE}"/>
          </ac:cxnSpMkLst>
        </pc:cxnChg>
        <pc:cxnChg chg="add">
          <ac:chgData name="Amit Rana" userId="ed131d96bcac4816" providerId="LiveId" clId="{D82F9281-29D4-44CE-9FB8-BFEABE4B5D4F}" dt="2021-04-16T05:05:31.580" v="169" actId="26606"/>
          <ac:cxnSpMkLst>
            <pc:docMk/>
            <pc:sldMk cId="1837147027" sldId="293"/>
            <ac:cxnSpMk id="16" creationId="{A7F400EE-A8A5-48AF-B4D6-291B52C6F0B0}"/>
          </ac:cxnSpMkLst>
        </pc:cxnChg>
      </pc:sldChg>
      <pc:sldChg chg="addSp delSp modSp new mod setBg modClrScheme chgLayout">
        <pc:chgData name="Amit Rana" userId="ed131d96bcac4816" providerId="LiveId" clId="{D82F9281-29D4-44CE-9FB8-BFEABE4B5D4F}" dt="2021-08-09T05:38:00.541" v="243" actId="478"/>
        <pc:sldMkLst>
          <pc:docMk/>
          <pc:sldMk cId="1282604293" sldId="294"/>
        </pc:sldMkLst>
        <pc:spChg chg="del">
          <ac:chgData name="Amit Rana" userId="ed131d96bcac4816" providerId="LiveId" clId="{D82F9281-29D4-44CE-9FB8-BFEABE4B5D4F}" dt="2021-08-09T05:37:05.253" v="189" actId="6264"/>
          <ac:spMkLst>
            <pc:docMk/>
            <pc:sldMk cId="1282604293" sldId="294"/>
            <ac:spMk id="2" creationId="{467D88D2-3384-485D-8E3C-CAE72CC56022}"/>
          </ac:spMkLst>
        </pc:spChg>
        <pc:spChg chg="del">
          <ac:chgData name="Amit Rana" userId="ed131d96bcac4816" providerId="LiveId" clId="{D82F9281-29D4-44CE-9FB8-BFEABE4B5D4F}" dt="2021-08-09T05:37:05.253" v="189" actId="6264"/>
          <ac:spMkLst>
            <pc:docMk/>
            <pc:sldMk cId="1282604293" sldId="294"/>
            <ac:spMk id="3" creationId="{31147C63-D996-46F0-A606-7E8724331141}"/>
          </ac:spMkLst>
        </pc:spChg>
        <pc:spChg chg="add del mod ord">
          <ac:chgData name="Amit Rana" userId="ed131d96bcac4816" providerId="LiveId" clId="{D82F9281-29D4-44CE-9FB8-BFEABE4B5D4F}" dt="2021-08-09T05:37:09.196" v="191" actId="700"/>
          <ac:spMkLst>
            <pc:docMk/>
            <pc:sldMk cId="1282604293" sldId="294"/>
            <ac:spMk id="4" creationId="{2F129324-D535-4792-9FAE-751E846AD17B}"/>
          </ac:spMkLst>
        </pc:spChg>
        <pc:spChg chg="add del mod ord">
          <ac:chgData name="Amit Rana" userId="ed131d96bcac4816" providerId="LiveId" clId="{D82F9281-29D4-44CE-9FB8-BFEABE4B5D4F}" dt="2021-08-09T05:37:09.196" v="191" actId="700"/>
          <ac:spMkLst>
            <pc:docMk/>
            <pc:sldMk cId="1282604293" sldId="294"/>
            <ac:spMk id="5" creationId="{3E0067ED-D088-4C71-937D-F7F31029F5D6}"/>
          </ac:spMkLst>
        </pc:spChg>
        <pc:spChg chg="add mod ord">
          <ac:chgData name="Amit Rana" userId="ed131d96bcac4816" providerId="LiveId" clId="{D82F9281-29D4-44CE-9FB8-BFEABE4B5D4F}" dt="2021-08-09T05:37:57.698" v="242" actId="26606"/>
          <ac:spMkLst>
            <pc:docMk/>
            <pc:sldMk cId="1282604293" sldId="294"/>
            <ac:spMk id="6" creationId="{4D8845B6-DD30-4371-8CE4-462C10F70CD9}"/>
          </ac:spMkLst>
        </pc:spChg>
        <pc:spChg chg="add mod ord">
          <ac:chgData name="Amit Rana" userId="ed131d96bcac4816" providerId="LiveId" clId="{D82F9281-29D4-44CE-9FB8-BFEABE4B5D4F}" dt="2021-08-09T05:37:57.698" v="242" actId="26606"/>
          <ac:spMkLst>
            <pc:docMk/>
            <pc:sldMk cId="1282604293" sldId="294"/>
            <ac:spMk id="7" creationId="{3F8A34AB-0B7A-4F18-AC2A-6F71A6A2516D}"/>
          </ac:spMkLst>
        </pc:spChg>
        <pc:spChg chg="add del mod">
          <ac:chgData name="Amit Rana" userId="ed131d96bcac4816" providerId="LiveId" clId="{D82F9281-29D4-44CE-9FB8-BFEABE4B5D4F}" dt="2021-08-09T05:38:00.541" v="243" actId="478"/>
          <ac:spMkLst>
            <pc:docMk/>
            <pc:sldMk cId="1282604293" sldId="294"/>
            <ac:spMk id="10" creationId="{3150B72F-3D96-4F68-A60D-D2F04B17AF50}"/>
          </ac:spMkLst>
        </pc:spChg>
        <pc:spChg chg="add">
          <ac:chgData name="Amit Rana" userId="ed131d96bcac4816" providerId="LiveId" clId="{D82F9281-29D4-44CE-9FB8-BFEABE4B5D4F}" dt="2021-08-09T05:37:57.698" v="242" actId="26606"/>
          <ac:spMkLst>
            <pc:docMk/>
            <pc:sldMk cId="1282604293" sldId="294"/>
            <ac:spMk id="15" creationId="{17CDB40A-75BB-4498-A20B-59C3984A3A94}"/>
          </ac:spMkLst>
        </pc:spChg>
        <pc:picChg chg="add mod">
          <ac:chgData name="Amit Rana" userId="ed131d96bcac4816" providerId="LiveId" clId="{D82F9281-29D4-44CE-9FB8-BFEABE4B5D4F}" dt="2021-08-09T05:37:57.698" v="242" actId="26606"/>
          <ac:picMkLst>
            <pc:docMk/>
            <pc:sldMk cId="1282604293" sldId="294"/>
            <ac:picMk id="9" creationId="{34D133B9-2402-44B6-924F-29C11C279D16}"/>
          </ac:picMkLst>
        </pc:picChg>
      </pc:sldChg>
      <pc:sldMasterChg chg="modSp delSldLayout modSldLayout">
        <pc:chgData name="Amit Rana" userId="ed131d96bcac4816" providerId="LiveId" clId="{D82F9281-29D4-44CE-9FB8-BFEABE4B5D4F}" dt="2021-04-16T04:27:59.978" v="117" actId="47"/>
        <pc:sldMasterMkLst>
          <pc:docMk/>
          <pc:sldMasterMk cId="0" sldId="2147483678"/>
        </pc:sldMasterMkLst>
        <pc:spChg chg="mod">
          <ac:chgData name="Amit Rana" userId="ed131d96bcac4816" providerId="LiveId" clId="{D82F9281-29D4-44CE-9FB8-BFEABE4B5D4F}" dt="2021-04-16T04:23:25.121" v="0"/>
          <ac:spMkLst>
            <pc:docMk/>
            <pc:sldMasterMk cId="0" sldId="2147483678"/>
            <ac:spMk id="2" creationId="{00000000-0000-0000-0000-000000000000}"/>
          </ac:spMkLst>
        </pc:spChg>
        <pc:spChg chg="mod">
          <ac:chgData name="Amit Rana" userId="ed131d96bcac4816" providerId="LiveId" clId="{D82F9281-29D4-44CE-9FB8-BFEABE4B5D4F}" dt="2021-04-16T04:23:25.121" v="0"/>
          <ac:spMkLst>
            <pc:docMk/>
            <pc:sldMasterMk cId="0" sldId="2147483678"/>
            <ac:spMk id="3" creationId="{00000000-0000-0000-0000-000000000000}"/>
          </ac:spMkLst>
        </pc:spChg>
        <pc:spChg chg="mod">
          <ac:chgData name="Amit Rana" userId="ed131d96bcac4816" providerId="LiveId" clId="{D82F9281-29D4-44CE-9FB8-BFEABE4B5D4F}" dt="2021-04-16T04:23:25.121" v="0"/>
          <ac:spMkLst>
            <pc:docMk/>
            <pc:sldMasterMk cId="0" sldId="2147483678"/>
            <ac:spMk id="4" creationId="{00000000-0000-0000-0000-000000000000}"/>
          </ac:spMkLst>
        </pc:spChg>
        <pc:spChg chg="mod">
          <ac:chgData name="Amit Rana" userId="ed131d96bcac4816" providerId="LiveId" clId="{D82F9281-29D4-44CE-9FB8-BFEABE4B5D4F}" dt="2021-04-16T04:23:25.121" v="0"/>
          <ac:spMkLst>
            <pc:docMk/>
            <pc:sldMasterMk cId="0" sldId="2147483678"/>
            <ac:spMk id="5" creationId="{00000000-0000-0000-0000-000000000000}"/>
          </ac:spMkLst>
        </pc:spChg>
        <pc:spChg chg="mod">
          <ac:chgData name="Amit Rana" userId="ed131d96bcac4816" providerId="LiveId" clId="{D82F9281-29D4-44CE-9FB8-BFEABE4B5D4F}" dt="2021-04-16T04:23:25.121" v="0"/>
          <ac:spMkLst>
            <pc:docMk/>
            <pc:sldMasterMk cId="0" sldId="2147483678"/>
            <ac:spMk id="6" creationId="{00000000-0000-0000-0000-000000000000}"/>
          </ac:spMkLst>
        </pc:spChg>
        <pc:sldLayoutChg chg="modSp">
          <pc:chgData name="Amit Rana" userId="ed131d96bcac4816" providerId="LiveId" clId="{D82F9281-29D4-44CE-9FB8-BFEABE4B5D4F}" dt="2021-04-16T04:23:25.121" v="0"/>
          <pc:sldLayoutMkLst>
            <pc:docMk/>
            <pc:sldMasterMk cId="0" sldId="2147483678"/>
            <pc:sldLayoutMk cId="0" sldId="2147483679"/>
          </pc:sldLayoutMkLst>
          <pc:spChg chg="mod">
            <ac:chgData name="Amit Rana" userId="ed131d96bcac4816" providerId="LiveId" clId="{D82F9281-29D4-44CE-9FB8-BFEABE4B5D4F}" dt="2021-04-16T04:23:25.121" v="0"/>
            <ac:spMkLst>
              <pc:docMk/>
              <pc:sldMasterMk cId="0" sldId="2147483678"/>
              <pc:sldLayoutMk cId="0" sldId="2147483679"/>
              <ac:spMk id="2"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79"/>
              <ac:spMk id="3" creationId="{00000000-0000-0000-0000-000000000000}"/>
            </ac:spMkLst>
          </pc:spChg>
        </pc:sldLayoutChg>
        <pc:sldLayoutChg chg="modSp">
          <pc:chgData name="Amit Rana" userId="ed131d96bcac4816" providerId="LiveId" clId="{D82F9281-29D4-44CE-9FB8-BFEABE4B5D4F}" dt="2021-04-16T04:23:25.121" v="0"/>
          <pc:sldLayoutMkLst>
            <pc:docMk/>
            <pc:sldMasterMk cId="0" sldId="2147483678"/>
            <pc:sldLayoutMk cId="0" sldId="2147483681"/>
          </pc:sldLayoutMkLst>
          <pc:spChg chg="mod">
            <ac:chgData name="Amit Rana" userId="ed131d96bcac4816" providerId="LiveId" clId="{D82F9281-29D4-44CE-9FB8-BFEABE4B5D4F}" dt="2021-04-16T04:23:25.121" v="0"/>
            <ac:spMkLst>
              <pc:docMk/>
              <pc:sldMasterMk cId="0" sldId="2147483678"/>
              <pc:sldLayoutMk cId="0" sldId="2147483681"/>
              <ac:spMk id="2"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1"/>
              <ac:spMk id="3" creationId="{00000000-0000-0000-0000-000000000000}"/>
            </ac:spMkLst>
          </pc:spChg>
        </pc:sldLayoutChg>
        <pc:sldLayoutChg chg="modSp">
          <pc:chgData name="Amit Rana" userId="ed131d96bcac4816" providerId="LiveId" clId="{D82F9281-29D4-44CE-9FB8-BFEABE4B5D4F}" dt="2021-04-16T04:23:25.121" v="0"/>
          <pc:sldLayoutMkLst>
            <pc:docMk/>
            <pc:sldMasterMk cId="0" sldId="2147483678"/>
            <pc:sldLayoutMk cId="0" sldId="2147483682"/>
          </pc:sldLayoutMkLst>
          <pc:spChg chg="mod">
            <ac:chgData name="Amit Rana" userId="ed131d96bcac4816" providerId="LiveId" clId="{D82F9281-29D4-44CE-9FB8-BFEABE4B5D4F}" dt="2021-04-16T04:23:25.121" v="0"/>
            <ac:spMkLst>
              <pc:docMk/>
              <pc:sldMasterMk cId="0" sldId="2147483678"/>
              <pc:sldLayoutMk cId="0" sldId="2147483682"/>
              <ac:spMk id="3"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2"/>
              <ac:spMk id="4" creationId="{00000000-0000-0000-0000-000000000000}"/>
            </ac:spMkLst>
          </pc:spChg>
        </pc:sldLayoutChg>
        <pc:sldLayoutChg chg="modSp">
          <pc:chgData name="Amit Rana" userId="ed131d96bcac4816" providerId="LiveId" clId="{D82F9281-29D4-44CE-9FB8-BFEABE4B5D4F}" dt="2021-04-16T04:23:25.121" v="0"/>
          <pc:sldLayoutMkLst>
            <pc:docMk/>
            <pc:sldMasterMk cId="0" sldId="2147483678"/>
            <pc:sldLayoutMk cId="0" sldId="2147483683"/>
          </pc:sldLayoutMkLst>
          <pc:spChg chg="mod">
            <ac:chgData name="Amit Rana" userId="ed131d96bcac4816" providerId="LiveId" clId="{D82F9281-29D4-44CE-9FB8-BFEABE4B5D4F}" dt="2021-04-16T04:23:25.121" v="0"/>
            <ac:spMkLst>
              <pc:docMk/>
              <pc:sldMasterMk cId="0" sldId="2147483678"/>
              <pc:sldLayoutMk cId="0" sldId="2147483683"/>
              <ac:spMk id="3"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3"/>
              <ac:spMk id="4"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3"/>
              <ac:spMk id="5"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3"/>
              <ac:spMk id="6" creationId="{00000000-0000-0000-0000-000000000000}"/>
            </ac:spMkLst>
          </pc:spChg>
        </pc:sldLayoutChg>
        <pc:sldLayoutChg chg="modSp">
          <pc:chgData name="Amit Rana" userId="ed131d96bcac4816" providerId="LiveId" clId="{D82F9281-29D4-44CE-9FB8-BFEABE4B5D4F}" dt="2021-04-16T04:23:25.121" v="0"/>
          <pc:sldLayoutMkLst>
            <pc:docMk/>
            <pc:sldMasterMk cId="0" sldId="2147483678"/>
            <pc:sldLayoutMk cId="0" sldId="2147483686"/>
          </pc:sldLayoutMkLst>
          <pc:spChg chg="mod">
            <ac:chgData name="Amit Rana" userId="ed131d96bcac4816" providerId="LiveId" clId="{D82F9281-29D4-44CE-9FB8-BFEABE4B5D4F}" dt="2021-04-16T04:23:25.121" v="0"/>
            <ac:spMkLst>
              <pc:docMk/>
              <pc:sldMasterMk cId="0" sldId="2147483678"/>
              <pc:sldLayoutMk cId="0" sldId="2147483686"/>
              <ac:spMk id="2"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6"/>
              <ac:spMk id="3"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6"/>
              <ac:spMk id="4" creationId="{00000000-0000-0000-0000-000000000000}"/>
            </ac:spMkLst>
          </pc:spChg>
        </pc:sldLayoutChg>
        <pc:sldLayoutChg chg="modSp">
          <pc:chgData name="Amit Rana" userId="ed131d96bcac4816" providerId="LiveId" clId="{D82F9281-29D4-44CE-9FB8-BFEABE4B5D4F}" dt="2021-04-16T04:23:25.121" v="0"/>
          <pc:sldLayoutMkLst>
            <pc:docMk/>
            <pc:sldMasterMk cId="0" sldId="2147483678"/>
            <pc:sldLayoutMk cId="0" sldId="2147483687"/>
          </pc:sldLayoutMkLst>
          <pc:spChg chg="mod">
            <ac:chgData name="Amit Rana" userId="ed131d96bcac4816" providerId="LiveId" clId="{D82F9281-29D4-44CE-9FB8-BFEABE4B5D4F}" dt="2021-04-16T04:23:25.121" v="0"/>
            <ac:spMkLst>
              <pc:docMk/>
              <pc:sldMasterMk cId="0" sldId="2147483678"/>
              <pc:sldLayoutMk cId="0" sldId="2147483687"/>
              <ac:spMk id="2"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7"/>
              <ac:spMk id="3"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7"/>
              <ac:spMk id="4" creationId="{00000000-0000-0000-0000-000000000000}"/>
            </ac:spMkLst>
          </pc:spChg>
        </pc:sldLayoutChg>
        <pc:sldLayoutChg chg="modSp">
          <pc:chgData name="Amit Rana" userId="ed131d96bcac4816" providerId="LiveId" clId="{D82F9281-29D4-44CE-9FB8-BFEABE4B5D4F}" dt="2021-04-16T04:23:25.121" v="0"/>
          <pc:sldLayoutMkLst>
            <pc:docMk/>
            <pc:sldMasterMk cId="0" sldId="2147483678"/>
            <pc:sldLayoutMk cId="0" sldId="2147483689"/>
          </pc:sldLayoutMkLst>
          <pc:spChg chg="mod">
            <ac:chgData name="Amit Rana" userId="ed131d96bcac4816" providerId="LiveId" clId="{D82F9281-29D4-44CE-9FB8-BFEABE4B5D4F}" dt="2021-04-16T04:23:25.121" v="0"/>
            <ac:spMkLst>
              <pc:docMk/>
              <pc:sldMasterMk cId="0" sldId="2147483678"/>
              <pc:sldLayoutMk cId="0" sldId="2147483689"/>
              <ac:spMk id="2"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89"/>
              <ac:spMk id="3" creationId="{00000000-0000-0000-0000-000000000000}"/>
            </ac:spMkLst>
          </pc:spChg>
        </pc:sldLayoutChg>
        <pc:sldLayoutChg chg="modSp del">
          <pc:chgData name="Amit Rana" userId="ed131d96bcac4816" providerId="LiveId" clId="{D82F9281-29D4-44CE-9FB8-BFEABE4B5D4F}" dt="2021-04-16T04:27:59.978" v="117" actId="47"/>
          <pc:sldLayoutMkLst>
            <pc:docMk/>
            <pc:sldMasterMk cId="0" sldId="2147483678"/>
            <pc:sldLayoutMk cId="0" sldId="2147483690"/>
          </pc:sldLayoutMkLst>
          <pc:spChg chg="mod">
            <ac:chgData name="Amit Rana" userId="ed131d96bcac4816" providerId="LiveId" clId="{D82F9281-29D4-44CE-9FB8-BFEABE4B5D4F}" dt="2021-04-16T04:23:25.121" v="0"/>
            <ac:spMkLst>
              <pc:docMk/>
              <pc:sldMasterMk cId="0" sldId="2147483678"/>
              <pc:sldLayoutMk cId="0" sldId="2147483690"/>
              <ac:spMk id="1318916"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90"/>
              <ac:spMk id="1318922" creationId="{00000000-0000-0000-0000-000000000000}"/>
            </ac:spMkLst>
          </pc:spChg>
        </pc:sldLayoutChg>
        <pc:sldLayoutChg chg="modSp">
          <pc:chgData name="Amit Rana" userId="ed131d96bcac4816" providerId="LiveId" clId="{D82F9281-29D4-44CE-9FB8-BFEABE4B5D4F}" dt="2021-04-16T04:23:25.121" v="0"/>
          <pc:sldLayoutMkLst>
            <pc:docMk/>
            <pc:sldMasterMk cId="0" sldId="2147483678"/>
            <pc:sldLayoutMk cId="0" sldId="2147483691"/>
          </pc:sldLayoutMkLst>
          <pc:spChg chg="mod">
            <ac:chgData name="Amit Rana" userId="ed131d96bcac4816" providerId="LiveId" clId="{D82F9281-29D4-44CE-9FB8-BFEABE4B5D4F}" dt="2021-04-16T04:23:25.121" v="0"/>
            <ac:spMkLst>
              <pc:docMk/>
              <pc:sldMasterMk cId="0" sldId="2147483678"/>
              <pc:sldLayoutMk cId="0" sldId="2147483691"/>
              <ac:spMk id="2"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91"/>
              <ac:spMk id="3" creationId="{00000000-0000-0000-0000-000000000000}"/>
            </ac:spMkLst>
          </pc:spChg>
        </pc:sldLayoutChg>
        <pc:sldLayoutChg chg="modSp">
          <pc:chgData name="Amit Rana" userId="ed131d96bcac4816" providerId="LiveId" clId="{D82F9281-29D4-44CE-9FB8-BFEABE4B5D4F}" dt="2021-04-16T04:23:25.121" v="0"/>
          <pc:sldLayoutMkLst>
            <pc:docMk/>
            <pc:sldMasterMk cId="0" sldId="2147483678"/>
            <pc:sldLayoutMk cId="0" sldId="2147483692"/>
          </pc:sldLayoutMkLst>
          <pc:spChg chg="mod">
            <ac:chgData name="Amit Rana" userId="ed131d96bcac4816" providerId="LiveId" clId="{D82F9281-29D4-44CE-9FB8-BFEABE4B5D4F}" dt="2021-04-16T04:23:25.121" v="0"/>
            <ac:spMkLst>
              <pc:docMk/>
              <pc:sldMasterMk cId="0" sldId="2147483678"/>
              <pc:sldLayoutMk cId="0" sldId="2147483692"/>
              <ac:spMk id="2"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92"/>
              <ac:spMk id="3" creationId="{00000000-0000-0000-0000-000000000000}"/>
            </ac:spMkLst>
          </pc:spChg>
          <pc:spChg chg="mod">
            <ac:chgData name="Amit Rana" userId="ed131d96bcac4816" providerId="LiveId" clId="{D82F9281-29D4-44CE-9FB8-BFEABE4B5D4F}" dt="2021-04-16T04:23:25.121" v="0"/>
            <ac:spMkLst>
              <pc:docMk/>
              <pc:sldMasterMk cId="0" sldId="2147483678"/>
              <pc:sldLayoutMk cId="0" sldId="2147483692"/>
              <ac:spMk id="4"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70C68-7055-4B97-9DEA-E350C7297AC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ED5D8C-C7D7-4606-86C1-F11DD5D7D827}">
      <dgm:prSet/>
      <dgm:spPr/>
      <dgm:t>
        <a:bodyPr/>
        <a:lstStyle/>
        <a:p>
          <a:r>
            <a:rPr lang="en-US"/>
            <a:t>C compiler is less efficient than Assembly</a:t>
          </a:r>
        </a:p>
      </dgm:t>
    </dgm:pt>
    <dgm:pt modelId="{01657135-EF52-4AA4-9C62-FF039F80574B}" type="parTrans" cxnId="{3493BE76-1E57-45E7-B160-98AC11A47A6A}">
      <dgm:prSet/>
      <dgm:spPr/>
      <dgm:t>
        <a:bodyPr/>
        <a:lstStyle/>
        <a:p>
          <a:endParaRPr lang="en-US"/>
        </a:p>
      </dgm:t>
    </dgm:pt>
    <dgm:pt modelId="{59106917-EB1A-498A-A16C-FB9A23B94011}" type="sibTrans" cxnId="{3493BE76-1E57-45E7-B160-98AC11A47A6A}">
      <dgm:prSet/>
      <dgm:spPr/>
      <dgm:t>
        <a:bodyPr/>
        <a:lstStyle/>
        <a:p>
          <a:endParaRPr lang="en-US"/>
        </a:p>
      </dgm:t>
    </dgm:pt>
    <dgm:pt modelId="{5D1ECF61-262B-4956-8829-F583E9F3AC98}">
      <dgm:prSet/>
      <dgm:spPr/>
      <dgm:t>
        <a:bodyPr/>
        <a:lstStyle/>
        <a:p>
          <a:r>
            <a:rPr lang="en-US"/>
            <a:t>C code is Easy to under Stand</a:t>
          </a:r>
        </a:p>
      </dgm:t>
    </dgm:pt>
    <dgm:pt modelId="{FCEB61EF-C26A-4E1E-B888-6DAA61B8111E}" type="parTrans" cxnId="{E5EA3B4E-86AA-4C8E-8496-C9438C9D7675}">
      <dgm:prSet/>
      <dgm:spPr/>
      <dgm:t>
        <a:bodyPr/>
        <a:lstStyle/>
        <a:p>
          <a:endParaRPr lang="en-US"/>
        </a:p>
      </dgm:t>
    </dgm:pt>
    <dgm:pt modelId="{47271BEA-22B9-478D-A06E-AE629CA01C6D}" type="sibTrans" cxnId="{E5EA3B4E-86AA-4C8E-8496-C9438C9D7675}">
      <dgm:prSet/>
      <dgm:spPr/>
      <dgm:t>
        <a:bodyPr/>
        <a:lstStyle/>
        <a:p>
          <a:endParaRPr lang="en-US"/>
        </a:p>
      </dgm:t>
    </dgm:pt>
    <dgm:pt modelId="{9FBE2E89-8D33-4C0D-BCA5-0DAA76106941}">
      <dgm:prSet/>
      <dgm:spPr/>
      <dgm:t>
        <a:bodyPr/>
        <a:lstStyle/>
        <a:p>
          <a:r>
            <a:rPr lang="en-US"/>
            <a:t>Strong Library Support in C</a:t>
          </a:r>
        </a:p>
      </dgm:t>
    </dgm:pt>
    <dgm:pt modelId="{9D1DA4B0-C1FE-46B1-AE1E-8B9044286479}" type="parTrans" cxnId="{329C7C26-64CD-4677-ABC8-283F612071EB}">
      <dgm:prSet/>
      <dgm:spPr/>
      <dgm:t>
        <a:bodyPr/>
        <a:lstStyle/>
        <a:p>
          <a:endParaRPr lang="en-US"/>
        </a:p>
      </dgm:t>
    </dgm:pt>
    <dgm:pt modelId="{DD31AF1E-627F-4E34-BD11-720F33CC7E60}" type="sibTrans" cxnId="{329C7C26-64CD-4677-ABC8-283F612071EB}">
      <dgm:prSet/>
      <dgm:spPr/>
      <dgm:t>
        <a:bodyPr/>
        <a:lstStyle/>
        <a:p>
          <a:endParaRPr lang="en-US"/>
        </a:p>
      </dgm:t>
    </dgm:pt>
    <dgm:pt modelId="{05FCC6DA-E58B-4688-A873-5C3924D1DB7E}">
      <dgm:prSet/>
      <dgm:spPr/>
      <dgm:t>
        <a:bodyPr/>
        <a:lstStyle/>
        <a:p>
          <a:r>
            <a:rPr lang="en-US"/>
            <a:t>Easily Switch on Other Processor/Controller</a:t>
          </a:r>
        </a:p>
      </dgm:t>
    </dgm:pt>
    <dgm:pt modelId="{F96A12A6-CFFA-4E78-A624-9070E1491ECF}" type="parTrans" cxnId="{34AEF290-F67D-4802-A098-CC18C715FB64}">
      <dgm:prSet/>
      <dgm:spPr/>
      <dgm:t>
        <a:bodyPr/>
        <a:lstStyle/>
        <a:p>
          <a:endParaRPr lang="en-US"/>
        </a:p>
      </dgm:t>
    </dgm:pt>
    <dgm:pt modelId="{4665914A-4C6A-4C30-8723-FA06D51F3189}" type="sibTrans" cxnId="{34AEF290-F67D-4802-A098-CC18C715FB64}">
      <dgm:prSet/>
      <dgm:spPr/>
      <dgm:t>
        <a:bodyPr/>
        <a:lstStyle/>
        <a:p>
          <a:endParaRPr lang="en-US"/>
        </a:p>
      </dgm:t>
    </dgm:pt>
    <dgm:pt modelId="{5F3DA36B-094A-4D3A-87AA-CEC09C85A656}">
      <dgm:prSet/>
      <dgm:spPr/>
      <dgm:t>
        <a:bodyPr/>
        <a:lstStyle/>
        <a:p>
          <a:r>
            <a:rPr lang="en-US"/>
            <a:t>Assembly is difficult to learn and remember</a:t>
          </a:r>
        </a:p>
      </dgm:t>
    </dgm:pt>
    <dgm:pt modelId="{B6AEE9C0-1B18-4C25-8A25-877FFA5D355F}" type="parTrans" cxnId="{344D92FA-42D5-49D8-9554-2F3C9C78B5B0}">
      <dgm:prSet/>
      <dgm:spPr/>
      <dgm:t>
        <a:bodyPr/>
        <a:lstStyle/>
        <a:p>
          <a:endParaRPr lang="en-US"/>
        </a:p>
      </dgm:t>
    </dgm:pt>
    <dgm:pt modelId="{DF7E8F2F-929B-40AC-A19A-4BB9B91C4DA1}" type="sibTrans" cxnId="{344D92FA-42D5-49D8-9554-2F3C9C78B5B0}">
      <dgm:prSet/>
      <dgm:spPr/>
      <dgm:t>
        <a:bodyPr/>
        <a:lstStyle/>
        <a:p>
          <a:endParaRPr lang="en-US"/>
        </a:p>
      </dgm:t>
    </dgm:pt>
    <dgm:pt modelId="{5F9A8876-93E8-4E12-856F-135ED1A432DA}">
      <dgm:prSet/>
      <dgm:spPr/>
      <dgm:t>
        <a:bodyPr/>
        <a:lstStyle/>
        <a:p>
          <a:r>
            <a:rPr lang="en-US"/>
            <a:t>One can not change platform from assembly easily</a:t>
          </a:r>
        </a:p>
      </dgm:t>
    </dgm:pt>
    <dgm:pt modelId="{326EAF84-EC28-4A80-B246-52910A58355B}" type="parTrans" cxnId="{0C0AEFDE-6167-439D-8B9D-4FE7C2E2F6AE}">
      <dgm:prSet/>
      <dgm:spPr/>
      <dgm:t>
        <a:bodyPr/>
        <a:lstStyle/>
        <a:p>
          <a:endParaRPr lang="en-US"/>
        </a:p>
      </dgm:t>
    </dgm:pt>
    <dgm:pt modelId="{FCE395AF-91D8-4B66-8FA0-2EAD5D7F172F}" type="sibTrans" cxnId="{0C0AEFDE-6167-439D-8B9D-4FE7C2E2F6AE}">
      <dgm:prSet/>
      <dgm:spPr/>
      <dgm:t>
        <a:bodyPr/>
        <a:lstStyle/>
        <a:p>
          <a:endParaRPr lang="en-US"/>
        </a:p>
      </dgm:t>
    </dgm:pt>
    <dgm:pt modelId="{D8903285-4A69-44A4-9613-4585BE7D2122}" type="pres">
      <dgm:prSet presAssocID="{ECC70C68-7055-4B97-9DEA-E350C7297AC7}" presName="root" presStyleCnt="0">
        <dgm:presLayoutVars>
          <dgm:dir/>
          <dgm:resizeHandles val="exact"/>
        </dgm:presLayoutVars>
      </dgm:prSet>
      <dgm:spPr/>
    </dgm:pt>
    <dgm:pt modelId="{ADADB41E-148F-4933-83AE-AA627A4C2444}" type="pres">
      <dgm:prSet presAssocID="{85ED5D8C-C7D7-4606-86C1-F11DD5D7D827}" presName="compNode" presStyleCnt="0"/>
      <dgm:spPr/>
    </dgm:pt>
    <dgm:pt modelId="{46F180BD-2F3C-4791-AEA3-7E18DCB65A51}" type="pres">
      <dgm:prSet presAssocID="{85ED5D8C-C7D7-4606-86C1-F11DD5D7D827}" presName="bgRect" presStyleLbl="bgShp" presStyleIdx="0" presStyleCnt="6"/>
      <dgm:spPr/>
    </dgm:pt>
    <dgm:pt modelId="{D286F336-C789-4697-B014-EDB4DD3A541C}" type="pres">
      <dgm:prSet presAssocID="{85ED5D8C-C7D7-4606-86C1-F11DD5D7D82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0813002-FB74-4DD9-A20B-455D419FB6DB}" type="pres">
      <dgm:prSet presAssocID="{85ED5D8C-C7D7-4606-86C1-F11DD5D7D827}" presName="spaceRect" presStyleCnt="0"/>
      <dgm:spPr/>
    </dgm:pt>
    <dgm:pt modelId="{CD380B94-72E4-4B16-A07C-DF08C0AC7B13}" type="pres">
      <dgm:prSet presAssocID="{85ED5D8C-C7D7-4606-86C1-F11DD5D7D827}" presName="parTx" presStyleLbl="revTx" presStyleIdx="0" presStyleCnt="6">
        <dgm:presLayoutVars>
          <dgm:chMax val="0"/>
          <dgm:chPref val="0"/>
        </dgm:presLayoutVars>
      </dgm:prSet>
      <dgm:spPr/>
    </dgm:pt>
    <dgm:pt modelId="{72C8295A-59C3-4B82-9F24-C2C8513874A6}" type="pres">
      <dgm:prSet presAssocID="{59106917-EB1A-498A-A16C-FB9A23B94011}" presName="sibTrans" presStyleCnt="0"/>
      <dgm:spPr/>
    </dgm:pt>
    <dgm:pt modelId="{6F5D31CD-EA8A-443E-808A-BC9D9DB11826}" type="pres">
      <dgm:prSet presAssocID="{5D1ECF61-262B-4956-8829-F583E9F3AC98}" presName="compNode" presStyleCnt="0"/>
      <dgm:spPr/>
    </dgm:pt>
    <dgm:pt modelId="{16D541A0-0B27-45EB-A13C-2A207044A60C}" type="pres">
      <dgm:prSet presAssocID="{5D1ECF61-262B-4956-8829-F583E9F3AC98}" presName="bgRect" presStyleLbl="bgShp" presStyleIdx="1" presStyleCnt="6"/>
      <dgm:spPr/>
    </dgm:pt>
    <dgm:pt modelId="{E60268D1-B956-468D-9863-827128B85007}" type="pres">
      <dgm:prSet presAssocID="{5D1ECF61-262B-4956-8829-F583E9F3AC9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A1346FA7-BC49-4EA2-95B0-F2830D7CCE42}" type="pres">
      <dgm:prSet presAssocID="{5D1ECF61-262B-4956-8829-F583E9F3AC98}" presName="spaceRect" presStyleCnt="0"/>
      <dgm:spPr/>
    </dgm:pt>
    <dgm:pt modelId="{3944FF85-99BE-41D8-97DD-8E0E93C9D1C4}" type="pres">
      <dgm:prSet presAssocID="{5D1ECF61-262B-4956-8829-F583E9F3AC98}" presName="parTx" presStyleLbl="revTx" presStyleIdx="1" presStyleCnt="6">
        <dgm:presLayoutVars>
          <dgm:chMax val="0"/>
          <dgm:chPref val="0"/>
        </dgm:presLayoutVars>
      </dgm:prSet>
      <dgm:spPr/>
    </dgm:pt>
    <dgm:pt modelId="{35CCA3EA-E78F-468C-AAF5-C12858248721}" type="pres">
      <dgm:prSet presAssocID="{47271BEA-22B9-478D-A06E-AE629CA01C6D}" presName="sibTrans" presStyleCnt="0"/>
      <dgm:spPr/>
    </dgm:pt>
    <dgm:pt modelId="{AB8BB74F-6474-4E67-81EB-79ADF2938A55}" type="pres">
      <dgm:prSet presAssocID="{9FBE2E89-8D33-4C0D-BCA5-0DAA76106941}" presName="compNode" presStyleCnt="0"/>
      <dgm:spPr/>
    </dgm:pt>
    <dgm:pt modelId="{D2518BFF-AD73-4157-BDC0-BA10A0CEA7C9}" type="pres">
      <dgm:prSet presAssocID="{9FBE2E89-8D33-4C0D-BCA5-0DAA76106941}" presName="bgRect" presStyleLbl="bgShp" presStyleIdx="2" presStyleCnt="6"/>
      <dgm:spPr/>
    </dgm:pt>
    <dgm:pt modelId="{C86D69AA-E5E9-4031-ADA3-68BA8850AC46}" type="pres">
      <dgm:prSet presAssocID="{9FBE2E89-8D33-4C0D-BCA5-0DAA7610694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140B2701-B5C4-440B-AB3F-1C888C8B6727}" type="pres">
      <dgm:prSet presAssocID="{9FBE2E89-8D33-4C0D-BCA5-0DAA76106941}" presName="spaceRect" presStyleCnt="0"/>
      <dgm:spPr/>
    </dgm:pt>
    <dgm:pt modelId="{A35DB804-0A9D-4E45-B70F-053C74F86BFA}" type="pres">
      <dgm:prSet presAssocID="{9FBE2E89-8D33-4C0D-BCA5-0DAA76106941}" presName="parTx" presStyleLbl="revTx" presStyleIdx="2" presStyleCnt="6">
        <dgm:presLayoutVars>
          <dgm:chMax val="0"/>
          <dgm:chPref val="0"/>
        </dgm:presLayoutVars>
      </dgm:prSet>
      <dgm:spPr/>
    </dgm:pt>
    <dgm:pt modelId="{36E9DD61-BCAA-40AF-8C43-8279E9A94B74}" type="pres">
      <dgm:prSet presAssocID="{DD31AF1E-627F-4E34-BD11-720F33CC7E60}" presName="sibTrans" presStyleCnt="0"/>
      <dgm:spPr/>
    </dgm:pt>
    <dgm:pt modelId="{F8F0860E-0931-4810-A91C-31C6C8272503}" type="pres">
      <dgm:prSet presAssocID="{05FCC6DA-E58B-4688-A873-5C3924D1DB7E}" presName="compNode" presStyleCnt="0"/>
      <dgm:spPr/>
    </dgm:pt>
    <dgm:pt modelId="{B02FA6F8-ED1B-4715-AC33-8A783FB5292E}" type="pres">
      <dgm:prSet presAssocID="{05FCC6DA-E58B-4688-A873-5C3924D1DB7E}" presName="bgRect" presStyleLbl="bgShp" presStyleIdx="3" presStyleCnt="6"/>
      <dgm:spPr/>
    </dgm:pt>
    <dgm:pt modelId="{C35E6F0E-3671-42CA-A970-05B7BE0C8E51}" type="pres">
      <dgm:prSet presAssocID="{05FCC6DA-E58B-4688-A873-5C3924D1DB7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7A4AF7CD-7564-493E-A702-C12437AB5E64}" type="pres">
      <dgm:prSet presAssocID="{05FCC6DA-E58B-4688-A873-5C3924D1DB7E}" presName="spaceRect" presStyleCnt="0"/>
      <dgm:spPr/>
    </dgm:pt>
    <dgm:pt modelId="{A8F9CA9F-0EF4-4025-8BC0-BA3728F300A2}" type="pres">
      <dgm:prSet presAssocID="{05FCC6DA-E58B-4688-A873-5C3924D1DB7E}" presName="parTx" presStyleLbl="revTx" presStyleIdx="3" presStyleCnt="6">
        <dgm:presLayoutVars>
          <dgm:chMax val="0"/>
          <dgm:chPref val="0"/>
        </dgm:presLayoutVars>
      </dgm:prSet>
      <dgm:spPr/>
    </dgm:pt>
    <dgm:pt modelId="{7F9C0CCE-98C9-4D6B-841B-9B53B57BA6D7}" type="pres">
      <dgm:prSet presAssocID="{4665914A-4C6A-4C30-8723-FA06D51F3189}" presName="sibTrans" presStyleCnt="0"/>
      <dgm:spPr/>
    </dgm:pt>
    <dgm:pt modelId="{68CA4A44-E716-41BF-8844-F6E565CCB6BD}" type="pres">
      <dgm:prSet presAssocID="{5F3DA36B-094A-4D3A-87AA-CEC09C85A656}" presName="compNode" presStyleCnt="0"/>
      <dgm:spPr/>
    </dgm:pt>
    <dgm:pt modelId="{99BF3E0A-6954-4A62-80BF-3B800DD4C156}" type="pres">
      <dgm:prSet presAssocID="{5F3DA36B-094A-4D3A-87AA-CEC09C85A656}" presName="bgRect" presStyleLbl="bgShp" presStyleIdx="4" presStyleCnt="6"/>
      <dgm:spPr/>
    </dgm:pt>
    <dgm:pt modelId="{3158B4F7-B625-49B3-9A45-F4763FFD06DA}" type="pres">
      <dgm:prSet presAssocID="{5F3DA36B-094A-4D3A-87AA-CEC09C85A65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7E2D6A34-5099-4FD4-BDEA-620DB08087B5}" type="pres">
      <dgm:prSet presAssocID="{5F3DA36B-094A-4D3A-87AA-CEC09C85A656}" presName="spaceRect" presStyleCnt="0"/>
      <dgm:spPr/>
    </dgm:pt>
    <dgm:pt modelId="{ABC76414-76F3-4E71-9E38-96A57B3E43B8}" type="pres">
      <dgm:prSet presAssocID="{5F3DA36B-094A-4D3A-87AA-CEC09C85A656}" presName="parTx" presStyleLbl="revTx" presStyleIdx="4" presStyleCnt="6">
        <dgm:presLayoutVars>
          <dgm:chMax val="0"/>
          <dgm:chPref val="0"/>
        </dgm:presLayoutVars>
      </dgm:prSet>
      <dgm:spPr/>
    </dgm:pt>
    <dgm:pt modelId="{69B229F0-CEC7-4962-A5F5-4B6DA07B0CF9}" type="pres">
      <dgm:prSet presAssocID="{DF7E8F2F-929B-40AC-A19A-4BB9B91C4DA1}" presName="sibTrans" presStyleCnt="0"/>
      <dgm:spPr/>
    </dgm:pt>
    <dgm:pt modelId="{61D6BBAA-FD7C-4A0C-9B7F-54A94AC3BBCA}" type="pres">
      <dgm:prSet presAssocID="{5F9A8876-93E8-4E12-856F-135ED1A432DA}" presName="compNode" presStyleCnt="0"/>
      <dgm:spPr/>
    </dgm:pt>
    <dgm:pt modelId="{81CA1D8B-D44D-4EB4-BD09-166AA4A6F1CF}" type="pres">
      <dgm:prSet presAssocID="{5F9A8876-93E8-4E12-856F-135ED1A432DA}" presName="bgRect" presStyleLbl="bgShp" presStyleIdx="5" presStyleCnt="6"/>
      <dgm:spPr/>
    </dgm:pt>
    <dgm:pt modelId="{3C7260C0-5B51-43C8-BAC1-1D90372CB3FC}" type="pres">
      <dgm:prSet presAssocID="{5F9A8876-93E8-4E12-856F-135ED1A432D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
        </a:ext>
      </dgm:extLst>
    </dgm:pt>
    <dgm:pt modelId="{D7A50966-159F-4E88-8FE4-E3D8BDBE5193}" type="pres">
      <dgm:prSet presAssocID="{5F9A8876-93E8-4E12-856F-135ED1A432DA}" presName="spaceRect" presStyleCnt="0"/>
      <dgm:spPr/>
    </dgm:pt>
    <dgm:pt modelId="{7B5A91D3-F16A-45B0-ABD6-E6E419FCBBBF}" type="pres">
      <dgm:prSet presAssocID="{5F9A8876-93E8-4E12-856F-135ED1A432DA}" presName="parTx" presStyleLbl="revTx" presStyleIdx="5" presStyleCnt="6">
        <dgm:presLayoutVars>
          <dgm:chMax val="0"/>
          <dgm:chPref val="0"/>
        </dgm:presLayoutVars>
      </dgm:prSet>
      <dgm:spPr/>
    </dgm:pt>
  </dgm:ptLst>
  <dgm:cxnLst>
    <dgm:cxn modelId="{AE4DCB02-63FB-4C4D-A0ED-5D9553ED5BC5}" type="presOf" srcId="{9FBE2E89-8D33-4C0D-BCA5-0DAA76106941}" destId="{A35DB804-0A9D-4E45-B70F-053C74F86BFA}" srcOrd="0" destOrd="0" presId="urn:microsoft.com/office/officeart/2018/2/layout/IconVerticalSolidList"/>
    <dgm:cxn modelId="{50162206-1850-47D4-87D4-E3054A344FD8}" type="presOf" srcId="{85ED5D8C-C7D7-4606-86C1-F11DD5D7D827}" destId="{CD380B94-72E4-4B16-A07C-DF08C0AC7B13}" srcOrd="0" destOrd="0" presId="urn:microsoft.com/office/officeart/2018/2/layout/IconVerticalSolidList"/>
    <dgm:cxn modelId="{329C7C26-64CD-4677-ABC8-283F612071EB}" srcId="{ECC70C68-7055-4B97-9DEA-E350C7297AC7}" destId="{9FBE2E89-8D33-4C0D-BCA5-0DAA76106941}" srcOrd="2" destOrd="0" parTransId="{9D1DA4B0-C1FE-46B1-AE1E-8B9044286479}" sibTransId="{DD31AF1E-627F-4E34-BD11-720F33CC7E60}"/>
    <dgm:cxn modelId="{7C29A76B-792D-4735-BC26-B80E4FA41D51}" type="presOf" srcId="{ECC70C68-7055-4B97-9DEA-E350C7297AC7}" destId="{D8903285-4A69-44A4-9613-4585BE7D2122}" srcOrd="0" destOrd="0" presId="urn:microsoft.com/office/officeart/2018/2/layout/IconVerticalSolidList"/>
    <dgm:cxn modelId="{CF4BC26B-B85F-476A-87B6-115A7C48062C}" type="presOf" srcId="{5F3DA36B-094A-4D3A-87AA-CEC09C85A656}" destId="{ABC76414-76F3-4E71-9E38-96A57B3E43B8}" srcOrd="0" destOrd="0" presId="urn:microsoft.com/office/officeart/2018/2/layout/IconVerticalSolidList"/>
    <dgm:cxn modelId="{E5EA3B4E-86AA-4C8E-8496-C9438C9D7675}" srcId="{ECC70C68-7055-4B97-9DEA-E350C7297AC7}" destId="{5D1ECF61-262B-4956-8829-F583E9F3AC98}" srcOrd="1" destOrd="0" parTransId="{FCEB61EF-C26A-4E1E-B888-6DAA61B8111E}" sibTransId="{47271BEA-22B9-478D-A06E-AE629CA01C6D}"/>
    <dgm:cxn modelId="{41151F52-7DBB-4756-9F79-E9361E06D188}" type="presOf" srcId="{5F9A8876-93E8-4E12-856F-135ED1A432DA}" destId="{7B5A91D3-F16A-45B0-ABD6-E6E419FCBBBF}" srcOrd="0" destOrd="0" presId="urn:microsoft.com/office/officeart/2018/2/layout/IconVerticalSolidList"/>
    <dgm:cxn modelId="{3493BE76-1E57-45E7-B160-98AC11A47A6A}" srcId="{ECC70C68-7055-4B97-9DEA-E350C7297AC7}" destId="{85ED5D8C-C7D7-4606-86C1-F11DD5D7D827}" srcOrd="0" destOrd="0" parTransId="{01657135-EF52-4AA4-9C62-FF039F80574B}" sibTransId="{59106917-EB1A-498A-A16C-FB9A23B94011}"/>
    <dgm:cxn modelId="{34AEF290-F67D-4802-A098-CC18C715FB64}" srcId="{ECC70C68-7055-4B97-9DEA-E350C7297AC7}" destId="{05FCC6DA-E58B-4688-A873-5C3924D1DB7E}" srcOrd="3" destOrd="0" parTransId="{F96A12A6-CFFA-4E78-A624-9070E1491ECF}" sibTransId="{4665914A-4C6A-4C30-8723-FA06D51F3189}"/>
    <dgm:cxn modelId="{53CD5C91-A6B3-46F2-AA82-09FA91C55D86}" type="presOf" srcId="{5D1ECF61-262B-4956-8829-F583E9F3AC98}" destId="{3944FF85-99BE-41D8-97DD-8E0E93C9D1C4}" srcOrd="0" destOrd="0" presId="urn:microsoft.com/office/officeart/2018/2/layout/IconVerticalSolidList"/>
    <dgm:cxn modelId="{DE8420B0-29C0-4897-8E20-CA29B0CD99F9}" type="presOf" srcId="{05FCC6DA-E58B-4688-A873-5C3924D1DB7E}" destId="{A8F9CA9F-0EF4-4025-8BC0-BA3728F300A2}" srcOrd="0" destOrd="0" presId="urn:microsoft.com/office/officeart/2018/2/layout/IconVerticalSolidList"/>
    <dgm:cxn modelId="{0C0AEFDE-6167-439D-8B9D-4FE7C2E2F6AE}" srcId="{ECC70C68-7055-4B97-9DEA-E350C7297AC7}" destId="{5F9A8876-93E8-4E12-856F-135ED1A432DA}" srcOrd="5" destOrd="0" parTransId="{326EAF84-EC28-4A80-B246-52910A58355B}" sibTransId="{FCE395AF-91D8-4B66-8FA0-2EAD5D7F172F}"/>
    <dgm:cxn modelId="{344D92FA-42D5-49D8-9554-2F3C9C78B5B0}" srcId="{ECC70C68-7055-4B97-9DEA-E350C7297AC7}" destId="{5F3DA36B-094A-4D3A-87AA-CEC09C85A656}" srcOrd="4" destOrd="0" parTransId="{B6AEE9C0-1B18-4C25-8A25-877FFA5D355F}" sibTransId="{DF7E8F2F-929B-40AC-A19A-4BB9B91C4DA1}"/>
    <dgm:cxn modelId="{8A5F3A03-5B55-43C3-BBE0-635059A16D9A}" type="presParOf" srcId="{D8903285-4A69-44A4-9613-4585BE7D2122}" destId="{ADADB41E-148F-4933-83AE-AA627A4C2444}" srcOrd="0" destOrd="0" presId="urn:microsoft.com/office/officeart/2018/2/layout/IconVerticalSolidList"/>
    <dgm:cxn modelId="{1AFBD1AC-8754-46C5-B07F-E2175C35048A}" type="presParOf" srcId="{ADADB41E-148F-4933-83AE-AA627A4C2444}" destId="{46F180BD-2F3C-4791-AEA3-7E18DCB65A51}" srcOrd="0" destOrd="0" presId="urn:microsoft.com/office/officeart/2018/2/layout/IconVerticalSolidList"/>
    <dgm:cxn modelId="{29510A77-E6E3-4520-AD17-AB455EC4E83D}" type="presParOf" srcId="{ADADB41E-148F-4933-83AE-AA627A4C2444}" destId="{D286F336-C789-4697-B014-EDB4DD3A541C}" srcOrd="1" destOrd="0" presId="urn:microsoft.com/office/officeart/2018/2/layout/IconVerticalSolidList"/>
    <dgm:cxn modelId="{54F3ECD4-A0EA-4694-A235-67706658BB1D}" type="presParOf" srcId="{ADADB41E-148F-4933-83AE-AA627A4C2444}" destId="{40813002-FB74-4DD9-A20B-455D419FB6DB}" srcOrd="2" destOrd="0" presId="urn:microsoft.com/office/officeart/2018/2/layout/IconVerticalSolidList"/>
    <dgm:cxn modelId="{E77BE230-3BC0-4912-B0E8-742AACC06BF9}" type="presParOf" srcId="{ADADB41E-148F-4933-83AE-AA627A4C2444}" destId="{CD380B94-72E4-4B16-A07C-DF08C0AC7B13}" srcOrd="3" destOrd="0" presId="urn:microsoft.com/office/officeart/2018/2/layout/IconVerticalSolidList"/>
    <dgm:cxn modelId="{106EB012-400E-4BE7-BA33-239F0966DD49}" type="presParOf" srcId="{D8903285-4A69-44A4-9613-4585BE7D2122}" destId="{72C8295A-59C3-4B82-9F24-C2C8513874A6}" srcOrd="1" destOrd="0" presId="urn:microsoft.com/office/officeart/2018/2/layout/IconVerticalSolidList"/>
    <dgm:cxn modelId="{37D150A1-3EB9-43BF-8530-5D113B5154A4}" type="presParOf" srcId="{D8903285-4A69-44A4-9613-4585BE7D2122}" destId="{6F5D31CD-EA8A-443E-808A-BC9D9DB11826}" srcOrd="2" destOrd="0" presId="urn:microsoft.com/office/officeart/2018/2/layout/IconVerticalSolidList"/>
    <dgm:cxn modelId="{CC90C78A-18F9-4A9B-9AB7-55802D9DCB7F}" type="presParOf" srcId="{6F5D31CD-EA8A-443E-808A-BC9D9DB11826}" destId="{16D541A0-0B27-45EB-A13C-2A207044A60C}" srcOrd="0" destOrd="0" presId="urn:microsoft.com/office/officeart/2018/2/layout/IconVerticalSolidList"/>
    <dgm:cxn modelId="{EF709350-0566-4D26-833B-E6428BE79D78}" type="presParOf" srcId="{6F5D31CD-EA8A-443E-808A-BC9D9DB11826}" destId="{E60268D1-B956-468D-9863-827128B85007}" srcOrd="1" destOrd="0" presId="urn:microsoft.com/office/officeart/2018/2/layout/IconVerticalSolidList"/>
    <dgm:cxn modelId="{B4889220-8A97-46F1-B43C-EE50D3787CBE}" type="presParOf" srcId="{6F5D31CD-EA8A-443E-808A-BC9D9DB11826}" destId="{A1346FA7-BC49-4EA2-95B0-F2830D7CCE42}" srcOrd="2" destOrd="0" presId="urn:microsoft.com/office/officeart/2018/2/layout/IconVerticalSolidList"/>
    <dgm:cxn modelId="{1C0C828A-CA57-41A5-8907-A9FFD33F1F22}" type="presParOf" srcId="{6F5D31CD-EA8A-443E-808A-BC9D9DB11826}" destId="{3944FF85-99BE-41D8-97DD-8E0E93C9D1C4}" srcOrd="3" destOrd="0" presId="urn:microsoft.com/office/officeart/2018/2/layout/IconVerticalSolidList"/>
    <dgm:cxn modelId="{9B94F563-7F1E-4E54-8B7F-047BE59746A9}" type="presParOf" srcId="{D8903285-4A69-44A4-9613-4585BE7D2122}" destId="{35CCA3EA-E78F-468C-AAF5-C12858248721}" srcOrd="3" destOrd="0" presId="urn:microsoft.com/office/officeart/2018/2/layout/IconVerticalSolidList"/>
    <dgm:cxn modelId="{8F281471-4818-4054-B35F-F6927BD188C6}" type="presParOf" srcId="{D8903285-4A69-44A4-9613-4585BE7D2122}" destId="{AB8BB74F-6474-4E67-81EB-79ADF2938A55}" srcOrd="4" destOrd="0" presId="urn:microsoft.com/office/officeart/2018/2/layout/IconVerticalSolidList"/>
    <dgm:cxn modelId="{0A7F7D9B-1F2D-4842-8E92-E6A834B6272D}" type="presParOf" srcId="{AB8BB74F-6474-4E67-81EB-79ADF2938A55}" destId="{D2518BFF-AD73-4157-BDC0-BA10A0CEA7C9}" srcOrd="0" destOrd="0" presId="urn:microsoft.com/office/officeart/2018/2/layout/IconVerticalSolidList"/>
    <dgm:cxn modelId="{74BAF6F9-A62A-4D44-9640-DD91E4E17D60}" type="presParOf" srcId="{AB8BB74F-6474-4E67-81EB-79ADF2938A55}" destId="{C86D69AA-E5E9-4031-ADA3-68BA8850AC46}" srcOrd="1" destOrd="0" presId="urn:microsoft.com/office/officeart/2018/2/layout/IconVerticalSolidList"/>
    <dgm:cxn modelId="{2A2FA73D-D8AD-4B3D-911C-CA1ABF70827C}" type="presParOf" srcId="{AB8BB74F-6474-4E67-81EB-79ADF2938A55}" destId="{140B2701-B5C4-440B-AB3F-1C888C8B6727}" srcOrd="2" destOrd="0" presId="urn:microsoft.com/office/officeart/2018/2/layout/IconVerticalSolidList"/>
    <dgm:cxn modelId="{A3B1FCCC-2461-412B-A0B2-46791C5B41FE}" type="presParOf" srcId="{AB8BB74F-6474-4E67-81EB-79ADF2938A55}" destId="{A35DB804-0A9D-4E45-B70F-053C74F86BFA}" srcOrd="3" destOrd="0" presId="urn:microsoft.com/office/officeart/2018/2/layout/IconVerticalSolidList"/>
    <dgm:cxn modelId="{D691AB94-2133-4196-886B-99CA7AB37FED}" type="presParOf" srcId="{D8903285-4A69-44A4-9613-4585BE7D2122}" destId="{36E9DD61-BCAA-40AF-8C43-8279E9A94B74}" srcOrd="5" destOrd="0" presId="urn:microsoft.com/office/officeart/2018/2/layout/IconVerticalSolidList"/>
    <dgm:cxn modelId="{4C83894D-703A-4061-A750-BCBF55B559A0}" type="presParOf" srcId="{D8903285-4A69-44A4-9613-4585BE7D2122}" destId="{F8F0860E-0931-4810-A91C-31C6C8272503}" srcOrd="6" destOrd="0" presId="urn:microsoft.com/office/officeart/2018/2/layout/IconVerticalSolidList"/>
    <dgm:cxn modelId="{ACB5A4A0-67A4-428F-94CD-7747C59DF131}" type="presParOf" srcId="{F8F0860E-0931-4810-A91C-31C6C8272503}" destId="{B02FA6F8-ED1B-4715-AC33-8A783FB5292E}" srcOrd="0" destOrd="0" presId="urn:microsoft.com/office/officeart/2018/2/layout/IconVerticalSolidList"/>
    <dgm:cxn modelId="{E30BBD38-038B-4802-937C-3E6F6C431962}" type="presParOf" srcId="{F8F0860E-0931-4810-A91C-31C6C8272503}" destId="{C35E6F0E-3671-42CA-A970-05B7BE0C8E51}" srcOrd="1" destOrd="0" presId="urn:microsoft.com/office/officeart/2018/2/layout/IconVerticalSolidList"/>
    <dgm:cxn modelId="{1B7E2A4B-01B5-4703-813E-5D1510FA2AC1}" type="presParOf" srcId="{F8F0860E-0931-4810-A91C-31C6C8272503}" destId="{7A4AF7CD-7564-493E-A702-C12437AB5E64}" srcOrd="2" destOrd="0" presId="urn:microsoft.com/office/officeart/2018/2/layout/IconVerticalSolidList"/>
    <dgm:cxn modelId="{DA7B1510-CD09-4A7D-B4E4-68309BD5735C}" type="presParOf" srcId="{F8F0860E-0931-4810-A91C-31C6C8272503}" destId="{A8F9CA9F-0EF4-4025-8BC0-BA3728F300A2}" srcOrd="3" destOrd="0" presId="urn:microsoft.com/office/officeart/2018/2/layout/IconVerticalSolidList"/>
    <dgm:cxn modelId="{7A4E36AD-3C3E-4821-B291-7C8A8AC9F947}" type="presParOf" srcId="{D8903285-4A69-44A4-9613-4585BE7D2122}" destId="{7F9C0CCE-98C9-4D6B-841B-9B53B57BA6D7}" srcOrd="7" destOrd="0" presId="urn:microsoft.com/office/officeart/2018/2/layout/IconVerticalSolidList"/>
    <dgm:cxn modelId="{E551E379-17C7-45D6-93B9-8E75DC42C15F}" type="presParOf" srcId="{D8903285-4A69-44A4-9613-4585BE7D2122}" destId="{68CA4A44-E716-41BF-8844-F6E565CCB6BD}" srcOrd="8" destOrd="0" presId="urn:microsoft.com/office/officeart/2018/2/layout/IconVerticalSolidList"/>
    <dgm:cxn modelId="{6C934243-716D-4E1E-900C-B57971657B7B}" type="presParOf" srcId="{68CA4A44-E716-41BF-8844-F6E565CCB6BD}" destId="{99BF3E0A-6954-4A62-80BF-3B800DD4C156}" srcOrd="0" destOrd="0" presId="urn:microsoft.com/office/officeart/2018/2/layout/IconVerticalSolidList"/>
    <dgm:cxn modelId="{FD5EB97F-5A0E-4835-BD3C-B4B69137D92F}" type="presParOf" srcId="{68CA4A44-E716-41BF-8844-F6E565CCB6BD}" destId="{3158B4F7-B625-49B3-9A45-F4763FFD06DA}" srcOrd="1" destOrd="0" presId="urn:microsoft.com/office/officeart/2018/2/layout/IconVerticalSolidList"/>
    <dgm:cxn modelId="{BBB7213B-9666-48FC-897E-FF3EEB867812}" type="presParOf" srcId="{68CA4A44-E716-41BF-8844-F6E565CCB6BD}" destId="{7E2D6A34-5099-4FD4-BDEA-620DB08087B5}" srcOrd="2" destOrd="0" presId="urn:microsoft.com/office/officeart/2018/2/layout/IconVerticalSolidList"/>
    <dgm:cxn modelId="{E7E1C92C-A108-4861-B223-D217AFB10D28}" type="presParOf" srcId="{68CA4A44-E716-41BF-8844-F6E565CCB6BD}" destId="{ABC76414-76F3-4E71-9E38-96A57B3E43B8}" srcOrd="3" destOrd="0" presId="urn:microsoft.com/office/officeart/2018/2/layout/IconVerticalSolidList"/>
    <dgm:cxn modelId="{D44F8F5C-5F37-4D8E-B0EF-F4CB0196AFB0}" type="presParOf" srcId="{D8903285-4A69-44A4-9613-4585BE7D2122}" destId="{69B229F0-CEC7-4962-A5F5-4B6DA07B0CF9}" srcOrd="9" destOrd="0" presId="urn:microsoft.com/office/officeart/2018/2/layout/IconVerticalSolidList"/>
    <dgm:cxn modelId="{9F8AF632-0377-4945-BCE1-3119ED3DCF5B}" type="presParOf" srcId="{D8903285-4A69-44A4-9613-4585BE7D2122}" destId="{61D6BBAA-FD7C-4A0C-9B7F-54A94AC3BBCA}" srcOrd="10" destOrd="0" presId="urn:microsoft.com/office/officeart/2018/2/layout/IconVerticalSolidList"/>
    <dgm:cxn modelId="{40FEA79F-070F-4663-A227-632513D9FA09}" type="presParOf" srcId="{61D6BBAA-FD7C-4A0C-9B7F-54A94AC3BBCA}" destId="{81CA1D8B-D44D-4EB4-BD09-166AA4A6F1CF}" srcOrd="0" destOrd="0" presId="urn:microsoft.com/office/officeart/2018/2/layout/IconVerticalSolidList"/>
    <dgm:cxn modelId="{F4A45E5E-1A87-4F39-A722-2C458D89E1C6}" type="presParOf" srcId="{61D6BBAA-FD7C-4A0C-9B7F-54A94AC3BBCA}" destId="{3C7260C0-5B51-43C8-BAC1-1D90372CB3FC}" srcOrd="1" destOrd="0" presId="urn:microsoft.com/office/officeart/2018/2/layout/IconVerticalSolidList"/>
    <dgm:cxn modelId="{C59DE069-75E7-47F0-919C-03DED8BB0650}" type="presParOf" srcId="{61D6BBAA-FD7C-4A0C-9B7F-54A94AC3BBCA}" destId="{D7A50966-159F-4E88-8FE4-E3D8BDBE5193}" srcOrd="2" destOrd="0" presId="urn:microsoft.com/office/officeart/2018/2/layout/IconVerticalSolidList"/>
    <dgm:cxn modelId="{16503A4A-0548-46AA-A84C-2EB1062FEBC2}" type="presParOf" srcId="{61D6BBAA-FD7C-4A0C-9B7F-54A94AC3BBCA}" destId="{7B5A91D3-F16A-45B0-ABD6-E6E419FCBB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180BD-2F3C-4791-AEA3-7E18DCB65A51}">
      <dsp:nvSpPr>
        <dsp:cNvPr id="0" name=""/>
        <dsp:cNvSpPr/>
      </dsp:nvSpPr>
      <dsp:spPr>
        <a:xfrm>
          <a:off x="0" y="1829"/>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6F336-C789-4697-B014-EDB4DD3A541C}">
      <dsp:nvSpPr>
        <dsp:cNvPr id="0" name=""/>
        <dsp:cNvSpPr/>
      </dsp:nvSpPr>
      <dsp:spPr>
        <a:xfrm>
          <a:off x="235850" y="177255"/>
          <a:ext cx="428818" cy="428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380B94-72E4-4B16-A07C-DF08C0AC7B13}">
      <dsp:nvSpPr>
        <dsp:cNvPr id="0" name=""/>
        <dsp:cNvSpPr/>
      </dsp:nvSpPr>
      <dsp:spPr>
        <a:xfrm>
          <a:off x="900518" y="1829"/>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C compiler is less efficient than Assembly</a:t>
          </a:r>
        </a:p>
      </dsp:txBody>
      <dsp:txXfrm>
        <a:off x="900518" y="1829"/>
        <a:ext cx="5347881" cy="779669"/>
      </dsp:txXfrm>
    </dsp:sp>
    <dsp:sp modelId="{16D541A0-0B27-45EB-A13C-2A207044A60C}">
      <dsp:nvSpPr>
        <dsp:cNvPr id="0" name=""/>
        <dsp:cNvSpPr/>
      </dsp:nvSpPr>
      <dsp:spPr>
        <a:xfrm>
          <a:off x="0" y="976416"/>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268D1-B956-468D-9863-827128B85007}">
      <dsp:nvSpPr>
        <dsp:cNvPr id="0" name=""/>
        <dsp:cNvSpPr/>
      </dsp:nvSpPr>
      <dsp:spPr>
        <a:xfrm>
          <a:off x="235850" y="1151842"/>
          <a:ext cx="428818" cy="428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44FF85-99BE-41D8-97DD-8E0E93C9D1C4}">
      <dsp:nvSpPr>
        <dsp:cNvPr id="0" name=""/>
        <dsp:cNvSpPr/>
      </dsp:nvSpPr>
      <dsp:spPr>
        <a:xfrm>
          <a:off x="900518" y="976416"/>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C code is Easy to under Stand</a:t>
          </a:r>
        </a:p>
      </dsp:txBody>
      <dsp:txXfrm>
        <a:off x="900518" y="976416"/>
        <a:ext cx="5347881" cy="779669"/>
      </dsp:txXfrm>
    </dsp:sp>
    <dsp:sp modelId="{D2518BFF-AD73-4157-BDC0-BA10A0CEA7C9}">
      <dsp:nvSpPr>
        <dsp:cNvPr id="0" name=""/>
        <dsp:cNvSpPr/>
      </dsp:nvSpPr>
      <dsp:spPr>
        <a:xfrm>
          <a:off x="0" y="1951003"/>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D69AA-E5E9-4031-ADA3-68BA8850AC46}">
      <dsp:nvSpPr>
        <dsp:cNvPr id="0" name=""/>
        <dsp:cNvSpPr/>
      </dsp:nvSpPr>
      <dsp:spPr>
        <a:xfrm>
          <a:off x="235850" y="2126428"/>
          <a:ext cx="428818" cy="428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5DB804-0A9D-4E45-B70F-053C74F86BFA}">
      <dsp:nvSpPr>
        <dsp:cNvPr id="0" name=""/>
        <dsp:cNvSpPr/>
      </dsp:nvSpPr>
      <dsp:spPr>
        <a:xfrm>
          <a:off x="900518" y="195100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Strong Library Support in C</a:t>
          </a:r>
        </a:p>
      </dsp:txBody>
      <dsp:txXfrm>
        <a:off x="900518" y="1951003"/>
        <a:ext cx="5347881" cy="779669"/>
      </dsp:txXfrm>
    </dsp:sp>
    <dsp:sp modelId="{B02FA6F8-ED1B-4715-AC33-8A783FB5292E}">
      <dsp:nvSpPr>
        <dsp:cNvPr id="0" name=""/>
        <dsp:cNvSpPr/>
      </dsp:nvSpPr>
      <dsp:spPr>
        <a:xfrm>
          <a:off x="0" y="2925590"/>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E6F0E-3671-42CA-A970-05B7BE0C8E51}">
      <dsp:nvSpPr>
        <dsp:cNvPr id="0" name=""/>
        <dsp:cNvSpPr/>
      </dsp:nvSpPr>
      <dsp:spPr>
        <a:xfrm>
          <a:off x="235850" y="3101015"/>
          <a:ext cx="428818" cy="4288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F9CA9F-0EF4-4025-8BC0-BA3728F300A2}">
      <dsp:nvSpPr>
        <dsp:cNvPr id="0" name=""/>
        <dsp:cNvSpPr/>
      </dsp:nvSpPr>
      <dsp:spPr>
        <a:xfrm>
          <a:off x="900518" y="2925590"/>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Easily Switch on Other Processor/Controller</a:t>
          </a:r>
        </a:p>
      </dsp:txBody>
      <dsp:txXfrm>
        <a:off x="900518" y="2925590"/>
        <a:ext cx="5347881" cy="779669"/>
      </dsp:txXfrm>
    </dsp:sp>
    <dsp:sp modelId="{99BF3E0A-6954-4A62-80BF-3B800DD4C156}">
      <dsp:nvSpPr>
        <dsp:cNvPr id="0" name=""/>
        <dsp:cNvSpPr/>
      </dsp:nvSpPr>
      <dsp:spPr>
        <a:xfrm>
          <a:off x="0" y="3900177"/>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8B4F7-B625-49B3-9A45-F4763FFD06DA}">
      <dsp:nvSpPr>
        <dsp:cNvPr id="0" name=""/>
        <dsp:cNvSpPr/>
      </dsp:nvSpPr>
      <dsp:spPr>
        <a:xfrm>
          <a:off x="235850" y="4075602"/>
          <a:ext cx="428818" cy="4288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C76414-76F3-4E71-9E38-96A57B3E43B8}">
      <dsp:nvSpPr>
        <dsp:cNvPr id="0" name=""/>
        <dsp:cNvSpPr/>
      </dsp:nvSpPr>
      <dsp:spPr>
        <a:xfrm>
          <a:off x="900518" y="3900177"/>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Assembly is difficult to learn and remember</a:t>
          </a:r>
        </a:p>
      </dsp:txBody>
      <dsp:txXfrm>
        <a:off x="900518" y="3900177"/>
        <a:ext cx="5347881" cy="779669"/>
      </dsp:txXfrm>
    </dsp:sp>
    <dsp:sp modelId="{81CA1D8B-D44D-4EB4-BD09-166AA4A6F1CF}">
      <dsp:nvSpPr>
        <dsp:cNvPr id="0" name=""/>
        <dsp:cNvSpPr/>
      </dsp:nvSpPr>
      <dsp:spPr>
        <a:xfrm>
          <a:off x="0" y="4874763"/>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260C0-5B51-43C8-BAC1-1D90372CB3FC}">
      <dsp:nvSpPr>
        <dsp:cNvPr id="0" name=""/>
        <dsp:cNvSpPr/>
      </dsp:nvSpPr>
      <dsp:spPr>
        <a:xfrm>
          <a:off x="235850" y="5050189"/>
          <a:ext cx="428818" cy="4288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5A91D3-F16A-45B0-ABD6-E6E419FCBBBF}">
      <dsp:nvSpPr>
        <dsp:cNvPr id="0" name=""/>
        <dsp:cNvSpPr/>
      </dsp:nvSpPr>
      <dsp:spPr>
        <a:xfrm>
          <a:off x="900518" y="487476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One can not change platform from assembly easily</a:t>
          </a:r>
        </a:p>
      </dsp:txBody>
      <dsp:txXfrm>
        <a:off x="900518" y="4874763"/>
        <a:ext cx="5347881" cy="7796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98A85-E44D-428D-A4B7-159AFF468EF5}" type="datetimeFigureOut">
              <a:rPr lang="en-US" smtClean="0"/>
              <a:pPr/>
              <a:t>8/9/2021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2B054-F253-4359-BF33-6CE0D8D709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Rot="1" noChangeAspect="1" noChangeArrowheads="1" noTextEdit="1"/>
          </p:cNvSpPr>
          <p:nvPr>
            <p:ph type="sldImg"/>
          </p:nvPr>
        </p:nvSpPr>
        <p:spPr>
          <a:xfrm>
            <a:off x="381000" y="685800"/>
            <a:ext cx="6096000" cy="3429000"/>
          </a:xfrm>
          <a:ln/>
        </p:spPr>
      </p:sp>
      <p:sp>
        <p:nvSpPr>
          <p:cNvPr id="1452035" name="Rectangle 3"/>
          <p:cNvSpPr>
            <a:spLocks noGrp="1" noChangeArrowheads="1"/>
          </p:cNvSpPr>
          <p:nvPr>
            <p:ph type="body" idx="1"/>
          </p:nvPr>
        </p:nvSpPr>
        <p:spPr/>
        <p:txBody>
          <a:bodyPr>
            <a:normAutofit lnSpcReduction="10000"/>
          </a:bodyPr>
          <a:lstStyle/>
          <a:p>
            <a:pPr>
              <a:lnSpc>
                <a:spcPct val="80000"/>
              </a:lnSpc>
            </a:pPr>
            <a:r>
              <a:rPr lang="en-US" sz="800" dirty="0"/>
              <a:t>C is a relatively small language, but one which wears well. </a:t>
            </a:r>
          </a:p>
          <a:p>
            <a:pPr>
              <a:lnSpc>
                <a:spcPct val="80000"/>
              </a:lnSpc>
            </a:pPr>
            <a:r>
              <a:rPr lang="en-US" sz="800" dirty="0"/>
              <a:t>C's small, </a:t>
            </a:r>
            <a:r>
              <a:rPr lang="en-US" sz="800" dirty="0" err="1"/>
              <a:t>unambitious</a:t>
            </a:r>
            <a:r>
              <a:rPr lang="en-US" sz="800" dirty="0"/>
              <a:t> feature set is a real advantage: there's less to learn; there isn't excess baggage in the way when you don't need it. It can also be a disadvantage: since it doesn't do everything for you, there's a lot you have to do yourself. (Actually, this is viewed by many as an additional advantage: anything the language doesn't do for you, it doesn't dictate to you, either, so you're free to do that something however you want.) </a:t>
            </a:r>
          </a:p>
          <a:p>
            <a:pPr>
              <a:lnSpc>
                <a:spcPct val="80000"/>
              </a:lnSpc>
            </a:pPr>
            <a:endParaRPr lang="en-US" sz="800" dirty="0"/>
          </a:p>
          <a:p>
            <a:pPr>
              <a:lnSpc>
                <a:spcPct val="80000"/>
              </a:lnSpc>
            </a:pPr>
            <a:r>
              <a:rPr lang="en-US" sz="800" dirty="0"/>
              <a:t>C is sometimes referred to as a ``high-level assembly language.'' Some people think that's an insult, but it's actually a deliberate and significant aspect of the language. If you have programmed in assembly language, you'll probably find C very natural and comfortable (although if you continue to focus too heavily on machine-level details, you'll probably end up with unnecessarily </a:t>
            </a:r>
            <a:r>
              <a:rPr lang="en-US" sz="800" dirty="0" err="1"/>
              <a:t>nonportable</a:t>
            </a:r>
            <a:r>
              <a:rPr lang="en-US" sz="800" dirty="0"/>
              <a:t> programs). If you haven't programmed in assembly language, you may be frustrated by C's lack of certain higher-level features. In either case, you should understand why C was designed this way: so that seemingly-simple constructions expressed in C would not expand to arbitrarily expensive (in time or space) machine language constructions when compiled. If you write a C program simply and succinctly, it is likely to result in a succinct, efficient machine language executable. If you find that the executable program resulting from a C program is not efficient, it's probably because of something silly you did, not because of something the compiler did behind your back which you have no control over. In any case, there's no point in complaining about C's low-level flavor: C is what it is. </a:t>
            </a:r>
          </a:p>
          <a:p>
            <a:pPr>
              <a:lnSpc>
                <a:spcPct val="80000"/>
              </a:lnSpc>
            </a:pPr>
            <a:endParaRPr lang="en-US" sz="800" dirty="0"/>
          </a:p>
          <a:p>
            <a:pPr>
              <a:lnSpc>
                <a:spcPct val="80000"/>
              </a:lnSpc>
            </a:pPr>
            <a:r>
              <a:rPr lang="en-US" sz="800" dirty="0"/>
              <a:t>A programming language is a tool, and no tool can perform every task unaided. If you're building a house, and I'm teaching you how to use a hammer, and you ask how to assemble rafters and trusses into gables, that's a legitimate question, but the answer has fallen out of the realm of ``How do I use a hammer?'' and into ``How do I build a house?''. In the same way, we'll see that C does not have built-in features to perform every function that we might ever need to do while programming. As mentioned above, C imposes relatively few built-in ways of doing things on the programmer. Some common tasks, such as manipulating strings, allocating memory, and doing input/output (I/O), are performed by calling on library functions. </a:t>
            </a:r>
          </a:p>
          <a:p>
            <a:pPr>
              <a:lnSpc>
                <a:spcPct val="80000"/>
              </a:lnSpc>
            </a:pPr>
            <a:endParaRPr lang="es-MX" sz="800" dirty="0"/>
          </a:p>
          <a:p>
            <a:pPr>
              <a:lnSpc>
                <a:spcPct val="80000"/>
              </a:lnSpc>
            </a:pPr>
            <a:r>
              <a:rPr lang="en-US" sz="800" dirty="0"/>
              <a:t>Another aspect of C that's worth mentioning here is that it is, to put it bluntly, a bit dangerous. C does not, in general, try hard to protect a programmer from mistakes. If you write a piece of code which will (through some oversight of yours) do something wildly different from what you intended it to do, up to and including deleting your data or trashing your disk, and if it is possible for the compiler to compile it, it generally will. You won't get warnings of the form ``Do you really mean to...?'' or ``Are you sure you really want to...?''. C is often compared to a sharp knife: it can do a surgically precise job on some exacting task you have in mind, but it can also do a surgically precise job of cutting off your finger. It's up to you to use it carefully. </a:t>
            </a:r>
          </a:p>
          <a:p>
            <a:pPr>
              <a:lnSpc>
                <a:spcPct val="80000"/>
              </a:lnSpc>
            </a:pPr>
            <a:endParaRPr lang="en-US" sz="800" dirty="0"/>
          </a:p>
          <a:p>
            <a:pPr>
              <a:lnSpc>
                <a:spcPct val="80000"/>
              </a:lnSpc>
            </a:pPr>
            <a:r>
              <a:rPr lang="en-US" sz="800" dirty="0"/>
              <a:t>This aspect of C is very widely criticized; it is also used (justifiably) to argue that C is not a good teaching language. C aficionados love this aspect of C because it means that C does not try to protect them from themselves: when they know what they're doing, even if it's risky or obscure, they can do it. Students of C hate this aspect of C because it often seems as if the language is some kind of a conspiracy specifically designed to lead them into booby traps and ``</a:t>
            </a:r>
            <a:r>
              <a:rPr lang="en-US" sz="800" dirty="0" err="1"/>
              <a:t>gotcha!''s</a:t>
            </a:r>
            <a:r>
              <a:rPr lang="en-US" sz="800" dirty="0"/>
              <a:t>. </a:t>
            </a:r>
          </a:p>
          <a:p>
            <a:pPr>
              <a:lnSpc>
                <a:spcPct val="80000"/>
              </a:lnSpc>
            </a:pPr>
            <a:r>
              <a:rPr lang="en-US" sz="800" dirty="0"/>
              <a:t>This is another aspect of the language which it's fairly pointless to complain about. If you take care and pay attention, you can avoid many of the pitfalls. These notes will point out many of the obvious (and not so obvious) trouble spots. </a:t>
            </a:r>
          </a:p>
          <a:p>
            <a:pPr>
              <a:lnSpc>
                <a:spcPct val="80000"/>
              </a:lnSpc>
            </a:pPr>
            <a:endParaRPr lang="es-MX" sz="800" dirty="0"/>
          </a:p>
          <a:p>
            <a:pPr>
              <a:lnSpc>
                <a:spcPct val="80000"/>
              </a:lnSpc>
            </a:pPr>
            <a:endParaRPr lang="es-MX" sz="800" dirty="0"/>
          </a:p>
          <a:p>
            <a:pPr lvl="1">
              <a:lnSpc>
                <a:spcPct val="80000"/>
              </a:lnSpc>
            </a:pPr>
            <a:r>
              <a:rPr lang="en-US" sz="800" dirty="0"/>
              <a:t>Its main drawback is that it has poor error detection which can make it off putting to the beginner. However diligence in this matter can pay off handsomely since having learned the rules of C we can break them. Not many languages allow this. This if done properly and carefully leads to the power of C programming. </a:t>
            </a:r>
            <a:endParaRPr lang="es-MX" sz="600" dirty="0"/>
          </a:p>
          <a:p>
            <a:pPr>
              <a:lnSpc>
                <a:spcPct val="80000"/>
              </a:lnSpc>
            </a:pPr>
            <a:endParaRPr lang="en-US" sz="8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0546" name="Rectangle 2"/>
          <p:cNvSpPr>
            <a:spLocks noGrp="1" noRot="1" noChangeAspect="1" noChangeArrowheads="1" noTextEdit="1"/>
          </p:cNvSpPr>
          <p:nvPr>
            <p:ph type="sldImg"/>
          </p:nvPr>
        </p:nvSpPr>
        <p:spPr>
          <a:xfrm>
            <a:off x="381000" y="685800"/>
            <a:ext cx="6096000" cy="3429000"/>
          </a:xfrm>
          <a:ln/>
        </p:spPr>
      </p:sp>
      <p:sp>
        <p:nvSpPr>
          <p:cNvPr id="1900547" name="Rectangle 3"/>
          <p:cNvSpPr>
            <a:spLocks noGrp="1" noChangeArrowheads="1"/>
          </p:cNvSpPr>
          <p:nvPr>
            <p:ph type="body" idx="1"/>
          </p:nvPr>
        </p:nvSpPr>
        <p:spPr/>
        <p:txBody>
          <a:bodyPr/>
          <a:lstStyle/>
          <a:p>
            <a:r>
              <a:rPr lang="es-ES" dirty="0">
                <a:latin typeface="Arial" charset="0"/>
              </a:rPr>
              <a:t>Standard </a:t>
            </a:r>
            <a:r>
              <a:rPr lang="es-ES" dirty="0" err="1">
                <a:latin typeface="Arial" charset="0"/>
              </a:rPr>
              <a:t>Libraries</a:t>
            </a:r>
            <a:r>
              <a:rPr lang="es-ES" dirty="0">
                <a:latin typeface="Arial" charset="0"/>
              </a:rPr>
              <a:t> </a:t>
            </a:r>
            <a:r>
              <a:rPr lang="es-ES" dirty="0" err="1">
                <a:latin typeface="Arial" charset="0"/>
              </a:rPr>
              <a:t>like</a:t>
            </a:r>
            <a:r>
              <a:rPr lang="es-ES" dirty="0">
                <a:latin typeface="Arial" charset="0"/>
              </a:rPr>
              <a:t> </a:t>
            </a:r>
            <a:r>
              <a:rPr lang="es-ES" dirty="0" err="1">
                <a:latin typeface="Arial" charset="0"/>
              </a:rPr>
              <a:t>stdio.h</a:t>
            </a:r>
            <a:r>
              <a:rPr lang="es-ES" dirty="0">
                <a:latin typeface="Arial" charset="0"/>
              </a:rPr>
              <a:t> </a:t>
            </a:r>
            <a:r>
              <a:rPr lang="es-ES" dirty="0" err="1">
                <a:latin typeface="Arial" charset="0"/>
              </a:rPr>
              <a:t>usually</a:t>
            </a:r>
            <a:r>
              <a:rPr lang="es-ES" dirty="0">
                <a:latin typeface="Arial" charset="0"/>
              </a:rPr>
              <a:t> come </a:t>
            </a:r>
            <a:r>
              <a:rPr lang="es-ES" dirty="0" err="1">
                <a:latin typeface="Arial" charset="0"/>
              </a:rPr>
              <a:t>included</a:t>
            </a:r>
            <a:r>
              <a:rPr lang="es-ES" dirty="0">
                <a:latin typeface="Arial" charset="0"/>
              </a:rPr>
              <a:t> </a:t>
            </a:r>
            <a:r>
              <a:rPr lang="es-ES" dirty="0" err="1">
                <a:latin typeface="Arial" charset="0"/>
              </a:rPr>
              <a:t>into</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compiler</a:t>
            </a:r>
            <a:r>
              <a:rPr lang="es-ES" dirty="0">
                <a:latin typeface="Arial" charset="0"/>
              </a:rPr>
              <a:t>. </a:t>
            </a:r>
            <a:r>
              <a:rPr lang="es-ES" dirty="0" err="1">
                <a:latin typeface="Arial" charset="0"/>
              </a:rPr>
              <a:t>Getchar</a:t>
            </a:r>
            <a:r>
              <a:rPr lang="es-ES" dirty="0">
                <a:latin typeface="Arial" charset="0"/>
              </a:rPr>
              <a:t>(), </a:t>
            </a:r>
            <a:r>
              <a:rPr lang="es-ES" dirty="0" err="1">
                <a:latin typeface="Arial" charset="0"/>
              </a:rPr>
              <a:t>gets</a:t>
            </a:r>
            <a:r>
              <a:rPr lang="es-ES" dirty="0">
                <a:latin typeface="Arial" charset="0"/>
              </a:rPr>
              <a:t>(), </a:t>
            </a:r>
            <a:r>
              <a:rPr lang="es-ES" dirty="0" err="1">
                <a:latin typeface="Arial" charset="0"/>
              </a:rPr>
              <a:t>printf</a:t>
            </a:r>
            <a:r>
              <a:rPr lang="es-ES" dirty="0">
                <a:latin typeface="Arial" charset="0"/>
              </a:rPr>
              <a:t>(), </a:t>
            </a:r>
            <a:r>
              <a:rPr lang="es-ES" dirty="0" err="1">
                <a:latin typeface="Arial" charset="0"/>
              </a:rPr>
              <a:t>putchar</a:t>
            </a:r>
            <a:r>
              <a:rPr lang="es-ES" dirty="0">
                <a:latin typeface="Arial" charset="0"/>
              </a:rPr>
              <a:t>(), etc., etc. are </a:t>
            </a:r>
            <a:r>
              <a:rPr lang="es-ES" dirty="0" err="1">
                <a:latin typeface="Arial" charset="0"/>
              </a:rPr>
              <a:t>common</a:t>
            </a:r>
            <a:r>
              <a:rPr lang="es-ES" dirty="0">
                <a:latin typeface="Arial" charset="0"/>
              </a:rPr>
              <a:t> </a:t>
            </a:r>
            <a:r>
              <a:rPr lang="es-ES" dirty="0" err="1">
                <a:latin typeface="Arial" charset="0"/>
              </a:rPr>
              <a:t>functions</a:t>
            </a:r>
            <a:r>
              <a:rPr lang="es-ES" dirty="0">
                <a:latin typeface="Arial" charset="0"/>
              </a:rPr>
              <a:t> of </a:t>
            </a:r>
            <a:r>
              <a:rPr lang="es-ES" dirty="0" err="1">
                <a:latin typeface="Arial" charset="0"/>
              </a:rPr>
              <a:t>these</a:t>
            </a:r>
            <a:r>
              <a:rPr lang="es-ES" dirty="0">
                <a:latin typeface="Arial" charset="0"/>
              </a:rPr>
              <a:t> </a:t>
            </a:r>
            <a:r>
              <a:rPr lang="es-ES" dirty="0" err="1">
                <a:latin typeface="Arial" charset="0"/>
              </a:rPr>
              <a:t>libaries</a:t>
            </a:r>
            <a:r>
              <a:rPr lang="es-ES" dirty="0">
                <a:latin typeface="Arial" charset="0"/>
              </a:rPr>
              <a:t>.</a:t>
            </a:r>
          </a:p>
          <a:p>
            <a:endParaRPr lang="es-ES" dirty="0">
              <a:latin typeface="Arial" charset="0"/>
            </a:endParaRPr>
          </a:p>
          <a:p>
            <a:r>
              <a:rPr lang="es-ES" dirty="0" err="1">
                <a:latin typeface="Arial" charset="0"/>
              </a:rPr>
              <a:t>When</a:t>
            </a:r>
            <a:r>
              <a:rPr lang="es-ES" dirty="0">
                <a:latin typeface="Arial" charset="0"/>
              </a:rPr>
              <a:t> </a:t>
            </a:r>
            <a:r>
              <a:rPr lang="es-ES" dirty="0" err="1">
                <a:latin typeface="Arial" charset="0"/>
              </a:rPr>
              <a:t>writing</a:t>
            </a:r>
            <a:r>
              <a:rPr lang="es-ES" dirty="0">
                <a:latin typeface="Arial" charset="0"/>
              </a:rPr>
              <a:t> </a:t>
            </a:r>
            <a:r>
              <a:rPr lang="es-ES" dirty="0" err="1">
                <a:latin typeface="Arial" charset="0"/>
              </a:rPr>
              <a:t>this</a:t>
            </a:r>
            <a:r>
              <a:rPr lang="es-ES" dirty="0">
                <a:latin typeface="Arial" charset="0"/>
              </a:rPr>
              <a:t> </a:t>
            </a:r>
            <a:r>
              <a:rPr lang="es-ES" dirty="0" err="1">
                <a:latin typeface="Arial" charset="0"/>
              </a:rPr>
              <a:t>code</a:t>
            </a:r>
            <a:r>
              <a:rPr lang="es-ES" dirty="0">
                <a:latin typeface="Arial" charset="0"/>
              </a:rPr>
              <a:t> </a:t>
            </a:r>
            <a:r>
              <a:rPr lang="es-ES" dirty="0" err="1">
                <a:latin typeface="Arial" charset="0"/>
              </a:rPr>
              <a:t>example</a:t>
            </a:r>
            <a:r>
              <a:rPr lang="es-ES" dirty="0">
                <a:latin typeface="Arial" charset="0"/>
              </a:rPr>
              <a:t> </a:t>
            </a:r>
            <a:r>
              <a:rPr lang="es-ES" dirty="0" err="1">
                <a:latin typeface="Arial" charset="0"/>
              </a:rPr>
              <a:t>for</a:t>
            </a:r>
            <a:r>
              <a:rPr lang="es-ES" dirty="0">
                <a:latin typeface="Arial" charset="0"/>
              </a:rPr>
              <a:t> a PC, </a:t>
            </a:r>
            <a:r>
              <a:rPr lang="es-ES" dirty="0" err="1">
                <a:latin typeface="Arial" charset="0"/>
              </a:rPr>
              <a:t>the</a:t>
            </a:r>
            <a:r>
              <a:rPr lang="es-ES" dirty="0">
                <a:latin typeface="Arial" charset="0"/>
              </a:rPr>
              <a:t> default </a:t>
            </a:r>
            <a:r>
              <a:rPr lang="es-ES" dirty="0" err="1">
                <a:latin typeface="Arial" charset="0"/>
              </a:rPr>
              <a:t>console</a:t>
            </a:r>
            <a:r>
              <a:rPr lang="es-ES" dirty="0">
                <a:latin typeface="Arial" charset="0"/>
              </a:rPr>
              <a:t> of </a:t>
            </a:r>
            <a:r>
              <a:rPr lang="es-ES" dirty="0" err="1">
                <a:latin typeface="Arial" charset="0"/>
              </a:rPr>
              <a:t>the</a:t>
            </a:r>
            <a:r>
              <a:rPr lang="es-ES" dirty="0">
                <a:latin typeface="Arial" charset="0"/>
              </a:rPr>
              <a:t> </a:t>
            </a:r>
            <a:r>
              <a:rPr lang="es-ES" dirty="0" err="1">
                <a:latin typeface="Arial" charset="0"/>
              </a:rPr>
              <a:t>printf</a:t>
            </a:r>
            <a:r>
              <a:rPr lang="es-ES" dirty="0">
                <a:latin typeface="Arial" charset="0"/>
              </a:rPr>
              <a:t>() </a:t>
            </a:r>
            <a:r>
              <a:rPr lang="es-ES" dirty="0" err="1">
                <a:latin typeface="Arial" charset="0"/>
              </a:rPr>
              <a:t>is</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Display</a:t>
            </a:r>
            <a:r>
              <a:rPr lang="es-ES" dirty="0">
                <a:latin typeface="Arial" charset="0"/>
              </a:rPr>
              <a:t>, </a:t>
            </a:r>
            <a:r>
              <a:rPr lang="es-ES" dirty="0" err="1">
                <a:latin typeface="Arial" charset="0"/>
              </a:rPr>
              <a:t>but</a:t>
            </a:r>
            <a:r>
              <a:rPr lang="es-ES" dirty="0">
                <a:latin typeface="Arial" charset="0"/>
              </a:rPr>
              <a:t> </a:t>
            </a:r>
            <a:r>
              <a:rPr lang="es-ES" dirty="0" err="1">
                <a:latin typeface="Arial" charset="0"/>
              </a:rPr>
              <a:t>the</a:t>
            </a:r>
            <a:r>
              <a:rPr lang="es-ES" dirty="0">
                <a:latin typeface="Arial" charset="0"/>
              </a:rPr>
              <a:t> HC08 </a:t>
            </a:r>
            <a:r>
              <a:rPr lang="es-ES" dirty="0" err="1">
                <a:latin typeface="Arial" charset="0"/>
              </a:rPr>
              <a:t>does</a:t>
            </a:r>
            <a:r>
              <a:rPr lang="es-ES" dirty="0">
                <a:latin typeface="Arial" charset="0"/>
              </a:rPr>
              <a:t> </a:t>
            </a:r>
            <a:r>
              <a:rPr lang="es-ES" dirty="0" err="1">
                <a:latin typeface="Arial" charset="0"/>
              </a:rPr>
              <a:t>not</a:t>
            </a:r>
            <a:r>
              <a:rPr lang="es-ES" dirty="0">
                <a:latin typeface="Arial" charset="0"/>
              </a:rPr>
              <a:t> </a:t>
            </a:r>
            <a:r>
              <a:rPr lang="es-ES" dirty="0" err="1">
                <a:latin typeface="Arial" charset="0"/>
              </a:rPr>
              <a:t>necessarily</a:t>
            </a:r>
            <a:r>
              <a:rPr lang="es-ES" dirty="0">
                <a:latin typeface="Arial" charset="0"/>
              </a:rPr>
              <a:t> </a:t>
            </a:r>
            <a:r>
              <a:rPr lang="es-ES" dirty="0" err="1">
                <a:latin typeface="Arial" charset="0"/>
              </a:rPr>
              <a:t>have</a:t>
            </a:r>
            <a:r>
              <a:rPr lang="es-ES" dirty="0">
                <a:latin typeface="Arial" charset="0"/>
              </a:rPr>
              <a:t> a </a:t>
            </a:r>
            <a:r>
              <a:rPr lang="es-ES" dirty="0" err="1">
                <a:latin typeface="Arial" charset="0"/>
              </a:rPr>
              <a:t>display</a:t>
            </a:r>
            <a:r>
              <a:rPr lang="es-ES" dirty="0">
                <a:latin typeface="Arial" charset="0"/>
              </a:rPr>
              <a:t> as </a:t>
            </a:r>
            <a:r>
              <a:rPr lang="es-ES" dirty="0" err="1">
                <a:latin typeface="Arial" charset="0"/>
              </a:rPr>
              <a:t>an</a:t>
            </a:r>
            <a:r>
              <a:rPr lang="es-ES" dirty="0">
                <a:latin typeface="Arial" charset="0"/>
              </a:rPr>
              <a:t> off-chip </a:t>
            </a:r>
            <a:r>
              <a:rPr lang="es-ES" dirty="0" err="1">
                <a:latin typeface="Arial" charset="0"/>
              </a:rPr>
              <a:t>peripheral</a:t>
            </a:r>
            <a:r>
              <a:rPr lang="es-ES" dirty="0">
                <a:latin typeface="Arial" charset="0"/>
              </a:rPr>
              <a:t>, and </a:t>
            </a:r>
            <a:r>
              <a:rPr lang="es-ES" dirty="0" err="1">
                <a:latin typeface="Arial" charset="0"/>
              </a:rPr>
              <a:t>if</a:t>
            </a:r>
            <a:r>
              <a:rPr lang="es-ES" dirty="0">
                <a:latin typeface="Arial" charset="0"/>
              </a:rPr>
              <a:t> </a:t>
            </a:r>
            <a:r>
              <a:rPr lang="es-ES" dirty="0" err="1">
                <a:latin typeface="Arial" charset="0"/>
              </a:rPr>
              <a:t>it</a:t>
            </a:r>
            <a:r>
              <a:rPr lang="es-ES" dirty="0">
                <a:latin typeface="Arial" charset="0"/>
              </a:rPr>
              <a:t> </a:t>
            </a:r>
            <a:r>
              <a:rPr lang="es-ES" dirty="0" err="1">
                <a:latin typeface="Arial" charset="0"/>
              </a:rPr>
              <a:t>does</a:t>
            </a:r>
            <a:r>
              <a:rPr lang="es-ES" dirty="0">
                <a:latin typeface="Arial" charset="0"/>
              </a:rPr>
              <a:t>, </a:t>
            </a:r>
            <a:r>
              <a:rPr lang="es-ES" dirty="0" err="1">
                <a:latin typeface="Arial" charset="0"/>
              </a:rPr>
              <a:t>which</a:t>
            </a:r>
            <a:r>
              <a:rPr lang="es-ES" dirty="0">
                <a:latin typeface="Arial" charset="0"/>
              </a:rPr>
              <a:t> </a:t>
            </a:r>
            <a:r>
              <a:rPr lang="es-ES" dirty="0" err="1">
                <a:latin typeface="Arial" charset="0"/>
              </a:rPr>
              <a:t>port</a:t>
            </a:r>
            <a:r>
              <a:rPr lang="es-ES" dirty="0">
                <a:latin typeface="Arial" charset="0"/>
              </a:rPr>
              <a:t> </a:t>
            </a:r>
            <a:r>
              <a:rPr lang="es-ES" dirty="0" err="1">
                <a:latin typeface="Arial" charset="0"/>
              </a:rPr>
              <a:t>is</a:t>
            </a:r>
            <a:r>
              <a:rPr lang="es-ES" dirty="0">
                <a:latin typeface="Arial" charset="0"/>
              </a:rPr>
              <a:t> </a:t>
            </a:r>
            <a:r>
              <a:rPr lang="es-ES" dirty="0" err="1">
                <a:latin typeface="Arial" charset="0"/>
              </a:rPr>
              <a:t>being</a:t>
            </a:r>
            <a:r>
              <a:rPr lang="es-ES" dirty="0">
                <a:latin typeface="Arial" charset="0"/>
              </a:rPr>
              <a:t> </a:t>
            </a:r>
            <a:r>
              <a:rPr lang="es-ES" dirty="0" err="1">
                <a:latin typeface="Arial" charset="0"/>
              </a:rPr>
              <a:t>used</a:t>
            </a:r>
            <a:r>
              <a:rPr lang="es-ES" dirty="0">
                <a:latin typeface="Arial" charset="0"/>
              </a:rPr>
              <a:t> </a:t>
            </a:r>
            <a:r>
              <a:rPr lang="es-ES" dirty="0" err="1">
                <a:latin typeface="Arial" charset="0"/>
              </a:rPr>
              <a:t>for</a:t>
            </a:r>
            <a:r>
              <a:rPr lang="es-ES" dirty="0">
                <a:latin typeface="Arial" charset="0"/>
              </a:rPr>
              <a:t> </a:t>
            </a:r>
            <a:r>
              <a:rPr lang="es-ES" dirty="0" err="1">
                <a:latin typeface="Arial" charset="0"/>
              </a:rPr>
              <a:t>this</a:t>
            </a:r>
            <a:r>
              <a:rPr lang="es-ES" dirty="0">
                <a:latin typeface="Arial" charset="0"/>
              </a:rPr>
              <a:t> </a:t>
            </a:r>
            <a:r>
              <a:rPr lang="es-ES" dirty="0" err="1">
                <a:latin typeface="Arial" charset="0"/>
              </a:rPr>
              <a:t>display</a:t>
            </a:r>
            <a:r>
              <a:rPr lang="es-ES" dirty="0">
                <a:latin typeface="Arial" charset="0"/>
              </a:rPr>
              <a:t>? </a:t>
            </a:r>
            <a:r>
              <a:rPr lang="es-ES" dirty="0" err="1">
                <a:latin typeface="Arial" charset="0"/>
              </a:rPr>
              <a:t>When</a:t>
            </a:r>
            <a:r>
              <a:rPr lang="es-ES" dirty="0">
                <a:latin typeface="Arial" charset="0"/>
              </a:rPr>
              <a:t> </a:t>
            </a:r>
            <a:r>
              <a:rPr lang="es-ES" dirty="0" err="1">
                <a:latin typeface="Arial" charset="0"/>
              </a:rPr>
              <a:t>did</a:t>
            </a:r>
            <a:r>
              <a:rPr lang="es-ES" dirty="0">
                <a:latin typeface="Arial" charset="0"/>
              </a:rPr>
              <a:t> </a:t>
            </a:r>
            <a:r>
              <a:rPr lang="es-ES" dirty="0" err="1">
                <a:latin typeface="Arial" charset="0"/>
              </a:rPr>
              <a:t>we</a:t>
            </a:r>
            <a:r>
              <a:rPr lang="es-ES" dirty="0">
                <a:latin typeface="Arial" charset="0"/>
              </a:rPr>
              <a:t> define </a:t>
            </a:r>
            <a:r>
              <a:rPr lang="es-ES" dirty="0" err="1">
                <a:latin typeface="Arial" charset="0"/>
              </a:rPr>
              <a:t>it</a:t>
            </a:r>
            <a:r>
              <a:rPr lang="es-ES" dirty="0">
                <a:latin typeface="Arial" charset="0"/>
              </a:rPr>
              <a:t>? </a:t>
            </a:r>
            <a:r>
              <a:rPr lang="es-ES" dirty="0" err="1">
                <a:latin typeface="Arial" charset="0"/>
              </a:rPr>
              <a:t>Where</a:t>
            </a:r>
            <a:r>
              <a:rPr lang="es-ES" dirty="0">
                <a:latin typeface="Arial" charset="0"/>
              </a:rPr>
              <a:t>?...</a:t>
            </a:r>
          </a:p>
          <a:p>
            <a:endParaRPr lang="es-ES" dirty="0">
              <a:latin typeface="Arial" charset="0"/>
            </a:endParaRPr>
          </a:p>
          <a:p>
            <a:r>
              <a:rPr lang="es-ES" dirty="0">
                <a:latin typeface="Arial" charset="0"/>
              </a:rPr>
              <a:t>In </a:t>
            </a:r>
            <a:r>
              <a:rPr lang="es-ES" dirty="0" err="1">
                <a:latin typeface="Arial" charset="0"/>
              </a:rPr>
              <a:t>embedded</a:t>
            </a:r>
            <a:r>
              <a:rPr lang="es-ES" dirty="0">
                <a:latin typeface="Arial" charset="0"/>
              </a:rPr>
              <a:t> </a:t>
            </a:r>
            <a:r>
              <a:rPr lang="es-ES" dirty="0" err="1">
                <a:latin typeface="Arial" charset="0"/>
              </a:rPr>
              <a:t>programming</a:t>
            </a:r>
            <a:r>
              <a:rPr lang="es-ES" dirty="0">
                <a:latin typeface="Arial" charset="0"/>
              </a:rPr>
              <a:t>, </a:t>
            </a:r>
            <a:r>
              <a:rPr lang="es-ES" dirty="0" err="1">
                <a:latin typeface="Arial" charset="0"/>
              </a:rPr>
              <a:t>usually</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printf</a:t>
            </a:r>
            <a:r>
              <a:rPr lang="es-ES" dirty="0">
                <a:latin typeface="Arial" charset="0"/>
              </a:rPr>
              <a:t>() </a:t>
            </a:r>
            <a:r>
              <a:rPr lang="es-ES" dirty="0" err="1">
                <a:latin typeface="Arial" charset="0"/>
              </a:rPr>
              <a:t>calls</a:t>
            </a:r>
            <a:r>
              <a:rPr lang="es-ES" dirty="0">
                <a:latin typeface="Arial" charset="0"/>
              </a:rPr>
              <a:t> a </a:t>
            </a:r>
            <a:r>
              <a:rPr lang="es-ES" dirty="0" err="1">
                <a:latin typeface="Arial" charset="0"/>
              </a:rPr>
              <a:t>putchar</a:t>
            </a:r>
            <a:r>
              <a:rPr lang="es-ES" dirty="0">
                <a:latin typeface="Arial" charset="0"/>
              </a:rPr>
              <a:t>() </a:t>
            </a:r>
            <a:r>
              <a:rPr lang="es-ES" dirty="0" err="1">
                <a:latin typeface="Arial" charset="0"/>
              </a:rPr>
              <a:t>routine</a:t>
            </a:r>
            <a:r>
              <a:rPr lang="es-ES" dirty="0">
                <a:latin typeface="Arial" charset="0"/>
              </a:rPr>
              <a:t> </a:t>
            </a:r>
            <a:r>
              <a:rPr lang="es-ES" dirty="0" err="1">
                <a:latin typeface="Arial" charset="0"/>
              </a:rPr>
              <a:t>to</a:t>
            </a:r>
            <a:r>
              <a:rPr lang="es-ES" dirty="0">
                <a:latin typeface="Arial" charset="0"/>
              </a:rPr>
              <a:t> </a:t>
            </a:r>
            <a:r>
              <a:rPr lang="es-ES" dirty="0" err="1">
                <a:latin typeface="Arial" charset="0"/>
              </a:rPr>
              <a:t>execute</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printing</a:t>
            </a:r>
            <a:r>
              <a:rPr lang="es-ES" dirty="0">
                <a:latin typeface="Arial" charset="0"/>
              </a:rPr>
              <a:t>, and </a:t>
            </a:r>
            <a:r>
              <a:rPr lang="es-ES" dirty="0" err="1">
                <a:latin typeface="Arial" charset="0"/>
              </a:rPr>
              <a:t>this</a:t>
            </a:r>
            <a:r>
              <a:rPr lang="es-ES" dirty="0">
                <a:latin typeface="Arial" charset="0"/>
              </a:rPr>
              <a:t> </a:t>
            </a:r>
            <a:r>
              <a:rPr lang="es-ES" dirty="0" err="1">
                <a:latin typeface="Arial" charset="0"/>
              </a:rPr>
              <a:t>assumes</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console</a:t>
            </a:r>
            <a:r>
              <a:rPr lang="es-ES" dirty="0">
                <a:latin typeface="Arial" charset="0"/>
              </a:rPr>
              <a:t>, </a:t>
            </a:r>
            <a:r>
              <a:rPr lang="es-ES" dirty="0" err="1">
                <a:latin typeface="Arial" charset="0"/>
              </a:rPr>
              <a:t>by</a:t>
            </a:r>
            <a:r>
              <a:rPr lang="es-ES" dirty="0">
                <a:latin typeface="Arial" charset="0"/>
              </a:rPr>
              <a:t> default, </a:t>
            </a:r>
            <a:r>
              <a:rPr lang="es-ES" dirty="0" err="1">
                <a:latin typeface="Arial" charset="0"/>
              </a:rPr>
              <a:t>to</a:t>
            </a:r>
            <a:r>
              <a:rPr lang="es-ES" dirty="0">
                <a:latin typeface="Arial" charset="0"/>
              </a:rPr>
              <a:t> </a:t>
            </a:r>
            <a:r>
              <a:rPr lang="es-ES" dirty="0" err="1">
                <a:latin typeface="Arial" charset="0"/>
              </a:rPr>
              <a:t>be</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on</a:t>
            </a:r>
            <a:r>
              <a:rPr lang="es-ES" dirty="0">
                <a:latin typeface="Arial" charset="0"/>
              </a:rPr>
              <a:t> chip Serial Port (SCI).</a:t>
            </a:r>
          </a:p>
          <a:p>
            <a:r>
              <a:rPr lang="es-ES" dirty="0" err="1">
                <a:latin typeface="Arial" charset="0"/>
              </a:rPr>
              <a:t>When</a:t>
            </a:r>
            <a:r>
              <a:rPr lang="es-ES" dirty="0">
                <a:latin typeface="Arial" charset="0"/>
              </a:rPr>
              <a:t> </a:t>
            </a:r>
            <a:r>
              <a:rPr lang="es-ES" dirty="0" err="1">
                <a:latin typeface="Arial" charset="0"/>
              </a:rPr>
              <a:t>simulating</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printf</a:t>
            </a:r>
            <a:r>
              <a:rPr lang="es-ES" dirty="0">
                <a:latin typeface="Arial" charset="0"/>
              </a:rPr>
              <a:t>() </a:t>
            </a:r>
            <a:r>
              <a:rPr lang="es-ES" dirty="0" err="1">
                <a:latin typeface="Arial" charset="0"/>
              </a:rPr>
              <a:t>access</a:t>
            </a:r>
            <a:r>
              <a:rPr lang="es-ES" dirty="0">
                <a:latin typeface="Arial" charset="0"/>
              </a:rPr>
              <a:t> a “virtual” </a:t>
            </a:r>
            <a:r>
              <a:rPr lang="es-ES" dirty="0" err="1">
                <a:latin typeface="Arial" charset="0"/>
              </a:rPr>
              <a:t>on</a:t>
            </a:r>
            <a:r>
              <a:rPr lang="es-ES" dirty="0">
                <a:latin typeface="Arial" charset="0"/>
              </a:rPr>
              <a:t>-chip IO </a:t>
            </a:r>
            <a:r>
              <a:rPr lang="es-ES" dirty="0" err="1">
                <a:latin typeface="Arial" charset="0"/>
              </a:rPr>
              <a:t>calling</a:t>
            </a:r>
            <a:r>
              <a:rPr lang="es-ES" dirty="0">
                <a:latin typeface="Arial" charset="0"/>
              </a:rPr>
              <a:t> a </a:t>
            </a:r>
            <a:r>
              <a:rPr lang="es-ES" dirty="0" err="1">
                <a:latin typeface="Arial" charset="0"/>
              </a:rPr>
              <a:t>simulator</a:t>
            </a:r>
            <a:r>
              <a:rPr lang="es-ES" dirty="0">
                <a:latin typeface="Arial" charset="0"/>
              </a:rPr>
              <a:t> terminal output </a:t>
            </a:r>
            <a:r>
              <a:rPr lang="es-ES" dirty="0" err="1">
                <a:latin typeface="Arial" charset="0"/>
              </a:rPr>
              <a:t>via</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on</a:t>
            </a:r>
            <a:r>
              <a:rPr lang="es-ES" dirty="0">
                <a:latin typeface="Arial" charset="0"/>
              </a:rPr>
              <a:t> chip SCI.</a:t>
            </a:r>
          </a:p>
          <a:p>
            <a:endParaRPr lang="es-ES" dirty="0">
              <a:latin typeface="Arial" charset="0"/>
            </a:endParaRPr>
          </a:p>
          <a:p>
            <a:r>
              <a:rPr lang="es-ES" dirty="0" err="1">
                <a:latin typeface="Arial" charset="0"/>
              </a:rPr>
              <a:t>It</a:t>
            </a:r>
            <a:r>
              <a:rPr lang="es-ES" dirty="0">
                <a:latin typeface="Arial" charset="0"/>
              </a:rPr>
              <a:t> </a:t>
            </a:r>
            <a:r>
              <a:rPr lang="es-ES" dirty="0" err="1">
                <a:latin typeface="Arial" charset="0"/>
              </a:rPr>
              <a:t>is</a:t>
            </a:r>
            <a:r>
              <a:rPr lang="es-ES" dirty="0">
                <a:latin typeface="Arial" charset="0"/>
              </a:rPr>
              <a:t> </a:t>
            </a:r>
            <a:r>
              <a:rPr lang="es-ES" dirty="0" err="1">
                <a:latin typeface="Arial" charset="0"/>
              </a:rPr>
              <a:t>encouraged</a:t>
            </a:r>
            <a:r>
              <a:rPr lang="es-ES" dirty="0">
                <a:latin typeface="Arial" charset="0"/>
              </a:rPr>
              <a:t> </a:t>
            </a:r>
            <a:r>
              <a:rPr lang="es-ES" dirty="0" err="1">
                <a:latin typeface="Arial" charset="0"/>
              </a:rPr>
              <a:t>to</a:t>
            </a:r>
            <a:r>
              <a:rPr lang="es-ES" dirty="0">
                <a:latin typeface="Arial" charset="0"/>
              </a:rPr>
              <a:t> </a:t>
            </a:r>
            <a:r>
              <a:rPr lang="es-ES" dirty="0" err="1">
                <a:latin typeface="Arial" charset="0"/>
              </a:rPr>
              <a:t>modify</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undelying</a:t>
            </a:r>
            <a:r>
              <a:rPr lang="es-ES" dirty="0">
                <a:latin typeface="Arial" charset="0"/>
              </a:rPr>
              <a:t> </a:t>
            </a:r>
            <a:r>
              <a:rPr lang="es-ES" dirty="0" err="1">
                <a:latin typeface="Arial" charset="0"/>
              </a:rPr>
              <a:t>library</a:t>
            </a:r>
            <a:r>
              <a:rPr lang="es-ES" dirty="0">
                <a:latin typeface="Arial" charset="0"/>
              </a:rPr>
              <a:t> </a:t>
            </a:r>
            <a:r>
              <a:rPr lang="es-ES" dirty="0" err="1">
                <a:latin typeface="Arial" charset="0"/>
              </a:rPr>
              <a:t>fuctions</a:t>
            </a:r>
            <a:r>
              <a:rPr lang="es-ES" dirty="0">
                <a:latin typeface="Arial" charset="0"/>
              </a:rPr>
              <a:t> </a:t>
            </a:r>
            <a:r>
              <a:rPr lang="es-ES" i="1" dirty="0" err="1">
                <a:latin typeface="Arial" charset="0"/>
              </a:rPr>
              <a:t>putchar</a:t>
            </a:r>
            <a:r>
              <a:rPr lang="es-ES" i="1" dirty="0">
                <a:latin typeface="Arial" charset="0"/>
              </a:rPr>
              <a:t>()</a:t>
            </a:r>
            <a:r>
              <a:rPr lang="es-ES" dirty="0">
                <a:latin typeface="Arial" charset="0"/>
              </a:rPr>
              <a:t> and </a:t>
            </a:r>
            <a:r>
              <a:rPr lang="es-ES" i="1" dirty="0" err="1">
                <a:latin typeface="Arial" charset="0"/>
              </a:rPr>
              <a:t>getchar</a:t>
            </a:r>
            <a:r>
              <a:rPr lang="es-ES" i="1" dirty="0">
                <a:latin typeface="Arial" charset="0"/>
              </a:rPr>
              <a:t>()</a:t>
            </a:r>
            <a:r>
              <a:rPr lang="es-ES" dirty="0">
                <a:latin typeface="Arial" charset="0"/>
              </a:rPr>
              <a:t> </a:t>
            </a:r>
            <a:r>
              <a:rPr lang="es-ES" dirty="0" err="1">
                <a:latin typeface="Arial" charset="0"/>
              </a:rPr>
              <a:t>to</a:t>
            </a:r>
            <a:r>
              <a:rPr lang="es-ES" dirty="0">
                <a:latin typeface="Arial" charset="0"/>
              </a:rPr>
              <a:t> use </a:t>
            </a:r>
            <a:r>
              <a:rPr lang="es-ES" dirty="0" err="1">
                <a:latin typeface="Arial" charset="0"/>
              </a:rPr>
              <a:t>whatever</a:t>
            </a:r>
            <a:r>
              <a:rPr lang="es-ES" dirty="0">
                <a:latin typeface="Arial" charset="0"/>
              </a:rPr>
              <a:t> output/input </a:t>
            </a:r>
            <a:r>
              <a:rPr lang="es-ES" dirty="0" err="1">
                <a:latin typeface="Arial" charset="0"/>
              </a:rPr>
              <a:t>console</a:t>
            </a:r>
            <a:r>
              <a:rPr lang="es-ES" dirty="0">
                <a:latin typeface="Arial" charset="0"/>
              </a:rPr>
              <a:t> </a:t>
            </a:r>
            <a:r>
              <a:rPr lang="es-ES" dirty="0" err="1">
                <a:latin typeface="Arial" charset="0"/>
              </a:rPr>
              <a:t>the</a:t>
            </a:r>
            <a:r>
              <a:rPr lang="es-ES" dirty="0">
                <a:latin typeface="Arial" charset="0"/>
              </a:rPr>
              <a:t> </a:t>
            </a:r>
            <a:r>
              <a:rPr lang="es-ES" dirty="0" err="1">
                <a:latin typeface="Arial" charset="0"/>
              </a:rPr>
              <a:t>user</a:t>
            </a:r>
            <a:r>
              <a:rPr lang="es-ES" dirty="0">
                <a:latin typeface="Arial" charset="0"/>
              </a:rPr>
              <a:t> </a:t>
            </a:r>
            <a:r>
              <a:rPr lang="es-ES" dirty="0" err="1">
                <a:latin typeface="Arial" charset="0"/>
              </a:rPr>
              <a:t>needs</a:t>
            </a:r>
            <a:r>
              <a:rPr lang="es-ES" dirty="0">
                <a:latin typeface="Arial" charset="0"/>
              </a:rPr>
              <a:t>.</a:t>
            </a:r>
            <a:endParaRPr lang="en-US"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506" name="Rectangle 2"/>
          <p:cNvSpPr>
            <a:spLocks noGrp="1" noRot="1" noChangeAspect="1" noChangeArrowheads="1" noTextEdit="1"/>
          </p:cNvSpPr>
          <p:nvPr>
            <p:ph type="sldImg"/>
          </p:nvPr>
        </p:nvSpPr>
        <p:spPr>
          <a:xfrm>
            <a:off x="381000" y="685800"/>
            <a:ext cx="6096000" cy="3429000"/>
          </a:xfrm>
          <a:ln/>
        </p:spPr>
      </p:sp>
      <p:sp>
        <p:nvSpPr>
          <p:cNvPr id="194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Rot="1" noChangeAspect="1" noChangeArrowheads="1" noTextEdit="1"/>
          </p:cNvSpPr>
          <p:nvPr>
            <p:ph type="sldImg"/>
          </p:nvPr>
        </p:nvSpPr>
        <p:spPr>
          <a:xfrm>
            <a:off x="381000" y="685800"/>
            <a:ext cx="6096000" cy="3429000"/>
          </a:xfrm>
          <a:ln/>
        </p:spPr>
      </p:sp>
      <p:sp>
        <p:nvSpPr>
          <p:cNvPr id="147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Rot="1" noChangeAspect="1" noChangeArrowheads="1" noTextEdit="1"/>
          </p:cNvSpPr>
          <p:nvPr>
            <p:ph type="sldImg"/>
          </p:nvPr>
        </p:nvSpPr>
        <p:spPr>
          <a:xfrm>
            <a:off x="381000" y="685800"/>
            <a:ext cx="6096000" cy="3429000"/>
          </a:xfrm>
          <a:ln/>
        </p:spPr>
      </p:sp>
      <p:sp>
        <p:nvSpPr>
          <p:cNvPr id="1949699" name="Rectangle 3"/>
          <p:cNvSpPr>
            <a:spLocks noGrp="1" noChangeArrowheads="1"/>
          </p:cNvSpPr>
          <p:nvPr>
            <p:ph type="body" idx="1"/>
          </p:nvPr>
        </p:nvSpPr>
        <p:spPr/>
        <p:txBody>
          <a:bodyPr/>
          <a:lstStyle/>
          <a:p>
            <a:r>
              <a:rPr lang="es-ES">
                <a:latin typeface="Arial" charset="0"/>
              </a:rPr>
              <a:t>Standard Libraries like stdio.h usually come included into the compiler. Getchar(), gets(), printf(), putchar(), etc., etc. are common functions of these libaries.</a:t>
            </a:r>
          </a:p>
          <a:p>
            <a:endParaRPr lang="es-ES">
              <a:latin typeface="Arial" charset="0"/>
            </a:endParaRPr>
          </a:p>
          <a:p>
            <a:r>
              <a:rPr lang="es-ES">
                <a:latin typeface="Arial" charset="0"/>
              </a:rPr>
              <a:t>When writing this code example for a PC, the default console of the printf() is the Display, but the HC08 does not necessarily have a display as an off-chip peripheral, and if it does, which port is being used for this display? When did we define it? Where?...</a:t>
            </a:r>
          </a:p>
          <a:p>
            <a:endParaRPr lang="es-ES">
              <a:latin typeface="Arial" charset="0"/>
            </a:endParaRPr>
          </a:p>
          <a:p>
            <a:r>
              <a:rPr lang="es-ES">
                <a:latin typeface="Arial" charset="0"/>
              </a:rPr>
              <a:t>In embedded programming, usually the printf() calls a putchar() routine to execute the printing, and this assumes the console, by default, to be the on chip Serial Port (SCI).</a:t>
            </a:r>
          </a:p>
          <a:p>
            <a:r>
              <a:rPr lang="es-ES">
                <a:latin typeface="Arial" charset="0"/>
              </a:rPr>
              <a:t>When simulating, the printf() access a “virtual” on-chip IO calling a simulator terminal output via the on chip SCI.</a:t>
            </a:r>
          </a:p>
          <a:p>
            <a:endParaRPr lang="es-ES">
              <a:latin typeface="Arial" charset="0"/>
            </a:endParaRPr>
          </a:p>
          <a:p>
            <a:r>
              <a:rPr lang="es-ES">
                <a:latin typeface="Arial" charset="0"/>
              </a:rPr>
              <a:t>It is encouraged to modify the undelying library fuctions </a:t>
            </a:r>
            <a:r>
              <a:rPr lang="es-ES" i="1">
                <a:latin typeface="Arial" charset="0"/>
              </a:rPr>
              <a:t>putchar()</a:t>
            </a:r>
            <a:r>
              <a:rPr lang="es-ES">
                <a:latin typeface="Arial" charset="0"/>
              </a:rPr>
              <a:t> and </a:t>
            </a:r>
            <a:r>
              <a:rPr lang="es-ES" i="1">
                <a:latin typeface="Arial" charset="0"/>
              </a:rPr>
              <a:t>getchar()</a:t>
            </a:r>
            <a:r>
              <a:rPr lang="es-ES">
                <a:latin typeface="Arial" charset="0"/>
              </a:rPr>
              <a:t> to use whatever output/input console the user needs.</a:t>
            </a:r>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61D8E1F-E87B-4F6E-8909-629BC05E088C}"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61D8E1F-E87B-4F6E-8909-629BC05E088C}"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B2B054-F253-4359-BF33-6CE0D8D709F2}"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Rot="1" noChangeAspect="1" noChangeArrowheads="1" noTextEdit="1"/>
          </p:cNvSpPr>
          <p:nvPr>
            <p:ph type="sldImg"/>
          </p:nvPr>
        </p:nvSpPr>
        <p:spPr>
          <a:xfrm>
            <a:off x="381000" y="685800"/>
            <a:ext cx="6096000" cy="3429000"/>
          </a:xfrm>
          <a:ln/>
        </p:spPr>
      </p:sp>
      <p:sp>
        <p:nvSpPr>
          <p:cNvPr id="167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4594" name="Rectangle 2"/>
          <p:cNvSpPr>
            <a:spLocks noGrp="1" noRot="1" noChangeAspect="1" noChangeArrowheads="1" noTextEdit="1"/>
          </p:cNvSpPr>
          <p:nvPr>
            <p:ph type="sldImg"/>
          </p:nvPr>
        </p:nvSpPr>
        <p:spPr>
          <a:xfrm>
            <a:off x="381000" y="685800"/>
            <a:ext cx="6096000" cy="3429000"/>
          </a:xfrm>
          <a:ln/>
        </p:spPr>
      </p:sp>
      <p:sp>
        <p:nvSpPr>
          <p:cNvPr id="177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61D8E1F-E87B-4F6E-8909-629BC05E088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82" name="Rectangle 2"/>
          <p:cNvSpPr>
            <a:spLocks noGrp="1" noRot="1" noChangeAspect="1" noChangeArrowheads="1" noTextEdit="1"/>
          </p:cNvSpPr>
          <p:nvPr>
            <p:ph type="sldImg"/>
          </p:nvPr>
        </p:nvSpPr>
        <p:spPr>
          <a:xfrm>
            <a:off x="381000" y="685800"/>
            <a:ext cx="6096000" cy="3429000"/>
          </a:xfrm>
          <a:ln/>
        </p:spPr>
      </p:sp>
      <p:sp>
        <p:nvSpPr>
          <p:cNvPr id="186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Grp="1" noRot="1" noChangeAspect="1" noChangeArrowheads="1" noTextEdit="1"/>
          </p:cNvSpPr>
          <p:nvPr>
            <p:ph type="sldImg"/>
          </p:nvPr>
        </p:nvSpPr>
        <p:spPr>
          <a:xfrm>
            <a:off x="381000" y="685800"/>
            <a:ext cx="6096000" cy="3429000"/>
          </a:xfrm>
          <a:ln/>
        </p:spPr>
      </p:sp>
      <p:sp>
        <p:nvSpPr>
          <p:cNvPr id="1862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Rot="1" noChangeAspect="1" noChangeArrowheads="1" noTextEdit="1"/>
          </p:cNvSpPr>
          <p:nvPr>
            <p:ph type="sldImg"/>
          </p:nvPr>
        </p:nvSpPr>
        <p:spPr>
          <a:xfrm>
            <a:off x="381000" y="685800"/>
            <a:ext cx="6096000" cy="3429000"/>
          </a:xfrm>
          <a:ln/>
        </p:spPr>
      </p:sp>
      <p:sp>
        <p:nvSpPr>
          <p:cNvPr id="1432579" name="Rectangle 3"/>
          <p:cNvSpPr>
            <a:spLocks noGrp="1" noChangeArrowheads="1"/>
          </p:cNvSpPr>
          <p:nvPr>
            <p:ph type="body" idx="1"/>
          </p:nvPr>
        </p:nvSpPr>
        <p:spPr/>
        <p:txBody>
          <a:bodyPr/>
          <a:lstStyle/>
          <a:p>
            <a:r>
              <a:rPr lang="es-ES">
                <a:latin typeface="Arial" charset="0"/>
              </a:rPr>
              <a:t>Standard Libraries like stdio.h usually come included into the compiler. Getchar(), gets(), printf(), putchar(), etc., etc. are common functions of these libaries.</a:t>
            </a:r>
          </a:p>
          <a:p>
            <a:endParaRPr lang="es-ES">
              <a:latin typeface="Arial" charset="0"/>
            </a:endParaRPr>
          </a:p>
          <a:p>
            <a:r>
              <a:rPr lang="es-ES">
                <a:latin typeface="Arial" charset="0"/>
              </a:rPr>
              <a:t>When writing this code example for a PC, the default console of the printf() is the Display, but the HC08 does not necessarily have a display as an off-chip peripheral, and if it does, which port is being used for this display? When did we define it? Where?...</a:t>
            </a:r>
          </a:p>
          <a:p>
            <a:endParaRPr lang="es-ES">
              <a:latin typeface="Arial" charset="0"/>
            </a:endParaRPr>
          </a:p>
          <a:p>
            <a:r>
              <a:rPr lang="es-ES">
                <a:latin typeface="Arial" charset="0"/>
              </a:rPr>
              <a:t>In embedded programming, usually the printf() calls a putchar() routine to execute the printing, and this assumes the console, by default, to be the on chip Serial Port (SCI).</a:t>
            </a:r>
          </a:p>
          <a:p>
            <a:r>
              <a:rPr lang="es-ES">
                <a:latin typeface="Arial" charset="0"/>
              </a:rPr>
              <a:t>When simulating, the printf() access a “virtual” on-chip IO calling a simulator terminal output via the on chip SCI.</a:t>
            </a:r>
          </a:p>
          <a:p>
            <a:endParaRPr lang="es-ES">
              <a:latin typeface="Arial" charset="0"/>
            </a:endParaRPr>
          </a:p>
          <a:p>
            <a:r>
              <a:rPr lang="es-ES">
                <a:latin typeface="Arial" charset="0"/>
              </a:rPr>
              <a:t>It is encouraged to modify the undelying library fuctions </a:t>
            </a:r>
            <a:r>
              <a:rPr lang="es-ES" i="1">
                <a:latin typeface="Arial" charset="0"/>
              </a:rPr>
              <a:t>putchar()</a:t>
            </a:r>
            <a:r>
              <a:rPr lang="es-ES">
                <a:latin typeface="Arial" charset="0"/>
              </a:rPr>
              <a:t> and </a:t>
            </a:r>
            <a:r>
              <a:rPr lang="es-ES" i="1">
                <a:latin typeface="Arial" charset="0"/>
              </a:rPr>
              <a:t>getchar()</a:t>
            </a:r>
            <a:r>
              <a:rPr lang="es-ES">
                <a:latin typeface="Arial" charset="0"/>
              </a:rPr>
              <a:t> to use whatever output/input console the user needs.</a:t>
            </a:r>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746" name="Rectangle 2"/>
          <p:cNvSpPr>
            <a:spLocks noGrp="1" noRot="1" noChangeAspect="1" noChangeArrowheads="1" noTextEdit="1"/>
          </p:cNvSpPr>
          <p:nvPr>
            <p:ph type="sldImg"/>
          </p:nvPr>
        </p:nvSpPr>
        <p:spPr>
          <a:xfrm>
            <a:off x="381000" y="685800"/>
            <a:ext cx="6096000" cy="3429000"/>
          </a:xfrm>
          <a:ln/>
        </p:spPr>
      </p:sp>
      <p:sp>
        <p:nvSpPr>
          <p:cNvPr id="1951747" name="Rectangle 3"/>
          <p:cNvSpPr>
            <a:spLocks noGrp="1" noChangeArrowheads="1"/>
          </p:cNvSpPr>
          <p:nvPr>
            <p:ph type="body" idx="1"/>
          </p:nvPr>
        </p:nvSpPr>
        <p:spPr/>
        <p:txBody>
          <a:bodyPr/>
          <a:lstStyle/>
          <a:p>
            <a:r>
              <a:rPr lang="es-ES">
                <a:latin typeface="Arial" charset="0"/>
              </a:rPr>
              <a:t>Standard Libraries like stdio.h usually come included into the compiler. Getchar(), gets(), printf(), putchar(), etc., etc. are common functions of these libaries.</a:t>
            </a:r>
          </a:p>
          <a:p>
            <a:endParaRPr lang="es-ES">
              <a:latin typeface="Arial" charset="0"/>
            </a:endParaRPr>
          </a:p>
          <a:p>
            <a:r>
              <a:rPr lang="es-ES">
                <a:latin typeface="Arial" charset="0"/>
              </a:rPr>
              <a:t>When writing this code example for a PC, the default console of the printf() is the Display, but the HC08 does not necessarily have a display as an off-chip peripheral, and if it does, which port is being used for this display? When did we define it? Where?...</a:t>
            </a:r>
          </a:p>
          <a:p>
            <a:endParaRPr lang="es-ES">
              <a:latin typeface="Arial" charset="0"/>
            </a:endParaRPr>
          </a:p>
          <a:p>
            <a:r>
              <a:rPr lang="es-ES">
                <a:latin typeface="Arial" charset="0"/>
              </a:rPr>
              <a:t>In embedded programming, usually the printf() calls a putchar() routine to execute the printing, and this assumes the console, by default, to be the on chip Serial Port (SCI).</a:t>
            </a:r>
          </a:p>
          <a:p>
            <a:r>
              <a:rPr lang="es-ES">
                <a:latin typeface="Arial" charset="0"/>
              </a:rPr>
              <a:t>When simulating, the printf() access a “virtual” on-chip IO calling a simulator terminal output via the on chip SCI.</a:t>
            </a:r>
          </a:p>
          <a:p>
            <a:endParaRPr lang="es-ES">
              <a:latin typeface="Arial" charset="0"/>
            </a:endParaRPr>
          </a:p>
          <a:p>
            <a:r>
              <a:rPr lang="es-ES">
                <a:latin typeface="Arial" charset="0"/>
              </a:rPr>
              <a:t>It is encouraged to modify the undelying library fuctions </a:t>
            </a:r>
            <a:r>
              <a:rPr lang="es-ES" i="1">
                <a:latin typeface="Arial" charset="0"/>
              </a:rPr>
              <a:t>putchar()</a:t>
            </a:r>
            <a:r>
              <a:rPr lang="es-ES">
                <a:latin typeface="Arial" charset="0"/>
              </a:rPr>
              <a:t> and </a:t>
            </a:r>
            <a:r>
              <a:rPr lang="es-ES" i="1">
                <a:latin typeface="Arial" charset="0"/>
              </a:rPr>
              <a:t>getchar()</a:t>
            </a:r>
            <a:r>
              <a:rPr lang="es-ES">
                <a:latin typeface="Arial" charset="0"/>
              </a:rPr>
              <a:t> to use whatever output/input console the user needs.</a:t>
            </a:r>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794" name="Rectangle 2"/>
          <p:cNvSpPr>
            <a:spLocks noGrp="1" noRot="1" noChangeAspect="1" noChangeArrowheads="1" noTextEdit="1"/>
          </p:cNvSpPr>
          <p:nvPr>
            <p:ph type="sldImg"/>
          </p:nvPr>
        </p:nvSpPr>
        <p:spPr>
          <a:xfrm>
            <a:off x="381000" y="685800"/>
            <a:ext cx="6096000" cy="3429000"/>
          </a:xfrm>
          <a:ln/>
        </p:spPr>
      </p:sp>
      <p:sp>
        <p:nvSpPr>
          <p:cNvPr id="1953795" name="Rectangle 3"/>
          <p:cNvSpPr>
            <a:spLocks noGrp="1" noChangeArrowheads="1"/>
          </p:cNvSpPr>
          <p:nvPr>
            <p:ph type="body" idx="1"/>
          </p:nvPr>
        </p:nvSpPr>
        <p:spPr/>
        <p:txBody>
          <a:bodyPr/>
          <a:lstStyle/>
          <a:p>
            <a:r>
              <a:rPr lang="es-ES">
                <a:latin typeface="Arial" charset="0"/>
              </a:rPr>
              <a:t>Standard Libraries like stdio.h usually come included into the compiler. Getchar(), gets(), printf(), putchar(), etc., etc. are common functions of these libaries.</a:t>
            </a:r>
          </a:p>
          <a:p>
            <a:endParaRPr lang="es-ES">
              <a:latin typeface="Arial" charset="0"/>
            </a:endParaRPr>
          </a:p>
          <a:p>
            <a:r>
              <a:rPr lang="es-ES">
                <a:latin typeface="Arial" charset="0"/>
              </a:rPr>
              <a:t>When writing this code example for a PC, the default console of the printf() is the Display, but the HC08 does not necessarily have a display as an off-chip peripheral, and if it does, which port is being used for this display? When did we define it? Where?...</a:t>
            </a:r>
          </a:p>
          <a:p>
            <a:endParaRPr lang="es-ES">
              <a:latin typeface="Arial" charset="0"/>
            </a:endParaRPr>
          </a:p>
          <a:p>
            <a:r>
              <a:rPr lang="es-ES">
                <a:latin typeface="Arial" charset="0"/>
              </a:rPr>
              <a:t>In embedded programming, usually the printf() calls a putchar() routine to execute the printing, and this assumes the console, by default, to be the on chip Serial Port (SCI).</a:t>
            </a:r>
          </a:p>
          <a:p>
            <a:r>
              <a:rPr lang="es-ES">
                <a:latin typeface="Arial" charset="0"/>
              </a:rPr>
              <a:t>When simulating, the printf() access a “virtual” on-chip IO calling a simulator terminal output via the on chip SCI.</a:t>
            </a:r>
          </a:p>
          <a:p>
            <a:endParaRPr lang="es-ES">
              <a:latin typeface="Arial" charset="0"/>
            </a:endParaRPr>
          </a:p>
          <a:p>
            <a:r>
              <a:rPr lang="es-ES">
                <a:latin typeface="Arial" charset="0"/>
              </a:rPr>
              <a:t>It is encouraged to modify the undelying library fuctions </a:t>
            </a:r>
            <a:r>
              <a:rPr lang="es-ES" i="1">
                <a:latin typeface="Arial" charset="0"/>
              </a:rPr>
              <a:t>putchar()</a:t>
            </a:r>
            <a:r>
              <a:rPr lang="es-ES">
                <a:latin typeface="Arial" charset="0"/>
              </a:rPr>
              <a:t> and </a:t>
            </a:r>
            <a:r>
              <a:rPr lang="es-ES" i="1">
                <a:latin typeface="Arial" charset="0"/>
              </a:rPr>
              <a:t>getchar()</a:t>
            </a:r>
            <a:r>
              <a:rPr lang="es-ES">
                <a:latin typeface="Arial" charset="0"/>
              </a:rPr>
              <a:t> to use whatever output/input console the user needs.</a:t>
            </a:r>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Vidya Technology Solutions</a:t>
            </a:r>
          </a:p>
        </p:txBody>
      </p:sp>
      <p:sp>
        <p:nvSpPr>
          <p:cNvPr id="6" name="Slide Number Placeholder 5"/>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Vidya Technology Solutions</a:t>
            </a:r>
          </a:p>
        </p:txBody>
      </p:sp>
      <p:sp>
        <p:nvSpPr>
          <p:cNvPr id="6" name="Slide Number Placeholder 5"/>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Vidya Technology Solutions</a:t>
            </a:r>
          </a:p>
        </p:txBody>
      </p:sp>
      <p:sp>
        <p:nvSpPr>
          <p:cNvPr id="6" name="Slide Number Placeholder 5"/>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82563"/>
            <a:ext cx="10972800" cy="682625"/>
          </a:xfrm>
        </p:spPr>
        <p:txBody>
          <a:bodyPr/>
          <a:lstStyle/>
          <a:p>
            <a:r>
              <a:rPr lang="en-US"/>
              <a:t>Click to edit Master title style</a:t>
            </a:r>
          </a:p>
        </p:txBody>
      </p:sp>
      <p:sp>
        <p:nvSpPr>
          <p:cNvPr id="3" name="Table Placeholder 2"/>
          <p:cNvSpPr>
            <a:spLocks noGrp="1"/>
          </p:cNvSpPr>
          <p:nvPr>
            <p:ph type="tbl" idx="1"/>
          </p:nvPr>
        </p:nvSpPr>
        <p:spPr>
          <a:xfrm>
            <a:off x="609600" y="1600202"/>
            <a:ext cx="10972800" cy="4525963"/>
          </a:xfrm>
          <a:prstGeom prst="rect">
            <a:avLst/>
          </a:prstGeo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82563"/>
            <a:ext cx="10972800" cy="682625"/>
          </a:xfrm>
        </p:spPr>
        <p:txBody>
          <a:bodyPr/>
          <a:lstStyle/>
          <a:p>
            <a:r>
              <a:rPr lang="en-US"/>
              <a:t>Click to edit Master title style</a:t>
            </a:r>
          </a:p>
        </p:txBody>
      </p:sp>
      <p:sp>
        <p:nvSpPr>
          <p:cNvPr id="3" name="Text Placeholder 2"/>
          <p:cNvSpPr>
            <a:spLocks noGrp="1"/>
          </p:cNvSpPr>
          <p:nvPr>
            <p:ph type="body" sz="half" idx="1"/>
          </p:nvPr>
        </p:nvSpPr>
        <p:spPr>
          <a:xfrm>
            <a:off x="609600" y="1600202"/>
            <a:ext cx="5392616"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9784" y="1600202"/>
            <a:ext cx="5392616"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Vidya Technology Solutions</a:t>
            </a:r>
          </a:p>
        </p:txBody>
      </p:sp>
      <p:sp>
        <p:nvSpPr>
          <p:cNvPr id="6" name="Slide Number Placeholder 5"/>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Vidya Technology Solutions</a:t>
            </a:r>
          </a:p>
        </p:txBody>
      </p:sp>
      <p:sp>
        <p:nvSpPr>
          <p:cNvPr id="6" name="Slide Number Placeholder 5"/>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Vidya Technology Solutions</a:t>
            </a:r>
          </a:p>
        </p:txBody>
      </p:sp>
      <p:sp>
        <p:nvSpPr>
          <p:cNvPr id="7" name="Slide Number Placeholder 6"/>
          <p:cNvSpPr>
            <a:spLocks noGrp="1"/>
          </p:cNvSpPr>
          <p:nvPr>
            <p:ph type="sldNum" sz="quarter" idx="12"/>
          </p:nvPr>
        </p:nvSpPr>
        <p:spPr/>
        <p:txBody>
          <a:bodyPr/>
          <a:lstStyle/>
          <a:p>
            <a:fld id="{A981BE91-D930-4764-AD7B-C56EBE0074E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Vidya Technology Solutions</a:t>
            </a:r>
          </a:p>
        </p:txBody>
      </p:sp>
      <p:sp>
        <p:nvSpPr>
          <p:cNvPr id="9" name="Slide Number Placeholder 8"/>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Vidya Technology Solutions</a:t>
            </a:r>
          </a:p>
        </p:txBody>
      </p:sp>
      <p:sp>
        <p:nvSpPr>
          <p:cNvPr id="5" name="Slide Number Placeholder 4"/>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Vidya Technology Solutions</a:t>
            </a:r>
          </a:p>
        </p:txBody>
      </p:sp>
      <p:sp>
        <p:nvSpPr>
          <p:cNvPr id="4" name="Slide Number Placeholder 3"/>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Vidya Technology Solutions</a:t>
            </a:r>
          </a:p>
        </p:txBody>
      </p:sp>
      <p:sp>
        <p:nvSpPr>
          <p:cNvPr id="7" name="Slide Number Placeholder 6"/>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Vidya Technology Solutions</a:t>
            </a:r>
          </a:p>
        </p:txBody>
      </p:sp>
      <p:sp>
        <p:nvSpPr>
          <p:cNvPr id="7" name="Slide Number Placeholder 6"/>
          <p:cNvSpPr>
            <a:spLocks noGrp="1"/>
          </p:cNvSpPr>
          <p:nvPr>
            <p:ph type="sldNum" sz="quarter" idx="12"/>
          </p:nvPr>
        </p:nvSpPr>
        <p:spPr/>
        <p:txBody>
          <a:bodyPr/>
          <a:lstStyle/>
          <a:p>
            <a:fld id="{A981BE91-D930-4764-AD7B-C56EBE0074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Vidya Technology Solutions</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1BE91-D930-4764-AD7B-C56EBE0074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1" r:id="rId12"/>
    <p:sldLayoutId id="2147483692" r:id="rId13"/>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simple.m.wikipedia.org/wiki/C_(programming_language)"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vidyatechnology.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mailto:info@vidyatechnology.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AC6C68-F125-48AD-A5B4-89AD5E797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4C0E5DA-5624-49BC-AC1E-30229AA5B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5709"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5E157ED-E992-43F3-9A84-96C30A5C4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301542"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61AB6FCA-EDCA-4BE9-BA43-BF14ACEE899F}"/>
              </a:ext>
            </a:extLst>
          </p:cNvPr>
          <p:cNvSpPr>
            <a:spLocks noGrp="1"/>
          </p:cNvSpPr>
          <p:nvPr>
            <p:ph type="ctrTitle"/>
          </p:nvPr>
        </p:nvSpPr>
        <p:spPr>
          <a:xfrm>
            <a:off x="2060812" y="1533463"/>
            <a:ext cx="4101152" cy="3514294"/>
          </a:xfrm>
        </p:spPr>
        <p:txBody>
          <a:bodyPr anchor="ctr">
            <a:normAutofit/>
          </a:bodyPr>
          <a:lstStyle/>
          <a:p>
            <a:pPr algn="l">
              <a:lnSpc>
                <a:spcPct val="90000"/>
              </a:lnSpc>
            </a:pPr>
            <a:r>
              <a:rPr lang="en-IN" sz="5600"/>
              <a:t>Getting Started with C Programming</a:t>
            </a:r>
          </a:p>
        </p:txBody>
      </p:sp>
      <p:sp>
        <p:nvSpPr>
          <p:cNvPr id="4" name="Subtitle 3">
            <a:extLst>
              <a:ext uri="{FF2B5EF4-FFF2-40B4-BE49-F238E27FC236}">
                <a16:creationId xmlns:a16="http://schemas.microsoft.com/office/drawing/2014/main" id="{BD68C3D6-8716-4C9E-B765-D28E6D34E7DE}"/>
              </a:ext>
            </a:extLst>
          </p:cNvPr>
          <p:cNvSpPr>
            <a:spLocks noGrp="1"/>
          </p:cNvSpPr>
          <p:nvPr>
            <p:ph type="subTitle" idx="1"/>
          </p:nvPr>
        </p:nvSpPr>
        <p:spPr>
          <a:xfrm>
            <a:off x="7553305" y="2569757"/>
            <a:ext cx="3988244" cy="1441706"/>
          </a:xfrm>
        </p:spPr>
        <p:txBody>
          <a:bodyPr anchor="ctr">
            <a:normAutofit/>
          </a:bodyPr>
          <a:lstStyle/>
          <a:p>
            <a:pPr algn="l"/>
            <a:r>
              <a:rPr lang="en-IN" dirty="0"/>
              <a:t>Amit Rana</a:t>
            </a:r>
            <a:endParaRPr lang="en-IN"/>
          </a:p>
        </p:txBody>
      </p:sp>
      <p:sp>
        <p:nvSpPr>
          <p:cNvPr id="15" name="Oval 14">
            <a:extLst>
              <a:ext uri="{FF2B5EF4-FFF2-40B4-BE49-F238E27FC236}">
                <a16:creationId xmlns:a16="http://schemas.microsoft.com/office/drawing/2014/main" id="{AEFD253A-9BCA-430B-979A-AA2F8445D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360" y="3024171"/>
            <a:ext cx="435428" cy="435428"/>
          </a:xfrm>
          <a:prstGeom prst="ellipse">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84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vert="horz" lIns="91440" tIns="45720" rIns="91440" bIns="45720" rtlCol="0" anchor="ctr">
            <a:normAutofit/>
          </a:bodyPr>
          <a:lstStyle/>
          <a:p>
            <a:pPr algn="l">
              <a:lnSpc>
                <a:spcPct val="90000"/>
              </a:lnSpc>
            </a:pPr>
            <a:r>
              <a:rPr lang="en-US" kern="1200">
                <a:solidFill>
                  <a:schemeClr val="bg1"/>
                </a:solidFill>
                <a:latin typeface="+mj-lt"/>
                <a:ea typeface="+mj-ea"/>
                <a:cs typeface="+mj-cs"/>
              </a:rPr>
              <a:t>Operators</a:t>
            </a:r>
          </a:p>
        </p:txBody>
      </p:sp>
      <p:sp>
        <p:nvSpPr>
          <p:cNvPr id="4" name="Rectangle 5"/>
          <p:cNvSpPr>
            <a:spLocks noChangeArrowheads="1"/>
          </p:cNvSpPr>
          <p:nvPr/>
        </p:nvSpPr>
        <p:spPr bwMode="auto">
          <a:xfrm>
            <a:off x="5358384" y="640081"/>
            <a:ext cx="6024654" cy="5257800"/>
          </a:xfrm>
          <a:prstGeom prst="rect">
            <a:avLst/>
          </a:prstGeom>
        </p:spPr>
        <p:txBody>
          <a:bodyPr vert="horz" lIns="91440" tIns="45720" rIns="91440" bIns="45720" rtlCol="0" anchor="ctr">
            <a:normAutofit/>
          </a:bodyPr>
          <a:lstStyle/>
          <a:p>
            <a:pPr marL="234950" indent="-228600">
              <a:lnSpc>
                <a:spcPct val="90000"/>
              </a:lnSpc>
              <a:spcAft>
                <a:spcPts val="600"/>
              </a:spcAft>
              <a:buFont typeface="Arial" panose="020B0604020202020204" pitchFamily="34" charset="0"/>
              <a:buChar char="•"/>
            </a:pPr>
            <a:r>
              <a:rPr lang="en-US" sz="1000" b="1" dirty="0"/>
              <a:t>Math</a:t>
            </a:r>
          </a:p>
          <a:p>
            <a:pPr marL="234950" indent="-228600">
              <a:lnSpc>
                <a:spcPct val="90000"/>
              </a:lnSpc>
              <a:spcAft>
                <a:spcPts val="600"/>
              </a:spcAft>
              <a:buFont typeface="Arial" panose="020B0604020202020204" pitchFamily="34" charset="0"/>
              <a:buChar char="•"/>
            </a:pPr>
            <a:r>
              <a:rPr lang="en-US" sz="1000" dirty="0"/>
              <a:t>*	multiplication</a:t>
            </a:r>
          </a:p>
          <a:p>
            <a:pPr marL="234950" indent="-228600">
              <a:lnSpc>
                <a:spcPct val="90000"/>
              </a:lnSpc>
              <a:spcAft>
                <a:spcPts val="600"/>
              </a:spcAft>
              <a:buFont typeface="Arial" panose="020B0604020202020204" pitchFamily="34" charset="0"/>
              <a:buChar char="•"/>
            </a:pPr>
            <a:r>
              <a:rPr lang="en-US" sz="1000" dirty="0"/>
              <a:t>/	division   </a:t>
            </a:r>
          </a:p>
          <a:p>
            <a:pPr marL="234950" indent="-228600">
              <a:lnSpc>
                <a:spcPct val="90000"/>
              </a:lnSpc>
              <a:spcAft>
                <a:spcPts val="600"/>
              </a:spcAft>
              <a:buFont typeface="Arial" panose="020B0604020202020204" pitchFamily="34" charset="0"/>
              <a:buChar char="•"/>
            </a:pPr>
            <a:r>
              <a:rPr lang="en-US" sz="1000" dirty="0"/>
              <a:t>%	modulus(remainder)   </a:t>
            </a:r>
          </a:p>
          <a:p>
            <a:pPr marL="234950" indent="-228600">
              <a:lnSpc>
                <a:spcPct val="90000"/>
              </a:lnSpc>
              <a:spcAft>
                <a:spcPts val="600"/>
              </a:spcAft>
              <a:buFont typeface="Arial" panose="020B0604020202020204" pitchFamily="34" charset="0"/>
              <a:buChar char="•"/>
            </a:pPr>
            <a:r>
              <a:rPr lang="en-US" sz="1000" dirty="0"/>
              <a:t>+	addition</a:t>
            </a:r>
          </a:p>
          <a:p>
            <a:pPr marL="234950" indent="-228600">
              <a:lnSpc>
                <a:spcPct val="90000"/>
              </a:lnSpc>
              <a:spcAft>
                <a:spcPts val="600"/>
              </a:spcAft>
              <a:buFont typeface="Arial" panose="020B0604020202020204" pitchFamily="34" charset="0"/>
              <a:buChar char="•"/>
            </a:pPr>
            <a:r>
              <a:rPr lang="en-US" sz="1000" dirty="0"/>
              <a:t>-	subtraction   </a:t>
            </a:r>
          </a:p>
          <a:p>
            <a:pPr marL="234950" indent="-228600">
              <a:lnSpc>
                <a:spcPct val="90000"/>
              </a:lnSpc>
              <a:spcAft>
                <a:spcPts val="600"/>
              </a:spcAft>
              <a:buFont typeface="Arial" panose="020B0604020202020204" pitchFamily="34" charset="0"/>
              <a:buChar char="•"/>
            </a:pPr>
            <a:endParaRPr lang="en-US" sz="1000" dirty="0"/>
          </a:p>
          <a:p>
            <a:pPr marL="234950" indent="-228600">
              <a:lnSpc>
                <a:spcPct val="90000"/>
              </a:lnSpc>
              <a:spcAft>
                <a:spcPts val="600"/>
              </a:spcAft>
              <a:buFont typeface="Arial" panose="020B0604020202020204" pitchFamily="34" charset="0"/>
              <a:buChar char="•"/>
            </a:pPr>
            <a:r>
              <a:rPr lang="en-US" sz="1000" b="1" dirty="0"/>
              <a:t>Relational</a:t>
            </a:r>
          </a:p>
          <a:p>
            <a:pPr marL="234950" indent="-228600">
              <a:lnSpc>
                <a:spcPct val="90000"/>
              </a:lnSpc>
              <a:spcAft>
                <a:spcPts val="600"/>
              </a:spcAft>
              <a:buFont typeface="Arial" panose="020B0604020202020204" pitchFamily="34" charset="0"/>
              <a:buChar char="•"/>
            </a:pPr>
            <a:r>
              <a:rPr lang="en-US" sz="1000" dirty="0"/>
              <a:t>&lt;	less than left to right relational </a:t>
            </a:r>
          </a:p>
          <a:p>
            <a:pPr marL="234950" indent="-228600">
              <a:lnSpc>
                <a:spcPct val="90000"/>
              </a:lnSpc>
              <a:spcAft>
                <a:spcPts val="600"/>
              </a:spcAft>
              <a:buFont typeface="Arial" panose="020B0604020202020204" pitchFamily="34" charset="0"/>
              <a:buChar char="•"/>
            </a:pPr>
            <a:r>
              <a:rPr lang="en-US" sz="1000" dirty="0"/>
              <a:t>&lt;=	less than or equal   </a:t>
            </a:r>
          </a:p>
          <a:p>
            <a:pPr marL="234950" indent="-228600">
              <a:lnSpc>
                <a:spcPct val="90000"/>
              </a:lnSpc>
              <a:spcAft>
                <a:spcPts val="600"/>
              </a:spcAft>
              <a:buFont typeface="Arial" panose="020B0604020202020204" pitchFamily="34" charset="0"/>
              <a:buChar char="•"/>
            </a:pPr>
            <a:r>
              <a:rPr lang="en-US" sz="1000" dirty="0"/>
              <a:t>&gt;	greater than   </a:t>
            </a:r>
          </a:p>
          <a:p>
            <a:pPr marL="234950" indent="-228600">
              <a:lnSpc>
                <a:spcPct val="90000"/>
              </a:lnSpc>
              <a:spcAft>
                <a:spcPts val="600"/>
              </a:spcAft>
              <a:buFont typeface="Arial" panose="020B0604020202020204" pitchFamily="34" charset="0"/>
              <a:buChar char="•"/>
            </a:pPr>
            <a:r>
              <a:rPr lang="en-US" sz="1000" dirty="0"/>
              <a:t>&gt;=	greater than or equal   </a:t>
            </a:r>
          </a:p>
          <a:p>
            <a:pPr marL="234950" indent="-228600">
              <a:lnSpc>
                <a:spcPct val="90000"/>
              </a:lnSpc>
              <a:spcAft>
                <a:spcPts val="600"/>
              </a:spcAft>
              <a:buFont typeface="Arial" panose="020B0604020202020204" pitchFamily="34" charset="0"/>
              <a:buChar char="•"/>
            </a:pPr>
            <a:r>
              <a:rPr lang="en-US" sz="1000" dirty="0"/>
              <a:t>==	equal test</a:t>
            </a:r>
          </a:p>
          <a:p>
            <a:pPr marL="234950" indent="-228600">
              <a:lnSpc>
                <a:spcPct val="90000"/>
              </a:lnSpc>
              <a:spcAft>
                <a:spcPts val="600"/>
              </a:spcAft>
              <a:buFont typeface="Arial" panose="020B0604020202020204" pitchFamily="34" charset="0"/>
              <a:buChar char="•"/>
            </a:pPr>
            <a:r>
              <a:rPr lang="en-US" sz="1000" dirty="0"/>
              <a:t>!=	not equal test</a:t>
            </a:r>
          </a:p>
          <a:p>
            <a:pPr marL="234950" indent="-228600">
              <a:lnSpc>
                <a:spcPct val="90000"/>
              </a:lnSpc>
              <a:spcAft>
                <a:spcPts val="600"/>
              </a:spcAft>
              <a:buFont typeface="Arial" panose="020B0604020202020204" pitchFamily="34" charset="0"/>
              <a:buChar char="•"/>
            </a:pPr>
            <a:endParaRPr lang="en-US" sz="1000" dirty="0"/>
          </a:p>
          <a:p>
            <a:pPr marL="234950" indent="-228600">
              <a:lnSpc>
                <a:spcPct val="90000"/>
              </a:lnSpc>
              <a:spcAft>
                <a:spcPts val="600"/>
              </a:spcAft>
              <a:buFont typeface="Arial" panose="020B0604020202020204" pitchFamily="34" charset="0"/>
              <a:buChar char="•"/>
            </a:pPr>
            <a:r>
              <a:rPr lang="en-US" sz="1000" b="1" dirty="0"/>
              <a:t>Logical</a:t>
            </a:r>
          </a:p>
          <a:p>
            <a:pPr marL="234950" indent="-228600">
              <a:lnSpc>
                <a:spcPct val="90000"/>
              </a:lnSpc>
              <a:spcAft>
                <a:spcPts val="600"/>
              </a:spcAft>
              <a:buFont typeface="Arial" panose="020B0604020202020204" pitchFamily="34" charset="0"/>
              <a:buChar char="•"/>
            </a:pPr>
            <a:r>
              <a:rPr lang="en-US" sz="1000" dirty="0"/>
              <a:t>&amp;&amp;	logical AND</a:t>
            </a:r>
          </a:p>
          <a:p>
            <a:pPr marL="234950" indent="-228600">
              <a:lnSpc>
                <a:spcPct val="90000"/>
              </a:lnSpc>
              <a:spcAft>
                <a:spcPts val="600"/>
              </a:spcAft>
              <a:buFont typeface="Arial" panose="020B0604020202020204" pitchFamily="34" charset="0"/>
              <a:buChar char="•"/>
            </a:pPr>
            <a:r>
              <a:rPr lang="en-US" sz="1000" dirty="0"/>
              <a:t>||	logical inclusive OR</a:t>
            </a:r>
          </a:p>
          <a:p>
            <a:pPr marL="234950" indent="-228600">
              <a:lnSpc>
                <a:spcPct val="90000"/>
              </a:lnSpc>
              <a:spcAft>
                <a:spcPts val="600"/>
              </a:spcAft>
              <a:buFont typeface="Arial" panose="020B0604020202020204" pitchFamily="34" charset="0"/>
              <a:buChar char="•"/>
            </a:pPr>
            <a:endParaRPr lang="en-US" sz="1000" dirty="0"/>
          </a:p>
          <a:p>
            <a:pPr marL="234950" indent="-228600">
              <a:lnSpc>
                <a:spcPct val="90000"/>
              </a:lnSpc>
              <a:spcAft>
                <a:spcPts val="600"/>
              </a:spcAft>
              <a:buFont typeface="Arial" panose="020B0604020202020204" pitchFamily="34" charset="0"/>
              <a:buChar char="•"/>
            </a:pPr>
            <a:r>
              <a:rPr lang="en-US" sz="1000" b="1" dirty="0"/>
              <a:t>Conditional </a:t>
            </a:r>
          </a:p>
          <a:p>
            <a:pPr marL="234950" indent="-228600">
              <a:lnSpc>
                <a:spcPct val="90000"/>
              </a:lnSpc>
              <a:spcAft>
                <a:spcPts val="600"/>
              </a:spcAft>
              <a:buFont typeface="Arial" panose="020B0604020202020204" pitchFamily="34" charset="0"/>
              <a:buChar char="•"/>
            </a:pPr>
            <a:r>
              <a:rPr lang="en-US" sz="1000" dirty="0"/>
              <a:t>?:	conditional test </a:t>
            </a:r>
          </a:p>
          <a:p>
            <a:pPr marL="234950" indent="-228600">
              <a:lnSpc>
                <a:spcPct val="90000"/>
              </a:lnSpc>
              <a:spcAft>
                <a:spcPts val="600"/>
              </a:spcAft>
              <a:buFont typeface="Arial" panose="020B0604020202020204" pitchFamily="34" charset="0"/>
              <a:buChar char="•"/>
            </a:pPr>
            <a:endParaRPr lang="en-US" sz="1000" b="1" dirty="0"/>
          </a:p>
          <a:p>
            <a:pPr marL="234950" indent="-228600">
              <a:lnSpc>
                <a:spcPct val="90000"/>
              </a:lnSpc>
              <a:spcAft>
                <a:spcPts val="600"/>
              </a:spcAft>
              <a:buFont typeface="Arial" panose="020B0604020202020204" pitchFamily="34" charset="0"/>
              <a:buChar char="•"/>
            </a:pPr>
            <a:r>
              <a:rPr lang="en-US" sz="1000" b="1" dirty="0"/>
              <a:t>Sequence</a:t>
            </a:r>
          </a:p>
          <a:p>
            <a:pPr marL="234950" indent="-228600">
              <a:lnSpc>
                <a:spcPct val="90000"/>
              </a:lnSpc>
              <a:spcAft>
                <a:spcPts val="600"/>
              </a:spcAft>
              <a:buFont typeface="Arial" panose="020B0604020202020204" pitchFamily="34" charset="0"/>
              <a:buChar char="•"/>
            </a:pPr>
            <a:r>
              <a:rPr lang="en-US" sz="1000" dirty="0"/>
              <a:t>, 	comma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Logo, icon&#10;&#10;Description automatically generated">
            <a:extLst>
              <a:ext uri="{FF2B5EF4-FFF2-40B4-BE49-F238E27FC236}">
                <a16:creationId xmlns:a16="http://schemas.microsoft.com/office/drawing/2014/main" id="{34D133B9-2402-44B6-924F-29C11C279D1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091" t="12891" b="7842"/>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5" name="Freeform: Shape 14">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7" name="Subtitle 6">
            <a:extLst>
              <a:ext uri="{FF2B5EF4-FFF2-40B4-BE49-F238E27FC236}">
                <a16:creationId xmlns:a16="http://schemas.microsoft.com/office/drawing/2014/main" id="{3F8A34AB-0B7A-4F18-AC2A-6F71A6A2516D}"/>
              </a:ext>
            </a:extLst>
          </p:cNvPr>
          <p:cNvSpPr>
            <a:spLocks noGrp="1"/>
          </p:cNvSpPr>
          <p:nvPr>
            <p:ph type="subTitle" idx="1"/>
          </p:nvPr>
        </p:nvSpPr>
        <p:spPr>
          <a:xfrm>
            <a:off x="5986272" y="3651047"/>
            <a:ext cx="5370576" cy="911117"/>
          </a:xfrm>
        </p:spPr>
        <p:txBody>
          <a:bodyPr>
            <a:normAutofit/>
          </a:bodyPr>
          <a:lstStyle/>
          <a:p>
            <a:pPr algn="l"/>
            <a:r>
              <a:rPr lang="en-IN" sz="2000">
                <a:solidFill>
                  <a:srgbClr val="FFFFFF"/>
                </a:solidFill>
              </a:rPr>
              <a:t>Addition of Numbers</a:t>
            </a:r>
          </a:p>
        </p:txBody>
      </p:sp>
      <p:sp>
        <p:nvSpPr>
          <p:cNvPr id="6" name="Title 5">
            <a:extLst>
              <a:ext uri="{FF2B5EF4-FFF2-40B4-BE49-F238E27FC236}">
                <a16:creationId xmlns:a16="http://schemas.microsoft.com/office/drawing/2014/main" id="{4D8845B6-DD30-4371-8CE4-462C10F70CD9}"/>
              </a:ext>
            </a:extLst>
          </p:cNvPr>
          <p:cNvSpPr>
            <a:spLocks noGrp="1"/>
          </p:cNvSpPr>
          <p:nvPr>
            <p:ph type="ctrTitle"/>
          </p:nvPr>
        </p:nvSpPr>
        <p:spPr>
          <a:xfrm>
            <a:off x="5673747" y="1408814"/>
            <a:ext cx="5683102" cy="2235277"/>
          </a:xfrm>
        </p:spPr>
        <p:txBody>
          <a:bodyPr>
            <a:normAutofit/>
          </a:bodyPr>
          <a:lstStyle/>
          <a:p>
            <a:pPr algn="l"/>
            <a:r>
              <a:rPr lang="en-IN" sz="5400">
                <a:solidFill>
                  <a:srgbClr val="FFFFFF"/>
                </a:solidFill>
              </a:rPr>
              <a:t>Creating Your First C Program</a:t>
            </a:r>
          </a:p>
        </p:txBody>
      </p:sp>
    </p:spTree>
    <p:extLst>
      <p:ext uri="{BB962C8B-B14F-4D97-AF65-F5344CB8AC3E}">
        <p14:creationId xmlns:p14="http://schemas.microsoft.com/office/powerpoint/2010/main" val="128260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781" name="Rectangle 5"/>
          <p:cNvSpPr>
            <a:spLocks noGrp="1" noChangeArrowheads="1"/>
          </p:cNvSpPr>
          <p:nvPr>
            <p:ph type="title"/>
          </p:nvPr>
        </p:nvSpPr>
        <p:spPr/>
        <p:txBody>
          <a:bodyPr>
            <a:normAutofit fontScale="90000"/>
          </a:bodyPr>
          <a:lstStyle/>
          <a:p>
            <a:r>
              <a:rPr lang="en-US"/>
              <a:t>C Coding Structure</a:t>
            </a:r>
          </a:p>
        </p:txBody>
      </p:sp>
      <p:sp>
        <p:nvSpPr>
          <p:cNvPr id="1739788" name="Rectangle 12"/>
          <p:cNvSpPr>
            <a:spLocks noGrp="1" noChangeArrowheads="1"/>
          </p:cNvSpPr>
          <p:nvPr>
            <p:ph type="body" sz="half" idx="1"/>
          </p:nvPr>
        </p:nvSpPr>
        <p:spPr bwMode="auto">
          <a:xfrm>
            <a:off x="1717432" y="1317625"/>
            <a:ext cx="7836877" cy="1955800"/>
          </a:xfrm>
          <a:noFill/>
          <a:ln>
            <a:miter lim="800000"/>
            <a:headEnd/>
            <a:tailEnd/>
          </a:ln>
        </p:spPr>
        <p:txBody>
          <a:bodyPr vert="horz" wrap="square" lIns="91440" tIns="45720" rIns="91440" bIns="45720" numCol="1" rtlCol="0" anchor="t" anchorCtr="0" compatLnSpc="1">
            <a:prstTxWarp prst="textNoShape">
              <a:avLst/>
            </a:prstTxWarp>
            <a:normAutofit fontScale="92500"/>
          </a:bodyPr>
          <a:lstStyle/>
          <a:p>
            <a:r>
              <a:rPr lang="en-US" sz="2000"/>
              <a:t>A C program basically has the following form: </a:t>
            </a:r>
          </a:p>
          <a:p>
            <a:pPr lvl="1"/>
            <a:r>
              <a:rPr lang="en-US" sz="1800"/>
              <a:t>Preprocessor Commands </a:t>
            </a:r>
          </a:p>
          <a:p>
            <a:pPr lvl="1"/>
            <a:r>
              <a:rPr lang="en-US" sz="1800"/>
              <a:t>Type definitions </a:t>
            </a:r>
          </a:p>
          <a:p>
            <a:pPr lvl="1"/>
            <a:r>
              <a:rPr lang="en-US" sz="1800"/>
              <a:t>Function prototypes (declare function types and variables passed to function). </a:t>
            </a:r>
          </a:p>
          <a:p>
            <a:pPr lvl="1"/>
            <a:r>
              <a:rPr lang="en-US" sz="1800"/>
              <a:t>Variables </a:t>
            </a:r>
          </a:p>
          <a:p>
            <a:pPr lvl="1"/>
            <a:r>
              <a:rPr lang="en-US" sz="1800"/>
              <a:t>Functions </a:t>
            </a:r>
          </a:p>
          <a:p>
            <a:pPr lvl="1"/>
            <a:endParaRPr lang="en-US" sz="2000"/>
          </a:p>
        </p:txBody>
      </p:sp>
      <p:pic>
        <p:nvPicPr>
          <p:cNvPr id="1739793" name="Picture 17"/>
          <p:cNvPicPr>
            <a:picLocks noGrp="1" noChangeAspect="1" noChangeArrowheads="1"/>
          </p:cNvPicPr>
          <p:nvPr>
            <p:ph sz="half" idx="2"/>
          </p:nvPr>
        </p:nvPicPr>
        <p:blipFill>
          <a:blip r:embed="rId3" cstate="print"/>
          <a:srcRect l="900" t="18382" r="3423" b="9015"/>
          <a:stretch>
            <a:fillRect/>
          </a:stretch>
        </p:blipFill>
        <p:spPr bwMode="auto">
          <a:xfrm>
            <a:off x="3955073" y="2917827"/>
            <a:ext cx="5414596" cy="3128963"/>
          </a:xfrm>
          <a:noFill/>
          <a:ln>
            <a:miter lim="800000"/>
            <a:headEnd/>
            <a:tailEnd/>
          </a:ln>
        </p:spPr>
      </p:pic>
      <p:sp>
        <p:nvSpPr>
          <p:cNvPr id="1739784" name="Text Box 8"/>
          <p:cNvSpPr txBox="1">
            <a:spLocks noChangeArrowheads="1"/>
          </p:cNvSpPr>
          <p:nvPr/>
        </p:nvSpPr>
        <p:spPr bwMode="auto">
          <a:xfrm>
            <a:off x="1928446" y="5265740"/>
            <a:ext cx="1701312" cy="1384995"/>
          </a:xfrm>
          <a:prstGeom prst="rect">
            <a:avLst/>
          </a:prstGeom>
          <a:solidFill>
            <a:schemeClr val="accent2">
              <a:alpha val="50000"/>
            </a:schemeClr>
          </a:solidFill>
          <a:ln w="9525">
            <a:noFill/>
            <a:miter lim="800000"/>
            <a:headEnd/>
            <a:tailEnd/>
          </a:ln>
          <a:effectLst/>
        </p:spPr>
        <p:txBody>
          <a:bodyPr lIns="0" tIns="137160" rIns="180000" bIns="137160">
            <a:spAutoFit/>
          </a:bodyPr>
          <a:lstStyle/>
          <a:p>
            <a:pPr marL="234950"/>
            <a:r>
              <a:rPr lang="en-US">
                <a:latin typeface="Arial" charset="0"/>
              </a:rPr>
              <a:t>We must have a </a:t>
            </a:r>
            <a:r>
              <a:rPr lang="en-US" b="1">
                <a:latin typeface="Arial" charset="0"/>
              </a:rPr>
              <a:t>main()</a:t>
            </a:r>
            <a:r>
              <a:rPr lang="en-US">
                <a:latin typeface="Arial" charset="0"/>
              </a:rPr>
              <a:t> function</a:t>
            </a:r>
          </a:p>
        </p:txBody>
      </p:sp>
      <p:sp>
        <p:nvSpPr>
          <p:cNvPr id="1739785" name="Rectangle 9"/>
          <p:cNvSpPr>
            <a:spLocks noChangeArrowheads="1"/>
          </p:cNvSpPr>
          <p:nvPr/>
        </p:nvSpPr>
        <p:spPr bwMode="auto">
          <a:xfrm>
            <a:off x="8225205" y="4497390"/>
            <a:ext cx="2146788" cy="830997"/>
          </a:xfrm>
          <a:prstGeom prst="rect">
            <a:avLst/>
          </a:prstGeom>
          <a:solidFill>
            <a:schemeClr val="accent2">
              <a:alpha val="50000"/>
            </a:schemeClr>
          </a:solidFill>
          <a:ln w="9525">
            <a:noFill/>
            <a:miter lim="800000"/>
            <a:headEnd/>
            <a:tailEnd/>
          </a:ln>
          <a:effectLst/>
        </p:spPr>
        <p:txBody>
          <a:bodyPr lIns="0" tIns="0" rIns="0" bIns="0">
            <a:spAutoFit/>
          </a:bodyPr>
          <a:lstStyle/>
          <a:p>
            <a:pPr marL="234950"/>
            <a:r>
              <a:rPr lang="es-MX">
                <a:latin typeface="Arial" charset="0"/>
              </a:rPr>
              <a:t>Every command line must end with a semicolon </a:t>
            </a:r>
            <a:r>
              <a:rPr lang="es-MX" b="1">
                <a:latin typeface="Arial" charset="0"/>
              </a:rPr>
              <a:t>(;)</a:t>
            </a:r>
            <a:endParaRPr lang="en-US" b="1">
              <a:latin typeface="Arial" charset="0"/>
            </a:endParaRPr>
          </a:p>
        </p:txBody>
      </p:sp>
      <p:sp>
        <p:nvSpPr>
          <p:cNvPr id="1739786" name="Line 10"/>
          <p:cNvSpPr>
            <a:spLocks noChangeShapeType="1"/>
          </p:cNvSpPr>
          <p:nvPr/>
        </p:nvSpPr>
        <p:spPr bwMode="auto">
          <a:xfrm flipV="1">
            <a:off x="2762251" y="4664075"/>
            <a:ext cx="1390650" cy="554038"/>
          </a:xfrm>
          <a:prstGeom prst="line">
            <a:avLst/>
          </a:prstGeom>
          <a:noFill/>
          <a:ln w="9525">
            <a:solidFill>
              <a:schemeClr val="accent2"/>
            </a:solidFill>
            <a:round/>
            <a:headEnd/>
            <a:tailEnd type="stealth" w="lg" len="lg"/>
          </a:ln>
          <a:effectLst>
            <a:prstShdw prst="shdw17" dist="17961" dir="2700000">
              <a:schemeClr val="accent2">
                <a:gamma/>
                <a:shade val="60000"/>
                <a:invGamma/>
              </a:schemeClr>
            </a:prstShdw>
          </a:effectLst>
        </p:spPr>
        <p:txBody>
          <a:bodyPr tIns="137160" bIns="137160">
            <a:spAutoFit/>
          </a:bodyPr>
          <a:lstStyle/>
          <a:p>
            <a:endParaRPr lang="en-US"/>
          </a:p>
        </p:txBody>
      </p:sp>
      <p:sp>
        <p:nvSpPr>
          <p:cNvPr id="1739787" name="Line 11"/>
          <p:cNvSpPr>
            <a:spLocks noChangeShapeType="1"/>
          </p:cNvSpPr>
          <p:nvPr/>
        </p:nvSpPr>
        <p:spPr bwMode="auto">
          <a:xfrm flipH="1">
            <a:off x="5325208" y="4908552"/>
            <a:ext cx="2791558" cy="42863"/>
          </a:xfrm>
          <a:prstGeom prst="line">
            <a:avLst/>
          </a:prstGeom>
          <a:noFill/>
          <a:ln w="9525">
            <a:solidFill>
              <a:schemeClr val="accent2"/>
            </a:solidFill>
            <a:round/>
            <a:headEnd/>
            <a:tailEnd type="stealth" w="lg" len="lg"/>
          </a:ln>
          <a:effectLst>
            <a:prstShdw prst="shdw17" dist="17961" dir="2700000">
              <a:schemeClr val="accent2">
                <a:gamma/>
                <a:shade val="60000"/>
                <a:invGamma/>
              </a:schemeClr>
            </a:prstShdw>
          </a:effectLst>
        </p:spPr>
        <p:txBody>
          <a:bodyPr tIns="137160" bIns="137160">
            <a:spAutoFit/>
          </a:bodyPr>
          <a:lstStyle/>
          <a:p>
            <a:endParaRPr lang="en-US"/>
          </a:p>
        </p:txBody>
      </p:sp>
      <p:sp>
        <p:nvSpPr>
          <p:cNvPr id="1739796" name="Text Box 20"/>
          <p:cNvSpPr txBox="1">
            <a:spLocks noChangeArrowheads="1"/>
          </p:cNvSpPr>
          <p:nvPr/>
        </p:nvSpPr>
        <p:spPr bwMode="auto">
          <a:xfrm>
            <a:off x="6074021" y="1771650"/>
            <a:ext cx="4028667"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tIns="137160" bIns="137160">
            <a:spAutoFit/>
          </a:bodyPr>
          <a:lstStyle/>
          <a:p>
            <a:pPr marL="234950">
              <a:buFontTx/>
              <a:buChar char="•"/>
            </a:pPr>
            <a:r>
              <a:rPr lang="en-US" b="1">
                <a:latin typeface="Arial" charset="0"/>
              </a:rPr>
              <a:t>Called as C structured language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a:xfrm>
            <a:off x="1822938" y="0"/>
            <a:ext cx="8434754" cy="1066800"/>
          </a:xfrm>
        </p:spPr>
        <p:txBody>
          <a:bodyPr/>
          <a:lstStyle/>
          <a:p>
            <a:r>
              <a:rPr lang="en-US"/>
              <a:t>C Standard Library</a:t>
            </a:r>
          </a:p>
        </p:txBody>
      </p:sp>
      <p:sp>
        <p:nvSpPr>
          <p:cNvPr id="1431555" name="Rectangle 3"/>
          <p:cNvSpPr>
            <a:spLocks noGrp="1" noChangeArrowheads="1"/>
          </p:cNvSpPr>
          <p:nvPr>
            <p:ph sz="half" idx="1"/>
          </p:nvPr>
        </p:nvSpPr>
        <p:spPr bwMode="auto">
          <a:xfrm>
            <a:off x="2016370" y="1676400"/>
            <a:ext cx="4149969" cy="4572000"/>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a:lnSpc>
                <a:spcPct val="90000"/>
              </a:lnSpc>
            </a:pPr>
            <a:r>
              <a:rPr lang="en-US" sz="2200" dirty="0"/>
              <a:t>Performing </a:t>
            </a:r>
            <a:r>
              <a:rPr lang="en-US" sz="2200" dirty="0" err="1"/>
              <a:t>Input/Output</a:t>
            </a:r>
            <a:r>
              <a:rPr lang="en-US" sz="2200" dirty="0"/>
              <a:t> using the C library functions</a:t>
            </a:r>
          </a:p>
          <a:p>
            <a:pPr lvl="1">
              <a:lnSpc>
                <a:spcPct val="90000"/>
              </a:lnSpc>
            </a:pPr>
            <a:r>
              <a:rPr lang="en-US" sz="2200" i="1" dirty="0"/>
              <a:t> </a:t>
            </a:r>
            <a:r>
              <a:rPr lang="en-US" sz="2200" i="1" dirty="0" err="1"/>
              <a:t>getchar</a:t>
            </a:r>
            <a:endParaRPr lang="en-US" sz="2200" i="1" dirty="0"/>
          </a:p>
          <a:p>
            <a:pPr lvl="1">
              <a:lnSpc>
                <a:spcPct val="90000"/>
              </a:lnSpc>
            </a:pPr>
            <a:r>
              <a:rPr lang="en-US" sz="2200" i="1" dirty="0"/>
              <a:t> gets</a:t>
            </a:r>
          </a:p>
          <a:p>
            <a:pPr lvl="1">
              <a:lnSpc>
                <a:spcPct val="90000"/>
              </a:lnSpc>
            </a:pPr>
            <a:r>
              <a:rPr lang="en-US" sz="2200" i="1" dirty="0"/>
              <a:t> </a:t>
            </a:r>
            <a:r>
              <a:rPr lang="en-US" sz="3000" i="1" dirty="0" err="1">
                <a:solidFill>
                  <a:schemeClr val="hlink"/>
                </a:solidFill>
              </a:rPr>
              <a:t>printf</a:t>
            </a:r>
            <a:endParaRPr lang="en-US" sz="3000" i="1" dirty="0">
              <a:solidFill>
                <a:schemeClr val="hlink"/>
              </a:solidFill>
            </a:endParaRPr>
          </a:p>
          <a:p>
            <a:pPr lvl="1">
              <a:lnSpc>
                <a:spcPct val="90000"/>
              </a:lnSpc>
            </a:pPr>
            <a:r>
              <a:rPr lang="en-US" sz="3000" i="1" dirty="0" err="1">
                <a:solidFill>
                  <a:schemeClr val="hlink"/>
                </a:solidFill>
              </a:rPr>
              <a:t>cprintf</a:t>
            </a:r>
            <a:endParaRPr lang="en-US" sz="3000" i="1" dirty="0">
              <a:solidFill>
                <a:schemeClr val="hlink"/>
              </a:solidFill>
            </a:endParaRPr>
          </a:p>
          <a:p>
            <a:pPr lvl="1">
              <a:lnSpc>
                <a:spcPct val="90000"/>
              </a:lnSpc>
            </a:pPr>
            <a:r>
              <a:rPr lang="en-US" sz="2200" i="1" dirty="0"/>
              <a:t> </a:t>
            </a:r>
            <a:r>
              <a:rPr lang="en-US" sz="2200" i="1" dirty="0" err="1"/>
              <a:t>putchar</a:t>
            </a:r>
            <a:endParaRPr lang="en-US" sz="2200" i="1" dirty="0"/>
          </a:p>
          <a:p>
            <a:pPr lvl="1">
              <a:lnSpc>
                <a:spcPct val="90000"/>
              </a:lnSpc>
            </a:pPr>
            <a:r>
              <a:rPr lang="en-US" sz="2200" i="1" dirty="0"/>
              <a:t> puts</a:t>
            </a:r>
          </a:p>
          <a:p>
            <a:pPr lvl="1">
              <a:lnSpc>
                <a:spcPct val="90000"/>
              </a:lnSpc>
            </a:pPr>
            <a:r>
              <a:rPr lang="en-US" sz="2200" i="1" dirty="0"/>
              <a:t> </a:t>
            </a:r>
            <a:r>
              <a:rPr lang="en-US" sz="2200" i="1" dirty="0" err="1"/>
              <a:t>scanf</a:t>
            </a:r>
            <a:endParaRPr lang="en-US" sz="2200" i="1" dirty="0"/>
          </a:p>
          <a:p>
            <a:pPr lvl="1">
              <a:lnSpc>
                <a:spcPct val="90000"/>
              </a:lnSpc>
            </a:pPr>
            <a:r>
              <a:rPr lang="en-US" sz="2200" i="1" dirty="0"/>
              <a:t> </a:t>
            </a:r>
            <a:r>
              <a:rPr lang="en-US" sz="3000" i="1" dirty="0" err="1">
                <a:solidFill>
                  <a:schemeClr val="hlink"/>
                </a:solidFill>
              </a:rPr>
              <a:t>sprintf</a:t>
            </a:r>
            <a:endParaRPr lang="en-US" sz="3000" i="1" dirty="0">
              <a:solidFill>
                <a:schemeClr val="hlink"/>
              </a:solidFill>
            </a:endParaRPr>
          </a:p>
          <a:p>
            <a:pPr lvl="1">
              <a:lnSpc>
                <a:spcPct val="90000"/>
              </a:lnSpc>
            </a:pPr>
            <a:r>
              <a:rPr lang="en-US" sz="2200" i="1" dirty="0"/>
              <a:t> </a:t>
            </a:r>
            <a:r>
              <a:rPr lang="en-US" sz="2200" i="1" dirty="0" err="1"/>
              <a:t>sscan</a:t>
            </a:r>
            <a:r>
              <a:rPr lang="en-US" sz="2200" dirty="0" err="1"/>
              <a:t>f</a:t>
            </a:r>
            <a:r>
              <a:rPr lang="en-US" sz="2200" dirty="0"/>
              <a:t>.</a:t>
            </a:r>
          </a:p>
        </p:txBody>
      </p:sp>
      <p:sp>
        <p:nvSpPr>
          <p:cNvPr id="1431556" name="Rectangle 4"/>
          <p:cNvSpPr>
            <a:spLocks noChangeArrowheads="1"/>
          </p:cNvSpPr>
          <p:nvPr/>
        </p:nvSpPr>
        <p:spPr bwMode="auto">
          <a:xfrm>
            <a:off x="6518032" y="1755777"/>
            <a:ext cx="3988777" cy="2841625"/>
          </a:xfrm>
          <a:prstGeom prst="rect">
            <a:avLst/>
          </a:prstGeom>
          <a:solidFill>
            <a:srgbClr val="FFFFCC"/>
          </a:solidFill>
          <a:ln w="12700">
            <a:solidFill>
              <a:schemeClr val="bg2"/>
            </a:solidFill>
            <a:miter lim="800000"/>
            <a:headEnd/>
            <a:tailEnd/>
          </a:ln>
          <a:effectLst/>
        </p:spPr>
        <p:txBody>
          <a:bodyPr lIns="90488" tIns="44450" rIns="90488" bIns="44450">
            <a:spAutoFit/>
          </a:bodyPr>
          <a:lstStyle/>
          <a:p>
            <a:pPr defTabSz="762000">
              <a:spcBef>
                <a:spcPct val="0"/>
              </a:spcBef>
            </a:pPr>
            <a:r>
              <a:rPr lang="en-US" sz="2400" b="1" dirty="0">
                <a:solidFill>
                  <a:srgbClr val="000099"/>
                </a:solidFill>
                <a:latin typeface="Courier New" pitchFamily="49" charset="0"/>
              </a:rPr>
              <a:t>#include</a:t>
            </a:r>
            <a:r>
              <a:rPr lang="en-US" sz="2400" b="1" dirty="0">
                <a:latin typeface="Courier New" pitchFamily="49" charset="0"/>
              </a:rPr>
              <a:t> &lt;</a:t>
            </a:r>
            <a:r>
              <a:rPr lang="en-US" sz="2400" b="1" dirty="0" err="1">
                <a:latin typeface="Courier New" pitchFamily="49" charset="0"/>
              </a:rPr>
              <a:t>stdio.h</a:t>
            </a:r>
            <a:r>
              <a:rPr lang="en-US" sz="2400" b="1" dirty="0">
                <a:latin typeface="Courier New" pitchFamily="49" charset="0"/>
              </a:rPr>
              <a:t>&gt;</a:t>
            </a:r>
          </a:p>
          <a:p>
            <a:pPr defTabSz="762000">
              <a:spcBef>
                <a:spcPct val="0"/>
              </a:spcBef>
            </a:pPr>
            <a:endParaRPr lang="en-US" sz="2400" b="1" dirty="0">
              <a:latin typeface="Courier New" pitchFamily="49" charset="0"/>
            </a:endParaRPr>
          </a:p>
          <a:p>
            <a:pPr defTabSz="762000">
              <a:spcBef>
                <a:spcPct val="0"/>
              </a:spcBef>
            </a:pPr>
            <a:r>
              <a:rPr lang="en-US" sz="2400" b="1" dirty="0">
                <a:solidFill>
                  <a:srgbClr val="000099"/>
                </a:solidFill>
                <a:latin typeface="Courier New" pitchFamily="49" charset="0"/>
              </a:rPr>
              <a:t>void </a:t>
            </a:r>
            <a:r>
              <a:rPr lang="en-US" sz="2400" b="1" dirty="0">
                <a:solidFill>
                  <a:srgbClr val="0066CC"/>
                </a:solidFill>
                <a:latin typeface="Courier New" pitchFamily="49" charset="0"/>
              </a:rPr>
              <a:t>main</a:t>
            </a:r>
            <a:r>
              <a:rPr lang="en-US" sz="2400" b="1" dirty="0">
                <a:latin typeface="Courier New" pitchFamily="49" charset="0"/>
              </a:rPr>
              <a:t>(</a:t>
            </a:r>
            <a:r>
              <a:rPr lang="en-US" sz="2400" b="1" dirty="0">
                <a:solidFill>
                  <a:srgbClr val="000099"/>
                </a:solidFill>
                <a:latin typeface="Courier New" pitchFamily="49" charset="0"/>
              </a:rPr>
              <a:t>void</a:t>
            </a:r>
            <a:r>
              <a:rPr lang="en-US" sz="2400" b="1" dirty="0">
                <a:latin typeface="Courier New" pitchFamily="49" charset="0"/>
              </a:rPr>
              <a:t>)</a:t>
            </a:r>
          </a:p>
          <a:p>
            <a:pPr defTabSz="762000">
              <a:spcBef>
                <a:spcPct val="0"/>
              </a:spcBef>
            </a:pPr>
            <a:r>
              <a:rPr lang="en-US" sz="2000" b="1" dirty="0">
                <a:latin typeface="Courier New" pitchFamily="49" charset="0"/>
              </a:rPr>
              <a:t>{</a:t>
            </a:r>
          </a:p>
          <a:p>
            <a:pPr defTabSz="762000">
              <a:spcBef>
                <a:spcPct val="0"/>
              </a:spcBef>
            </a:pPr>
            <a:r>
              <a:rPr lang="en-US" sz="2000" b="1" dirty="0">
                <a:latin typeface="Courier New" pitchFamily="49" charset="0"/>
              </a:rPr>
              <a:t> </a:t>
            </a:r>
            <a:r>
              <a:rPr lang="en-US" sz="2400" b="1" dirty="0" err="1">
                <a:latin typeface="Courier New" pitchFamily="49" charset="0"/>
              </a:rPr>
              <a:t>int</a:t>
            </a:r>
            <a:r>
              <a:rPr lang="en-US" sz="2400" b="1" dirty="0">
                <a:latin typeface="Courier New" pitchFamily="49" charset="0"/>
              </a:rPr>
              <a:t> a=4;</a:t>
            </a:r>
            <a:r>
              <a:rPr lang="en-US" sz="2000" b="1" dirty="0">
                <a:latin typeface="Courier New" pitchFamily="49" charset="0"/>
              </a:rPr>
              <a:t> </a:t>
            </a:r>
          </a:p>
          <a:p>
            <a:pPr defTabSz="762000">
              <a:spcBef>
                <a:spcPct val="0"/>
              </a:spcBef>
            </a:pPr>
            <a:r>
              <a:rPr lang="en-US" sz="2400" b="1" dirty="0" err="1">
                <a:latin typeface="Courier New" pitchFamily="49" charset="0"/>
              </a:rPr>
              <a:t>printf</a:t>
            </a:r>
            <a:r>
              <a:rPr lang="en-US" sz="2400" b="1" dirty="0">
                <a:latin typeface="Courier New" pitchFamily="49" charset="0"/>
              </a:rPr>
              <a:t>(“%d %</a:t>
            </a:r>
            <a:r>
              <a:rPr lang="en-US" sz="2400" b="1" dirty="0" err="1">
                <a:latin typeface="Courier New" pitchFamily="49" charset="0"/>
              </a:rPr>
              <a:t>d”a,&amp;a</a:t>
            </a:r>
            <a:r>
              <a:rPr lang="en-US" sz="2400" b="1" dirty="0">
                <a:latin typeface="Courier New" pitchFamily="49" charset="0"/>
              </a:rPr>
              <a:t>);</a:t>
            </a:r>
          </a:p>
          <a:p>
            <a:pPr defTabSz="762000">
              <a:spcBef>
                <a:spcPct val="0"/>
              </a:spcBef>
            </a:pPr>
            <a:r>
              <a:rPr lang="en-US" sz="2000" b="1" dirty="0">
                <a:latin typeface="Courier New" pitchFamily="49" charset="0"/>
              </a:rPr>
              <a:t>	</a:t>
            </a:r>
          </a:p>
          <a:p>
            <a:pPr defTabSz="762000">
              <a:spcBef>
                <a:spcPct val="0"/>
              </a:spcBef>
            </a:pPr>
            <a:r>
              <a:rPr lang="en-US" sz="2000" b="1" dirty="0">
                <a:latin typeface="Courier New" pitchFamily="49" charset="0"/>
              </a:rPr>
              <a:t>}</a:t>
            </a:r>
          </a:p>
        </p:txBody>
      </p:sp>
      <p:sp>
        <p:nvSpPr>
          <p:cNvPr id="1431558" name="Text Box 6"/>
          <p:cNvSpPr txBox="1">
            <a:spLocks noChangeArrowheads="1"/>
          </p:cNvSpPr>
          <p:nvPr/>
        </p:nvSpPr>
        <p:spPr bwMode="auto">
          <a:xfrm>
            <a:off x="1701313" y="892175"/>
            <a:ext cx="2464777" cy="707886"/>
          </a:xfrm>
          <a:prstGeom prst="rect">
            <a:avLst/>
          </a:prstGeom>
          <a:noFill/>
          <a:ln w="9525">
            <a:noFill/>
            <a:miter lim="800000"/>
            <a:headEnd/>
            <a:tailEnd/>
          </a:ln>
          <a:effectLst>
            <a:prstShdw prst="shdw17" dist="17961" dir="2700000">
              <a:schemeClr val="accent1">
                <a:gamma/>
                <a:shade val="60000"/>
                <a:invGamma/>
              </a:schemeClr>
            </a:prstShdw>
          </a:effectLst>
        </p:spPr>
        <p:txBody>
          <a:bodyPr tIns="137160" bIns="137160">
            <a:spAutoFit/>
          </a:bodyPr>
          <a:lstStyle/>
          <a:p>
            <a:pPr marL="234950"/>
            <a:r>
              <a:rPr lang="en-US" sz="2800" b="1">
                <a:solidFill>
                  <a:srgbClr val="5C842C"/>
                </a:solidFill>
                <a:latin typeface="Arial" charset="0"/>
              </a:rPr>
              <a:t>Stdio.h</a:t>
            </a:r>
          </a:p>
        </p:txBody>
      </p:sp>
      <p:sp>
        <p:nvSpPr>
          <p:cNvPr id="1431559" name="Text Box 7"/>
          <p:cNvSpPr txBox="1">
            <a:spLocks noChangeArrowheads="1"/>
          </p:cNvSpPr>
          <p:nvPr/>
        </p:nvSpPr>
        <p:spPr bwMode="auto">
          <a:xfrm>
            <a:off x="6709997" y="5053014"/>
            <a:ext cx="2262554" cy="584775"/>
          </a:xfrm>
          <a:prstGeom prst="rect">
            <a:avLst/>
          </a:prstGeom>
          <a:solidFill>
            <a:srgbClr val="333399"/>
          </a:solidFill>
          <a:ln w="9525">
            <a:noFill/>
            <a:miter lim="800000"/>
            <a:headEnd/>
            <a:tailEnd/>
          </a:ln>
          <a:effectLst>
            <a:prstShdw prst="shdw17" dist="17961" dir="2700000">
              <a:srgbClr val="333399">
                <a:gamma/>
                <a:shade val="60000"/>
                <a:invGamma/>
              </a:srgbClr>
            </a:prstShdw>
          </a:effectLst>
        </p:spPr>
        <p:txBody>
          <a:bodyPr tIns="137160" bIns="137160">
            <a:spAutoFit/>
          </a:bodyPr>
          <a:lstStyle/>
          <a:p>
            <a:pPr marL="234950"/>
            <a:r>
              <a:rPr lang="en-US" sz="2000">
                <a:solidFill>
                  <a:schemeClr val="bg1"/>
                </a:solidFill>
                <a:latin typeface="Arial" charset="0"/>
              </a:rPr>
              <a:t>Out Put= 4,  -12</a:t>
            </a:r>
          </a:p>
        </p:txBody>
      </p:sp>
      <p:sp>
        <p:nvSpPr>
          <p:cNvPr id="1431560" name="Rectangle 8"/>
          <p:cNvSpPr>
            <a:spLocks noChangeArrowheads="1"/>
          </p:cNvSpPr>
          <p:nvPr/>
        </p:nvSpPr>
        <p:spPr bwMode="auto">
          <a:xfrm>
            <a:off x="3950677" y="1017589"/>
            <a:ext cx="4487126" cy="5847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tIns="137160" bIns="137160">
            <a:spAutoFit/>
          </a:bodyPr>
          <a:lstStyle/>
          <a:p>
            <a:pPr marL="234950">
              <a:buFontTx/>
              <a:buChar char="•"/>
            </a:pPr>
            <a:r>
              <a:rPr lang="en-US" sz="2000" b="1">
                <a:latin typeface="Arial" charset="0"/>
              </a:rPr>
              <a:t>C having Strong Library Support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15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ChangeArrowheads="1"/>
          </p:cNvSpPr>
          <p:nvPr>
            <p:ph type="title" idx="4294967295"/>
          </p:nvPr>
        </p:nvSpPr>
        <p:spPr>
          <a:xfrm>
            <a:off x="1524000" y="182564"/>
            <a:ext cx="8229600" cy="682625"/>
          </a:xfrm>
        </p:spPr>
        <p:txBody>
          <a:bodyPr>
            <a:normAutofit fontScale="90000"/>
          </a:bodyPr>
          <a:lstStyle/>
          <a:p>
            <a:r>
              <a:rPr lang="en-US"/>
              <a:t>C Program using The if statement</a:t>
            </a:r>
            <a:endParaRPr lang="en-US" i="1">
              <a:solidFill>
                <a:schemeClr val="hlink"/>
              </a:solidFill>
            </a:endParaRPr>
          </a:p>
        </p:txBody>
      </p:sp>
      <p:sp>
        <p:nvSpPr>
          <p:cNvPr id="1950723" name="Rectangle 3"/>
          <p:cNvSpPr>
            <a:spLocks noChangeArrowheads="1"/>
          </p:cNvSpPr>
          <p:nvPr/>
        </p:nvSpPr>
        <p:spPr bwMode="auto">
          <a:xfrm>
            <a:off x="2129204" y="1804989"/>
            <a:ext cx="2771042" cy="2305759"/>
          </a:xfrm>
          <a:prstGeom prst="rect">
            <a:avLst/>
          </a:prstGeom>
          <a:solidFill>
            <a:srgbClr val="FFFFCC"/>
          </a:solidFill>
          <a:ln w="12700">
            <a:solidFill>
              <a:schemeClr val="bg2"/>
            </a:solidFill>
            <a:miter lim="800000"/>
            <a:headEnd/>
            <a:tailEnd/>
          </a:ln>
          <a:effectLst/>
        </p:spPr>
        <p:txBody>
          <a:bodyPr lIns="90488" tIns="44450" rIns="90488" bIns="44450">
            <a:spAutoFit/>
          </a:bodyPr>
          <a:lstStyle/>
          <a:p>
            <a:pPr defTabSz="762000">
              <a:spcBef>
                <a:spcPct val="0"/>
              </a:spcBef>
            </a:pPr>
            <a:r>
              <a:rPr lang="en-US" b="1">
                <a:latin typeface="Arial" charset="0"/>
              </a:rPr>
              <a:t>if (condition)</a:t>
            </a:r>
          </a:p>
          <a:p>
            <a:pPr defTabSz="762000">
              <a:spcBef>
                <a:spcPct val="0"/>
              </a:spcBef>
            </a:pPr>
            <a:r>
              <a:rPr lang="en-US" b="1">
                <a:latin typeface="Arial" charset="0"/>
              </a:rPr>
              <a:t>{</a:t>
            </a:r>
          </a:p>
          <a:p>
            <a:pPr defTabSz="762000">
              <a:spcBef>
                <a:spcPct val="0"/>
              </a:spcBef>
            </a:pPr>
            <a:endParaRPr lang="en-US" b="1">
              <a:latin typeface="Arial" charset="0"/>
            </a:endParaRPr>
          </a:p>
          <a:p>
            <a:pPr defTabSz="762000">
              <a:spcBef>
                <a:spcPct val="0"/>
              </a:spcBef>
            </a:pPr>
            <a:r>
              <a:rPr lang="en-US" b="1">
                <a:latin typeface="Arial" charset="0"/>
              </a:rPr>
              <a:t>   do this;</a:t>
            </a:r>
          </a:p>
          <a:p>
            <a:pPr defTabSz="762000">
              <a:spcBef>
                <a:spcPct val="0"/>
              </a:spcBef>
            </a:pPr>
            <a:endParaRPr lang="en-US" b="1">
              <a:latin typeface="Arial" charset="0"/>
            </a:endParaRPr>
          </a:p>
          <a:p>
            <a:pPr defTabSz="762000">
              <a:spcBef>
                <a:spcPct val="0"/>
              </a:spcBef>
            </a:pPr>
            <a:r>
              <a:rPr lang="en-US" b="1">
                <a:latin typeface="Arial" charset="0"/>
              </a:rPr>
              <a:t>}</a:t>
            </a:r>
          </a:p>
          <a:p>
            <a:pPr defTabSz="762000">
              <a:spcBef>
                <a:spcPct val="0"/>
              </a:spcBef>
            </a:pPr>
            <a:endParaRPr lang="en-US" b="1">
              <a:latin typeface="Arial" charset="0"/>
            </a:endParaRPr>
          </a:p>
          <a:p>
            <a:pPr defTabSz="762000">
              <a:spcBef>
                <a:spcPct val="0"/>
              </a:spcBef>
            </a:pPr>
            <a:endParaRPr lang="en-US" b="1">
              <a:latin typeface="Arial" charset="0"/>
            </a:endParaRPr>
          </a:p>
        </p:txBody>
      </p:sp>
      <p:sp>
        <p:nvSpPr>
          <p:cNvPr id="1950724" name="Text Box 4"/>
          <p:cNvSpPr txBox="1">
            <a:spLocks noChangeArrowheads="1"/>
          </p:cNvSpPr>
          <p:nvPr/>
        </p:nvSpPr>
        <p:spPr bwMode="auto">
          <a:xfrm>
            <a:off x="1959221" y="1187450"/>
            <a:ext cx="2601057" cy="553998"/>
          </a:xfrm>
          <a:prstGeom prst="rect">
            <a:avLst/>
          </a:prstGeom>
          <a:noFill/>
          <a:ln w="9525">
            <a:noFill/>
            <a:miter lim="800000"/>
            <a:headEnd/>
            <a:tailEnd/>
          </a:ln>
          <a:effectLst>
            <a:prstShdw prst="shdw17" dist="17961" dir="2700000">
              <a:schemeClr val="accent1">
                <a:gamma/>
                <a:shade val="60000"/>
                <a:invGamma/>
              </a:schemeClr>
            </a:prstShdw>
          </a:effectLst>
        </p:spPr>
        <p:txBody>
          <a:bodyPr tIns="137160" bIns="137160">
            <a:spAutoFit/>
          </a:bodyPr>
          <a:lstStyle/>
          <a:p>
            <a:pPr marL="234950"/>
            <a:r>
              <a:rPr lang="en-US" b="1"/>
              <a:t>The if Syntax</a:t>
            </a:r>
          </a:p>
        </p:txBody>
      </p:sp>
      <p:sp>
        <p:nvSpPr>
          <p:cNvPr id="1950725" name="Text Box 5"/>
          <p:cNvSpPr txBox="1">
            <a:spLocks noChangeArrowheads="1"/>
          </p:cNvSpPr>
          <p:nvPr/>
        </p:nvSpPr>
        <p:spPr bwMode="auto">
          <a:xfrm>
            <a:off x="6251332" y="1162050"/>
            <a:ext cx="2090509"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tIns="137160" bIns="137160">
            <a:spAutoFit/>
          </a:bodyPr>
          <a:lstStyle/>
          <a:p>
            <a:pPr marL="234950"/>
            <a:r>
              <a:rPr lang="en-US" b="1"/>
              <a:t>The if-else Syntax</a:t>
            </a:r>
          </a:p>
        </p:txBody>
      </p:sp>
      <p:sp>
        <p:nvSpPr>
          <p:cNvPr id="1950726" name="Rectangle 6"/>
          <p:cNvSpPr>
            <a:spLocks noChangeArrowheads="1"/>
          </p:cNvSpPr>
          <p:nvPr/>
        </p:nvSpPr>
        <p:spPr bwMode="auto">
          <a:xfrm>
            <a:off x="6100397" y="1862139"/>
            <a:ext cx="2771042" cy="2859757"/>
          </a:xfrm>
          <a:prstGeom prst="rect">
            <a:avLst/>
          </a:prstGeom>
          <a:solidFill>
            <a:srgbClr val="FFFFCC"/>
          </a:solidFill>
          <a:ln w="12700">
            <a:solidFill>
              <a:schemeClr val="bg2"/>
            </a:solidFill>
            <a:miter lim="800000"/>
            <a:headEnd/>
            <a:tailEnd/>
          </a:ln>
          <a:effectLst/>
        </p:spPr>
        <p:txBody>
          <a:bodyPr lIns="90488" tIns="44450" rIns="90488" bIns="44450">
            <a:spAutoFit/>
          </a:bodyPr>
          <a:lstStyle/>
          <a:p>
            <a:pPr defTabSz="762000">
              <a:spcBef>
                <a:spcPct val="0"/>
              </a:spcBef>
            </a:pPr>
            <a:r>
              <a:rPr lang="en-US" b="1">
                <a:latin typeface="Arial" charset="0"/>
              </a:rPr>
              <a:t>      If (condition)</a:t>
            </a:r>
          </a:p>
          <a:p>
            <a:pPr defTabSz="762000">
              <a:spcBef>
                <a:spcPct val="0"/>
              </a:spcBef>
            </a:pPr>
            <a:r>
              <a:rPr lang="en-US" b="1">
                <a:latin typeface="Arial" charset="0"/>
              </a:rPr>
              <a:t>      {</a:t>
            </a:r>
          </a:p>
          <a:p>
            <a:pPr defTabSz="762000">
              <a:spcBef>
                <a:spcPct val="0"/>
              </a:spcBef>
            </a:pPr>
            <a:r>
              <a:rPr lang="en-US" b="1">
                <a:latin typeface="Arial" charset="0"/>
              </a:rPr>
              <a:t>               do this;</a:t>
            </a:r>
          </a:p>
          <a:p>
            <a:pPr defTabSz="762000">
              <a:spcBef>
                <a:spcPct val="0"/>
              </a:spcBef>
            </a:pPr>
            <a:r>
              <a:rPr lang="en-US" b="1">
                <a:latin typeface="Arial" charset="0"/>
              </a:rPr>
              <a:t>      }</a:t>
            </a:r>
          </a:p>
          <a:p>
            <a:pPr defTabSz="762000">
              <a:spcBef>
                <a:spcPct val="0"/>
              </a:spcBef>
            </a:pPr>
            <a:r>
              <a:rPr lang="en-US" b="1">
                <a:latin typeface="Arial" charset="0"/>
              </a:rPr>
              <a:t>     else</a:t>
            </a:r>
          </a:p>
          <a:p>
            <a:pPr defTabSz="762000">
              <a:spcBef>
                <a:spcPct val="0"/>
              </a:spcBef>
            </a:pPr>
            <a:r>
              <a:rPr lang="en-US" b="1">
                <a:latin typeface="Arial" charset="0"/>
              </a:rPr>
              <a:t>     {</a:t>
            </a:r>
          </a:p>
          <a:p>
            <a:pPr defTabSz="762000">
              <a:spcBef>
                <a:spcPct val="0"/>
              </a:spcBef>
            </a:pPr>
            <a:r>
              <a:rPr lang="en-US" b="1"/>
              <a:t>          do this;</a:t>
            </a:r>
          </a:p>
          <a:p>
            <a:pPr defTabSz="762000">
              <a:spcBef>
                <a:spcPct val="0"/>
              </a:spcBef>
            </a:pPr>
            <a:r>
              <a:rPr lang="en-US" b="1">
                <a:latin typeface="Arial" charset="0"/>
              </a:rPr>
              <a:t>      }</a:t>
            </a:r>
          </a:p>
          <a:p>
            <a:pPr defTabSz="762000">
              <a:spcBef>
                <a:spcPct val="0"/>
              </a:spcBef>
            </a:pPr>
            <a:endParaRPr lang="en-US" b="1">
              <a:latin typeface="Arial" charset="0"/>
            </a:endParaRPr>
          </a:p>
          <a:p>
            <a:pPr defTabSz="762000">
              <a:spcBef>
                <a:spcPct val="0"/>
              </a:spcBef>
            </a:pPr>
            <a:endParaRPr lang="en-US" b="1">
              <a:latin typeface="Arial"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idx="4294967295"/>
          </p:nvPr>
        </p:nvSpPr>
        <p:spPr>
          <a:xfrm>
            <a:off x="1524000" y="182564"/>
            <a:ext cx="8229600" cy="682625"/>
          </a:xfrm>
        </p:spPr>
        <p:txBody>
          <a:bodyPr>
            <a:normAutofit fontScale="90000"/>
          </a:bodyPr>
          <a:lstStyle/>
          <a:p>
            <a:r>
              <a:rPr lang="en-US"/>
              <a:t>C Program using The if statement</a:t>
            </a:r>
            <a:endParaRPr lang="en-US" i="1">
              <a:solidFill>
                <a:schemeClr val="hlink"/>
              </a:solidFill>
            </a:endParaRPr>
          </a:p>
        </p:txBody>
      </p:sp>
      <p:sp>
        <p:nvSpPr>
          <p:cNvPr id="1952771" name="Rectangle 3"/>
          <p:cNvSpPr>
            <a:spLocks noChangeArrowheads="1"/>
          </p:cNvSpPr>
          <p:nvPr/>
        </p:nvSpPr>
        <p:spPr bwMode="auto">
          <a:xfrm>
            <a:off x="2129204" y="1804989"/>
            <a:ext cx="2771042" cy="4521751"/>
          </a:xfrm>
          <a:prstGeom prst="rect">
            <a:avLst/>
          </a:prstGeom>
          <a:solidFill>
            <a:srgbClr val="FFFFCC"/>
          </a:solidFill>
          <a:ln w="12700">
            <a:solidFill>
              <a:schemeClr val="bg2"/>
            </a:solidFill>
            <a:miter lim="800000"/>
            <a:headEnd/>
            <a:tailEnd/>
          </a:ln>
          <a:effectLst/>
        </p:spPr>
        <p:txBody>
          <a:bodyPr lIns="90488" tIns="44450" rIns="90488" bIns="44450">
            <a:spAutoFit/>
          </a:bodyPr>
          <a:lstStyle/>
          <a:p>
            <a:pPr defTabSz="762000">
              <a:spcBef>
                <a:spcPct val="0"/>
              </a:spcBef>
            </a:pPr>
            <a:r>
              <a:rPr lang="en-US" b="1">
                <a:latin typeface="Arial" charset="0"/>
              </a:rPr>
              <a:t>int a,b;</a:t>
            </a:r>
          </a:p>
          <a:p>
            <a:pPr defTabSz="762000">
              <a:spcBef>
                <a:spcPct val="0"/>
              </a:spcBef>
            </a:pPr>
            <a:r>
              <a:rPr lang="en-US" b="1">
                <a:latin typeface="Arial" charset="0"/>
              </a:rPr>
              <a:t>scanf(“%d %d”,&amp;a,&amp;b)</a:t>
            </a:r>
          </a:p>
          <a:p>
            <a:pPr defTabSz="762000">
              <a:spcBef>
                <a:spcPct val="0"/>
              </a:spcBef>
            </a:pPr>
            <a:endParaRPr lang="en-US" b="1">
              <a:latin typeface="Arial" charset="0"/>
            </a:endParaRPr>
          </a:p>
          <a:p>
            <a:pPr defTabSz="762000">
              <a:spcBef>
                <a:spcPct val="0"/>
              </a:spcBef>
            </a:pPr>
            <a:r>
              <a:rPr lang="en-US" b="1">
                <a:latin typeface="Arial" charset="0"/>
              </a:rPr>
              <a:t>if (a&gt;b)</a:t>
            </a:r>
          </a:p>
          <a:p>
            <a:pPr defTabSz="762000">
              <a:spcBef>
                <a:spcPct val="0"/>
              </a:spcBef>
            </a:pPr>
            <a:r>
              <a:rPr lang="en-US" b="1">
                <a:latin typeface="Arial" charset="0"/>
              </a:rPr>
              <a:t>{</a:t>
            </a:r>
          </a:p>
          <a:p>
            <a:pPr defTabSz="762000">
              <a:spcBef>
                <a:spcPct val="0"/>
              </a:spcBef>
            </a:pPr>
            <a:endParaRPr lang="en-US" b="1">
              <a:latin typeface="Arial" charset="0"/>
            </a:endParaRPr>
          </a:p>
          <a:p>
            <a:pPr defTabSz="762000">
              <a:spcBef>
                <a:spcPct val="0"/>
              </a:spcBef>
            </a:pPr>
            <a:r>
              <a:rPr lang="en-US" b="1">
                <a:latin typeface="Arial" charset="0"/>
              </a:rPr>
              <a:t>   printf(“A is greater”);</a:t>
            </a:r>
          </a:p>
          <a:p>
            <a:pPr defTabSz="762000">
              <a:spcBef>
                <a:spcPct val="0"/>
              </a:spcBef>
            </a:pPr>
            <a:endParaRPr lang="en-US" b="1">
              <a:latin typeface="Arial" charset="0"/>
            </a:endParaRPr>
          </a:p>
          <a:p>
            <a:pPr defTabSz="762000">
              <a:spcBef>
                <a:spcPct val="0"/>
              </a:spcBef>
            </a:pPr>
            <a:r>
              <a:rPr lang="en-US" b="1">
                <a:latin typeface="Arial" charset="0"/>
              </a:rPr>
              <a:t>}</a:t>
            </a:r>
          </a:p>
          <a:p>
            <a:pPr defTabSz="762000">
              <a:spcBef>
                <a:spcPct val="0"/>
              </a:spcBef>
            </a:pPr>
            <a:endParaRPr lang="en-US" b="1">
              <a:latin typeface="Arial" charset="0"/>
            </a:endParaRPr>
          </a:p>
          <a:p>
            <a:pPr defTabSz="762000">
              <a:spcBef>
                <a:spcPct val="0"/>
              </a:spcBef>
            </a:pPr>
            <a:endParaRPr lang="en-US" b="1">
              <a:latin typeface="Arial" charset="0"/>
            </a:endParaRPr>
          </a:p>
          <a:p>
            <a:pPr defTabSz="762000">
              <a:spcBef>
                <a:spcPct val="0"/>
              </a:spcBef>
            </a:pPr>
            <a:r>
              <a:rPr lang="en-US" b="1">
                <a:latin typeface="Arial" charset="0"/>
              </a:rPr>
              <a:t>If(b&gt;a)</a:t>
            </a:r>
          </a:p>
          <a:p>
            <a:pPr defTabSz="762000">
              <a:spcBef>
                <a:spcPct val="0"/>
              </a:spcBef>
            </a:pPr>
            <a:r>
              <a:rPr lang="en-US" b="1">
                <a:latin typeface="Arial" charset="0"/>
              </a:rPr>
              <a:t>{</a:t>
            </a:r>
          </a:p>
          <a:p>
            <a:pPr defTabSz="762000">
              <a:spcBef>
                <a:spcPct val="0"/>
              </a:spcBef>
            </a:pPr>
            <a:r>
              <a:rPr lang="en-US" b="1">
                <a:latin typeface="Arial" charset="0"/>
              </a:rPr>
              <a:t>    printf(“B is greater”);</a:t>
            </a:r>
          </a:p>
          <a:p>
            <a:pPr defTabSz="762000">
              <a:spcBef>
                <a:spcPct val="0"/>
              </a:spcBef>
            </a:pPr>
            <a:r>
              <a:rPr lang="en-US" b="1">
                <a:latin typeface="Arial" charset="0"/>
              </a:rPr>
              <a:t>}</a:t>
            </a:r>
          </a:p>
          <a:p>
            <a:pPr defTabSz="762000">
              <a:spcBef>
                <a:spcPct val="0"/>
              </a:spcBef>
            </a:pPr>
            <a:endParaRPr lang="en-US" b="1">
              <a:latin typeface="Arial" charset="0"/>
            </a:endParaRPr>
          </a:p>
        </p:txBody>
      </p:sp>
      <p:sp>
        <p:nvSpPr>
          <p:cNvPr id="1952772" name="Text Box 4"/>
          <p:cNvSpPr txBox="1">
            <a:spLocks noChangeArrowheads="1"/>
          </p:cNvSpPr>
          <p:nvPr/>
        </p:nvSpPr>
        <p:spPr bwMode="auto">
          <a:xfrm>
            <a:off x="1959221" y="1187450"/>
            <a:ext cx="2601057" cy="553998"/>
          </a:xfrm>
          <a:prstGeom prst="rect">
            <a:avLst/>
          </a:prstGeom>
          <a:noFill/>
          <a:ln w="9525">
            <a:noFill/>
            <a:miter lim="800000"/>
            <a:headEnd/>
            <a:tailEnd/>
          </a:ln>
          <a:effectLst>
            <a:prstShdw prst="shdw17" dist="17961" dir="2700000">
              <a:schemeClr val="accent1">
                <a:gamma/>
                <a:shade val="60000"/>
                <a:invGamma/>
              </a:schemeClr>
            </a:prstShdw>
          </a:effectLst>
        </p:spPr>
        <p:txBody>
          <a:bodyPr tIns="137160" bIns="137160">
            <a:spAutoFit/>
          </a:bodyPr>
          <a:lstStyle/>
          <a:p>
            <a:pPr marL="234950"/>
            <a:r>
              <a:rPr lang="en-US" b="1"/>
              <a:t>The if Example</a:t>
            </a:r>
          </a:p>
        </p:txBody>
      </p:sp>
      <p:sp>
        <p:nvSpPr>
          <p:cNvPr id="1952773" name="Text Box 5"/>
          <p:cNvSpPr txBox="1">
            <a:spLocks noChangeArrowheads="1"/>
          </p:cNvSpPr>
          <p:nvPr/>
        </p:nvSpPr>
        <p:spPr bwMode="auto">
          <a:xfrm>
            <a:off x="6198578" y="1162050"/>
            <a:ext cx="2269789"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tIns="137160" bIns="137160">
            <a:spAutoFit/>
          </a:bodyPr>
          <a:lstStyle/>
          <a:p>
            <a:pPr marL="234950"/>
            <a:r>
              <a:rPr lang="en-US" b="1"/>
              <a:t>The if-else Example</a:t>
            </a:r>
          </a:p>
        </p:txBody>
      </p:sp>
      <p:sp>
        <p:nvSpPr>
          <p:cNvPr id="1952775" name="Rectangle 7"/>
          <p:cNvSpPr>
            <a:spLocks noChangeArrowheads="1"/>
          </p:cNvSpPr>
          <p:nvPr/>
        </p:nvSpPr>
        <p:spPr bwMode="auto">
          <a:xfrm>
            <a:off x="5823440" y="1752601"/>
            <a:ext cx="2771043" cy="3967753"/>
          </a:xfrm>
          <a:prstGeom prst="rect">
            <a:avLst/>
          </a:prstGeom>
          <a:solidFill>
            <a:srgbClr val="FFFFCC"/>
          </a:solidFill>
          <a:ln w="12700">
            <a:solidFill>
              <a:schemeClr val="bg2"/>
            </a:solidFill>
            <a:miter lim="800000"/>
            <a:headEnd/>
            <a:tailEnd/>
          </a:ln>
          <a:effectLst/>
        </p:spPr>
        <p:txBody>
          <a:bodyPr lIns="90488" tIns="44450" rIns="90488" bIns="44450">
            <a:spAutoFit/>
          </a:bodyPr>
          <a:lstStyle/>
          <a:p>
            <a:pPr defTabSz="762000">
              <a:spcBef>
                <a:spcPct val="0"/>
              </a:spcBef>
            </a:pPr>
            <a:r>
              <a:rPr lang="en-US" b="1">
                <a:latin typeface="Arial" charset="0"/>
              </a:rPr>
              <a:t>int a,b;</a:t>
            </a:r>
          </a:p>
          <a:p>
            <a:pPr defTabSz="762000">
              <a:spcBef>
                <a:spcPct val="0"/>
              </a:spcBef>
            </a:pPr>
            <a:r>
              <a:rPr lang="en-US" b="1">
                <a:latin typeface="Arial" charset="0"/>
              </a:rPr>
              <a:t>scanf(“%d %d”,&amp;a,&amp;b)</a:t>
            </a:r>
          </a:p>
          <a:p>
            <a:pPr defTabSz="762000">
              <a:spcBef>
                <a:spcPct val="0"/>
              </a:spcBef>
            </a:pPr>
            <a:endParaRPr lang="en-US" b="1">
              <a:latin typeface="Arial" charset="0"/>
            </a:endParaRPr>
          </a:p>
          <a:p>
            <a:pPr defTabSz="762000">
              <a:spcBef>
                <a:spcPct val="0"/>
              </a:spcBef>
            </a:pPr>
            <a:r>
              <a:rPr lang="en-US" b="1">
                <a:latin typeface="Arial" charset="0"/>
              </a:rPr>
              <a:t>if (a&gt;b)</a:t>
            </a:r>
          </a:p>
          <a:p>
            <a:pPr defTabSz="762000">
              <a:spcBef>
                <a:spcPct val="0"/>
              </a:spcBef>
            </a:pPr>
            <a:r>
              <a:rPr lang="en-US" b="1">
                <a:latin typeface="Arial" charset="0"/>
              </a:rPr>
              <a:t>{</a:t>
            </a:r>
          </a:p>
          <a:p>
            <a:pPr defTabSz="762000">
              <a:spcBef>
                <a:spcPct val="0"/>
              </a:spcBef>
            </a:pPr>
            <a:endParaRPr lang="en-US" b="1">
              <a:latin typeface="Arial" charset="0"/>
            </a:endParaRPr>
          </a:p>
          <a:p>
            <a:pPr defTabSz="762000">
              <a:spcBef>
                <a:spcPct val="0"/>
              </a:spcBef>
            </a:pPr>
            <a:r>
              <a:rPr lang="en-US" b="1">
                <a:latin typeface="Arial" charset="0"/>
              </a:rPr>
              <a:t>   printf(“A is greater”);</a:t>
            </a:r>
          </a:p>
          <a:p>
            <a:pPr defTabSz="762000">
              <a:spcBef>
                <a:spcPct val="0"/>
              </a:spcBef>
            </a:pPr>
            <a:endParaRPr lang="en-US" b="1">
              <a:latin typeface="Arial" charset="0"/>
            </a:endParaRPr>
          </a:p>
          <a:p>
            <a:pPr defTabSz="762000">
              <a:spcBef>
                <a:spcPct val="0"/>
              </a:spcBef>
            </a:pPr>
            <a:r>
              <a:rPr lang="en-US" b="1">
                <a:latin typeface="Arial" charset="0"/>
              </a:rPr>
              <a:t>}</a:t>
            </a:r>
          </a:p>
          <a:p>
            <a:pPr defTabSz="762000">
              <a:spcBef>
                <a:spcPct val="0"/>
              </a:spcBef>
            </a:pPr>
            <a:r>
              <a:rPr lang="en-US" b="1">
                <a:latin typeface="Arial" charset="0"/>
              </a:rPr>
              <a:t>else</a:t>
            </a:r>
          </a:p>
          <a:p>
            <a:pPr defTabSz="762000">
              <a:spcBef>
                <a:spcPct val="0"/>
              </a:spcBef>
            </a:pPr>
            <a:r>
              <a:rPr lang="en-US" b="1">
                <a:latin typeface="Arial" charset="0"/>
              </a:rPr>
              <a:t>{</a:t>
            </a:r>
          </a:p>
          <a:p>
            <a:pPr defTabSz="762000">
              <a:spcBef>
                <a:spcPct val="0"/>
              </a:spcBef>
            </a:pPr>
            <a:r>
              <a:rPr lang="en-US" b="1">
                <a:latin typeface="Arial" charset="0"/>
              </a:rPr>
              <a:t>    printf(“B is greater”);</a:t>
            </a:r>
          </a:p>
          <a:p>
            <a:pPr defTabSz="762000">
              <a:spcBef>
                <a:spcPct val="0"/>
              </a:spcBef>
            </a:pPr>
            <a:r>
              <a:rPr lang="en-US" b="1">
                <a:latin typeface="Arial" charset="0"/>
              </a:rPr>
              <a:t>}</a:t>
            </a:r>
          </a:p>
          <a:p>
            <a:pPr defTabSz="762000">
              <a:spcBef>
                <a:spcPct val="0"/>
              </a:spcBef>
            </a:pPr>
            <a:endParaRPr lang="en-US" b="1">
              <a:latin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522" name="Rectangle 2"/>
          <p:cNvSpPr>
            <a:spLocks noGrp="1" noChangeArrowheads="1"/>
          </p:cNvSpPr>
          <p:nvPr>
            <p:ph type="title" idx="4294967295"/>
          </p:nvPr>
        </p:nvSpPr>
        <p:spPr>
          <a:xfrm>
            <a:off x="1524000" y="182564"/>
            <a:ext cx="8229600" cy="682625"/>
          </a:xfrm>
        </p:spPr>
        <p:txBody>
          <a:bodyPr>
            <a:normAutofit fontScale="90000"/>
          </a:bodyPr>
          <a:lstStyle/>
          <a:p>
            <a:r>
              <a:rPr lang="en-US"/>
              <a:t>C Program using Loop</a:t>
            </a:r>
            <a:endParaRPr lang="en-US" i="1">
              <a:solidFill>
                <a:schemeClr val="hlink"/>
              </a:solidFill>
            </a:endParaRPr>
          </a:p>
        </p:txBody>
      </p:sp>
      <p:sp>
        <p:nvSpPr>
          <p:cNvPr id="1899523" name="Rectangle 3"/>
          <p:cNvSpPr>
            <a:spLocks noChangeArrowheads="1"/>
          </p:cNvSpPr>
          <p:nvPr/>
        </p:nvSpPr>
        <p:spPr bwMode="auto">
          <a:xfrm>
            <a:off x="2129204" y="1804989"/>
            <a:ext cx="2771042" cy="2859757"/>
          </a:xfrm>
          <a:prstGeom prst="rect">
            <a:avLst/>
          </a:prstGeom>
          <a:solidFill>
            <a:srgbClr val="FFFFCC"/>
          </a:solidFill>
          <a:ln w="12700">
            <a:solidFill>
              <a:schemeClr val="bg2"/>
            </a:solidFill>
            <a:miter lim="800000"/>
            <a:headEnd/>
            <a:tailEnd/>
          </a:ln>
          <a:effectLst/>
        </p:spPr>
        <p:txBody>
          <a:bodyPr lIns="90488" tIns="44450" rIns="90488" bIns="44450">
            <a:spAutoFit/>
          </a:bodyPr>
          <a:lstStyle/>
          <a:p>
            <a:pPr defTabSz="762000">
              <a:spcBef>
                <a:spcPct val="0"/>
              </a:spcBef>
            </a:pPr>
            <a:r>
              <a:rPr lang="en-US" b="1">
                <a:latin typeface="Arial" charset="0"/>
              </a:rPr>
              <a:t>Initialise loop;</a:t>
            </a:r>
          </a:p>
          <a:p>
            <a:pPr defTabSz="762000">
              <a:spcBef>
                <a:spcPct val="0"/>
              </a:spcBef>
            </a:pPr>
            <a:r>
              <a:rPr lang="en-US" b="1">
                <a:latin typeface="Arial" charset="0"/>
              </a:rPr>
              <a:t>while(condition)</a:t>
            </a:r>
          </a:p>
          <a:p>
            <a:pPr defTabSz="762000">
              <a:spcBef>
                <a:spcPct val="0"/>
              </a:spcBef>
            </a:pPr>
            <a:r>
              <a:rPr lang="en-US" b="1">
                <a:latin typeface="Arial" charset="0"/>
              </a:rPr>
              <a:t>{</a:t>
            </a:r>
          </a:p>
          <a:p>
            <a:pPr defTabSz="762000">
              <a:spcBef>
                <a:spcPct val="0"/>
              </a:spcBef>
            </a:pPr>
            <a:endParaRPr lang="en-US" b="1">
              <a:latin typeface="Arial" charset="0"/>
            </a:endParaRPr>
          </a:p>
          <a:p>
            <a:pPr defTabSz="762000">
              <a:spcBef>
                <a:spcPct val="0"/>
              </a:spcBef>
            </a:pPr>
            <a:r>
              <a:rPr lang="en-US" b="1">
                <a:latin typeface="Arial" charset="0"/>
              </a:rPr>
              <a:t>   do this;</a:t>
            </a:r>
          </a:p>
          <a:p>
            <a:pPr defTabSz="762000">
              <a:spcBef>
                <a:spcPct val="0"/>
              </a:spcBef>
            </a:pPr>
            <a:endParaRPr lang="en-US" b="1">
              <a:latin typeface="Arial" charset="0"/>
            </a:endParaRPr>
          </a:p>
          <a:p>
            <a:pPr defTabSz="762000">
              <a:spcBef>
                <a:spcPct val="0"/>
              </a:spcBef>
            </a:pPr>
            <a:r>
              <a:rPr lang="en-US" b="1">
                <a:latin typeface="Arial" charset="0"/>
              </a:rPr>
              <a:t>Increment;</a:t>
            </a:r>
          </a:p>
          <a:p>
            <a:pPr defTabSz="762000">
              <a:spcBef>
                <a:spcPct val="0"/>
              </a:spcBef>
            </a:pPr>
            <a:r>
              <a:rPr lang="en-US" b="1">
                <a:latin typeface="Arial" charset="0"/>
              </a:rPr>
              <a:t>}</a:t>
            </a:r>
          </a:p>
          <a:p>
            <a:pPr defTabSz="762000">
              <a:spcBef>
                <a:spcPct val="0"/>
              </a:spcBef>
            </a:pPr>
            <a:endParaRPr lang="en-US" b="1">
              <a:latin typeface="Arial" charset="0"/>
            </a:endParaRPr>
          </a:p>
          <a:p>
            <a:pPr defTabSz="762000">
              <a:spcBef>
                <a:spcPct val="0"/>
              </a:spcBef>
            </a:pPr>
            <a:endParaRPr lang="en-US" b="1">
              <a:latin typeface="Arial" charset="0"/>
            </a:endParaRPr>
          </a:p>
        </p:txBody>
      </p:sp>
      <p:sp>
        <p:nvSpPr>
          <p:cNvPr id="1899530" name="Text Box 10"/>
          <p:cNvSpPr txBox="1">
            <a:spLocks noChangeArrowheads="1"/>
          </p:cNvSpPr>
          <p:nvPr/>
        </p:nvSpPr>
        <p:spPr bwMode="auto">
          <a:xfrm>
            <a:off x="1959221" y="1187450"/>
            <a:ext cx="2601057" cy="553998"/>
          </a:xfrm>
          <a:prstGeom prst="rect">
            <a:avLst/>
          </a:prstGeom>
          <a:noFill/>
          <a:ln w="9525">
            <a:noFill/>
            <a:miter lim="800000"/>
            <a:headEnd/>
            <a:tailEnd/>
          </a:ln>
          <a:effectLst>
            <a:prstShdw prst="shdw17" dist="17961" dir="2700000">
              <a:schemeClr val="accent1">
                <a:gamma/>
                <a:shade val="60000"/>
                <a:invGamma/>
              </a:schemeClr>
            </a:prstShdw>
          </a:effectLst>
        </p:spPr>
        <p:txBody>
          <a:bodyPr tIns="137160" bIns="137160">
            <a:spAutoFit/>
          </a:bodyPr>
          <a:lstStyle/>
          <a:p>
            <a:pPr marL="234950"/>
            <a:r>
              <a:rPr lang="en-US" b="1"/>
              <a:t>WHILE loop Syntax</a:t>
            </a:r>
          </a:p>
        </p:txBody>
      </p:sp>
      <p:sp>
        <p:nvSpPr>
          <p:cNvPr id="1899531" name="Text Box 11"/>
          <p:cNvSpPr txBox="1">
            <a:spLocks noChangeArrowheads="1"/>
          </p:cNvSpPr>
          <p:nvPr/>
        </p:nvSpPr>
        <p:spPr bwMode="auto">
          <a:xfrm>
            <a:off x="6374424" y="1162050"/>
            <a:ext cx="1975028"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tIns="137160" bIns="137160">
            <a:spAutoFit/>
          </a:bodyPr>
          <a:lstStyle/>
          <a:p>
            <a:pPr marL="234950"/>
            <a:r>
              <a:rPr lang="en-US" b="1"/>
              <a:t>FOR loop Syntax</a:t>
            </a:r>
          </a:p>
        </p:txBody>
      </p:sp>
      <p:sp>
        <p:nvSpPr>
          <p:cNvPr id="1899532" name="Rectangle 12"/>
          <p:cNvSpPr>
            <a:spLocks noChangeArrowheads="1"/>
          </p:cNvSpPr>
          <p:nvPr/>
        </p:nvSpPr>
        <p:spPr bwMode="auto">
          <a:xfrm>
            <a:off x="6100397" y="1862138"/>
            <a:ext cx="2771042" cy="1751762"/>
          </a:xfrm>
          <a:prstGeom prst="rect">
            <a:avLst/>
          </a:prstGeom>
          <a:solidFill>
            <a:srgbClr val="FFFFCC"/>
          </a:solidFill>
          <a:ln w="12700">
            <a:solidFill>
              <a:schemeClr val="bg2"/>
            </a:solidFill>
            <a:miter lim="800000"/>
            <a:headEnd/>
            <a:tailEnd/>
          </a:ln>
          <a:effectLst/>
        </p:spPr>
        <p:txBody>
          <a:bodyPr lIns="90488" tIns="44450" rIns="90488" bIns="44450">
            <a:spAutoFit/>
          </a:bodyPr>
          <a:lstStyle/>
          <a:p>
            <a:pPr defTabSz="762000">
              <a:spcBef>
                <a:spcPct val="0"/>
              </a:spcBef>
            </a:pPr>
            <a:r>
              <a:rPr lang="en-US" b="1">
                <a:latin typeface="Arial" charset="0"/>
              </a:rPr>
              <a:t>for(Initial;cond;incr)</a:t>
            </a:r>
          </a:p>
          <a:p>
            <a:pPr defTabSz="762000">
              <a:spcBef>
                <a:spcPct val="0"/>
              </a:spcBef>
            </a:pPr>
            <a:r>
              <a:rPr lang="en-US" b="1">
                <a:latin typeface="Arial" charset="0"/>
              </a:rPr>
              <a:t>{</a:t>
            </a:r>
          </a:p>
          <a:p>
            <a:pPr defTabSz="762000">
              <a:spcBef>
                <a:spcPct val="0"/>
              </a:spcBef>
            </a:pPr>
            <a:r>
              <a:rPr lang="en-US" b="1">
                <a:latin typeface="Arial" charset="0"/>
              </a:rPr>
              <a:t>   do this;</a:t>
            </a:r>
          </a:p>
          <a:p>
            <a:pPr defTabSz="762000">
              <a:spcBef>
                <a:spcPct val="0"/>
              </a:spcBef>
            </a:pPr>
            <a:r>
              <a:rPr lang="en-US" b="1">
                <a:latin typeface="Arial" charset="0"/>
              </a:rPr>
              <a:t>}</a:t>
            </a:r>
          </a:p>
          <a:p>
            <a:pPr defTabSz="762000">
              <a:spcBef>
                <a:spcPct val="0"/>
              </a:spcBef>
            </a:pPr>
            <a:endParaRPr lang="en-US" b="1">
              <a:latin typeface="Arial" charset="0"/>
            </a:endParaRPr>
          </a:p>
          <a:p>
            <a:pPr defTabSz="762000">
              <a:spcBef>
                <a:spcPct val="0"/>
              </a:spcBef>
            </a:pPr>
            <a:endParaRPr lang="en-US" b="1">
              <a:latin typeface="Arial"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0484" name="Rectangle 4"/>
          <p:cNvSpPr>
            <a:spLocks noGrp="1" noChangeArrowheads="1"/>
          </p:cNvSpPr>
          <p:nvPr>
            <p:ph type="title"/>
          </p:nvPr>
        </p:nvSpPr>
        <p:spPr/>
        <p:txBody>
          <a:bodyPr>
            <a:normAutofit/>
          </a:bodyPr>
          <a:lstStyle/>
          <a:p>
            <a:r>
              <a:rPr lang="en-US"/>
              <a:t>Implementing Conditional Loops</a:t>
            </a:r>
          </a:p>
        </p:txBody>
      </p:sp>
      <p:sp>
        <p:nvSpPr>
          <p:cNvPr id="1940482" name="Rectangle 2"/>
          <p:cNvSpPr>
            <a:spLocks noGrp="1" noChangeArrowheads="1"/>
          </p:cNvSpPr>
          <p:nvPr>
            <p:ph idx="1"/>
          </p:nvPr>
        </p:nvSpPr>
        <p:spPr bwMode="auto">
          <a:xfrm>
            <a:off x="3141786" y="1300165"/>
            <a:ext cx="3068515" cy="2319337"/>
          </a:xfrm>
          <a:noFill/>
          <a:ln>
            <a:miter lim="800000"/>
            <a:headEnd/>
            <a:tailEnd/>
          </a:ln>
        </p:spPr>
        <p:txBody>
          <a:bodyPr vert="horz" wrap="square" lIns="91440" tIns="45720" rIns="91440" bIns="45720" numCol="1" rtlCol="0" anchor="t" anchorCtr="0" compatLnSpc="1">
            <a:prstTxWarp prst="textNoShape">
              <a:avLst/>
            </a:prstTxWarp>
            <a:normAutofit/>
          </a:bodyPr>
          <a:lstStyle/>
          <a:p>
            <a:pPr marL="609600" indent="-609600">
              <a:buFontTx/>
              <a:buChar char="•"/>
            </a:pPr>
            <a:r>
              <a:rPr lang="en-US"/>
              <a:t>While ()</a:t>
            </a:r>
          </a:p>
          <a:p>
            <a:pPr marL="609600" indent="-609600">
              <a:buFontTx/>
              <a:buChar char="•"/>
            </a:pPr>
            <a:endParaRPr lang="en-US"/>
          </a:p>
          <a:p>
            <a:pPr marL="609600" indent="-609600">
              <a:buFontTx/>
              <a:buChar char="•"/>
            </a:pPr>
            <a:r>
              <a:rPr lang="en-US"/>
              <a:t>For()</a:t>
            </a:r>
          </a:p>
          <a:p>
            <a:pPr marL="609600" indent="-609600"/>
            <a:endParaRPr lang="en-US"/>
          </a:p>
          <a:p>
            <a:pPr marL="609600" indent="-609600">
              <a:buFontTx/>
              <a:buChar char="•"/>
            </a:pPr>
            <a:endParaRPr lang="en-US"/>
          </a:p>
          <a:p>
            <a:pPr marL="609600" indent="-609600"/>
            <a:endParaRPr lang="en-US"/>
          </a:p>
        </p:txBody>
      </p:sp>
      <p:sp>
        <p:nvSpPr>
          <p:cNvPr id="1940485" name="Text Box 5"/>
          <p:cNvSpPr txBox="1">
            <a:spLocks noChangeArrowheads="1"/>
          </p:cNvSpPr>
          <p:nvPr/>
        </p:nvSpPr>
        <p:spPr bwMode="auto">
          <a:xfrm>
            <a:off x="6563459" y="1338264"/>
            <a:ext cx="3261946" cy="553998"/>
          </a:xfrm>
          <a:prstGeom prst="rect">
            <a:avLst/>
          </a:prstGeom>
          <a:noFill/>
          <a:ln w="9525">
            <a:noFill/>
            <a:miter lim="800000"/>
            <a:headEnd/>
            <a:tailEnd/>
          </a:ln>
          <a:effectLst>
            <a:prstShdw prst="shdw17" dist="17961" dir="2700000">
              <a:schemeClr val="accent1">
                <a:gamma/>
                <a:shade val="60000"/>
                <a:invGamma/>
              </a:schemeClr>
            </a:prstShdw>
          </a:effectLst>
        </p:spPr>
        <p:txBody>
          <a:bodyPr tIns="137160" bIns="137160">
            <a:spAutoFit/>
          </a:bodyPr>
          <a:lstStyle/>
          <a:p>
            <a:pPr marL="234950"/>
            <a:endParaRPr lang="en-US"/>
          </a:p>
        </p:txBody>
      </p:sp>
      <p:sp>
        <p:nvSpPr>
          <p:cNvPr id="1940486" name="Text Box 6"/>
          <p:cNvSpPr txBox="1">
            <a:spLocks noChangeArrowheads="1"/>
          </p:cNvSpPr>
          <p:nvPr/>
        </p:nvSpPr>
        <p:spPr bwMode="auto">
          <a:xfrm>
            <a:off x="5832232" y="1092201"/>
            <a:ext cx="1940169" cy="3046988"/>
          </a:xfrm>
          <a:prstGeom prst="rect">
            <a:avLst/>
          </a:prstGeom>
          <a:solidFill>
            <a:srgbClr val="FFFF99"/>
          </a:solidFill>
          <a:ln w="9525">
            <a:noFill/>
            <a:miter lim="800000"/>
            <a:headEnd/>
            <a:tailEnd/>
          </a:ln>
          <a:effectLst>
            <a:prstShdw prst="shdw17" dist="17961" dir="2700000">
              <a:srgbClr val="FFFF99">
                <a:gamma/>
                <a:shade val="60000"/>
                <a:invGamma/>
              </a:srgbClr>
            </a:prstShdw>
          </a:effectLst>
        </p:spPr>
        <p:txBody>
          <a:bodyPr tIns="137160" bIns="137160">
            <a:spAutoFit/>
          </a:bodyPr>
          <a:lstStyle/>
          <a:p>
            <a:pPr marL="234950"/>
            <a:r>
              <a:rPr lang="en-US" b="1" dirty="0"/>
              <a:t>main()</a:t>
            </a:r>
          </a:p>
          <a:p>
            <a:pPr marL="234950"/>
            <a:r>
              <a:rPr lang="en-US" b="1" dirty="0"/>
              <a:t>{</a:t>
            </a:r>
          </a:p>
          <a:p>
            <a:pPr marL="234950"/>
            <a:r>
              <a:rPr lang="en-US" b="1" dirty="0" err="1"/>
              <a:t>int</a:t>
            </a:r>
            <a:r>
              <a:rPr lang="en-US" b="1" dirty="0"/>
              <a:t> a;</a:t>
            </a:r>
          </a:p>
          <a:p>
            <a:pPr marL="234950"/>
            <a:r>
              <a:rPr lang="en-US" b="1" dirty="0"/>
              <a:t>a=1;</a:t>
            </a:r>
          </a:p>
          <a:p>
            <a:pPr marL="234950"/>
            <a:r>
              <a:rPr lang="en-US" b="1" dirty="0"/>
              <a:t>While(a&lt;=10)</a:t>
            </a:r>
          </a:p>
          <a:p>
            <a:pPr marL="234950"/>
            <a:r>
              <a:rPr lang="en-US" b="1" dirty="0"/>
              <a:t>{</a:t>
            </a:r>
          </a:p>
          <a:p>
            <a:pPr marL="234950"/>
            <a:r>
              <a:rPr lang="en-US" b="1" dirty="0"/>
              <a:t>   </a:t>
            </a:r>
            <a:r>
              <a:rPr lang="en-US" b="1" dirty="0" err="1"/>
              <a:t>printf</a:t>
            </a:r>
            <a:r>
              <a:rPr lang="en-US" b="1" dirty="0"/>
              <a:t>(“XYZ”);</a:t>
            </a:r>
          </a:p>
          <a:p>
            <a:pPr marL="234950"/>
            <a:r>
              <a:rPr lang="en-US" b="1" dirty="0"/>
              <a:t>a++;</a:t>
            </a:r>
          </a:p>
          <a:p>
            <a:pPr marL="234950"/>
            <a:r>
              <a:rPr lang="en-US" b="1" dirty="0"/>
              <a:t>}</a:t>
            </a:r>
          </a:p>
          <a:p>
            <a:pPr marL="234950"/>
            <a:r>
              <a:rPr lang="en-US" b="1" dirty="0"/>
              <a:t>}</a:t>
            </a:r>
          </a:p>
        </p:txBody>
      </p:sp>
      <p:sp>
        <p:nvSpPr>
          <p:cNvPr id="1940487" name="Text Box 7"/>
          <p:cNvSpPr txBox="1">
            <a:spLocks noChangeArrowheads="1"/>
          </p:cNvSpPr>
          <p:nvPr/>
        </p:nvSpPr>
        <p:spPr bwMode="auto">
          <a:xfrm>
            <a:off x="7935058" y="1139825"/>
            <a:ext cx="2489688" cy="2492990"/>
          </a:xfrm>
          <a:prstGeom prst="rect">
            <a:avLst/>
          </a:prstGeom>
          <a:solidFill>
            <a:srgbClr val="FFFF99"/>
          </a:solidFill>
          <a:ln w="9525">
            <a:noFill/>
            <a:miter lim="800000"/>
            <a:headEnd/>
            <a:tailEnd/>
          </a:ln>
          <a:effectLst>
            <a:prstShdw prst="shdw17" dist="17961" dir="2700000">
              <a:srgbClr val="FFFF99">
                <a:gamma/>
                <a:shade val="60000"/>
                <a:invGamma/>
              </a:srgbClr>
            </a:prstShdw>
          </a:effectLst>
        </p:spPr>
        <p:txBody>
          <a:bodyPr tIns="137160" bIns="137160">
            <a:spAutoFit/>
          </a:bodyPr>
          <a:lstStyle/>
          <a:p>
            <a:pPr marL="234950"/>
            <a:r>
              <a:rPr lang="en-US" b="1" dirty="0"/>
              <a:t>main()</a:t>
            </a:r>
          </a:p>
          <a:p>
            <a:pPr marL="234950"/>
            <a:r>
              <a:rPr lang="en-US" b="1" dirty="0"/>
              <a:t>{</a:t>
            </a:r>
          </a:p>
          <a:p>
            <a:pPr marL="234950"/>
            <a:r>
              <a:rPr lang="en-US" b="1" dirty="0" err="1"/>
              <a:t>int</a:t>
            </a:r>
            <a:r>
              <a:rPr lang="en-US" b="1" dirty="0"/>
              <a:t> a;</a:t>
            </a:r>
          </a:p>
          <a:p>
            <a:pPr marL="234950"/>
            <a:r>
              <a:rPr lang="en-US" b="1" dirty="0"/>
              <a:t>for(a=1;a&lt;=10;a++)</a:t>
            </a:r>
          </a:p>
          <a:p>
            <a:pPr marL="234950"/>
            <a:r>
              <a:rPr lang="en-US" b="1" dirty="0"/>
              <a:t>{</a:t>
            </a:r>
          </a:p>
          <a:p>
            <a:pPr marL="234950"/>
            <a:r>
              <a:rPr lang="en-US" b="1" dirty="0"/>
              <a:t>   </a:t>
            </a:r>
            <a:r>
              <a:rPr lang="en-US" b="1" dirty="0" err="1"/>
              <a:t>printf</a:t>
            </a:r>
            <a:r>
              <a:rPr lang="en-US" b="1" dirty="0"/>
              <a:t>(“XYZ”);</a:t>
            </a:r>
          </a:p>
          <a:p>
            <a:pPr marL="234950"/>
            <a:r>
              <a:rPr lang="en-US" b="1" dirty="0"/>
              <a:t>}</a:t>
            </a:r>
          </a:p>
          <a:p>
            <a:pPr marL="234950"/>
            <a:r>
              <a:rPr lang="en-US" b="1" dirty="0"/>
              <a:t>}</a:t>
            </a:r>
          </a:p>
        </p:txBody>
      </p:sp>
      <p:sp>
        <p:nvSpPr>
          <p:cNvPr id="1940488" name="Text Box 8"/>
          <p:cNvSpPr txBox="1">
            <a:spLocks noChangeArrowheads="1"/>
          </p:cNvSpPr>
          <p:nvPr/>
        </p:nvSpPr>
        <p:spPr bwMode="auto">
          <a:xfrm>
            <a:off x="8116767" y="5140325"/>
            <a:ext cx="2293326" cy="892552"/>
          </a:xfrm>
          <a:prstGeom prst="rect">
            <a:avLst/>
          </a:prstGeom>
          <a:solidFill>
            <a:srgbClr val="000080"/>
          </a:solidFill>
          <a:ln w="9525">
            <a:noFill/>
            <a:miter lim="800000"/>
            <a:headEnd/>
            <a:tailEnd/>
          </a:ln>
          <a:effectLst>
            <a:prstShdw prst="shdw17" dist="17961" dir="2700000">
              <a:srgbClr val="000080">
                <a:gamma/>
                <a:shade val="60000"/>
                <a:invGamma/>
              </a:srgbClr>
            </a:prstShdw>
          </a:effectLst>
        </p:spPr>
        <p:txBody>
          <a:bodyPr tIns="137160" bIns="137160">
            <a:spAutoFit/>
          </a:bodyPr>
          <a:lstStyle/>
          <a:p>
            <a:pPr marL="234950"/>
            <a:r>
              <a:rPr lang="en-US" sz="2000" b="1" dirty="0">
                <a:solidFill>
                  <a:schemeClr val="bg1"/>
                </a:solidFill>
                <a:latin typeface="Arial" charset="0"/>
              </a:rPr>
              <a:t>Output:</a:t>
            </a:r>
          </a:p>
          <a:p>
            <a:pPr marL="234950"/>
            <a:r>
              <a:rPr lang="en-US" sz="2000" b="1" dirty="0">
                <a:solidFill>
                  <a:schemeClr val="bg1"/>
                </a:solidFill>
                <a:latin typeface="Arial" charset="0"/>
              </a:rPr>
              <a:t>Ten times XYZ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048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90" name="Rectangle 6"/>
          <p:cNvSpPr>
            <a:spLocks noGrp="1" noChangeArrowheads="1"/>
          </p:cNvSpPr>
          <p:nvPr>
            <p:ph type="title"/>
          </p:nvPr>
        </p:nvSpPr>
        <p:spPr/>
        <p:txBody>
          <a:bodyPr/>
          <a:lstStyle/>
          <a:p>
            <a:r>
              <a:rPr lang="en-US"/>
              <a:t>Implementing Infinite Loops</a:t>
            </a:r>
          </a:p>
        </p:txBody>
      </p:sp>
      <p:sp>
        <p:nvSpPr>
          <p:cNvPr id="1475587" name="Rectangle 3"/>
          <p:cNvSpPr>
            <a:spLocks noGrp="1" noChangeArrowheads="1"/>
          </p:cNvSpPr>
          <p:nvPr>
            <p:ph idx="1"/>
          </p:nvPr>
        </p:nvSpPr>
        <p:spPr bwMode="auto">
          <a:xfrm>
            <a:off x="3141786" y="1300165"/>
            <a:ext cx="3068515" cy="2319337"/>
          </a:xfrm>
          <a:noFill/>
          <a:ln>
            <a:miter lim="800000"/>
            <a:headEnd/>
            <a:tailEnd/>
          </a:ln>
        </p:spPr>
        <p:txBody>
          <a:bodyPr vert="horz" wrap="square" lIns="91440" tIns="45720" rIns="91440" bIns="45720" numCol="1" rtlCol="0" anchor="t" anchorCtr="0" compatLnSpc="1">
            <a:prstTxWarp prst="textNoShape">
              <a:avLst/>
            </a:prstTxWarp>
            <a:normAutofit/>
          </a:bodyPr>
          <a:lstStyle/>
          <a:p>
            <a:pPr marL="609600" indent="-609600">
              <a:lnSpc>
                <a:spcPct val="80000"/>
              </a:lnSpc>
              <a:buFontTx/>
              <a:buChar char="•"/>
            </a:pPr>
            <a:r>
              <a:rPr lang="en-US" sz="2400"/>
              <a:t>While (1);</a:t>
            </a:r>
          </a:p>
          <a:p>
            <a:pPr marL="609600" indent="-609600">
              <a:lnSpc>
                <a:spcPct val="80000"/>
              </a:lnSpc>
              <a:buFontTx/>
              <a:buChar char="•"/>
            </a:pPr>
            <a:endParaRPr lang="en-US" sz="2400"/>
          </a:p>
          <a:p>
            <a:pPr marL="609600" indent="-609600">
              <a:lnSpc>
                <a:spcPct val="80000"/>
              </a:lnSpc>
              <a:buFontTx/>
              <a:buChar char="•"/>
            </a:pPr>
            <a:r>
              <a:rPr lang="en-US" sz="2400"/>
              <a:t>For (;;);</a:t>
            </a:r>
          </a:p>
          <a:p>
            <a:pPr marL="609600" indent="-609600">
              <a:lnSpc>
                <a:spcPct val="80000"/>
              </a:lnSpc>
              <a:buFontTx/>
              <a:buChar char="•"/>
            </a:pPr>
            <a:endParaRPr lang="en-US" sz="2400"/>
          </a:p>
          <a:p>
            <a:pPr marL="609600" indent="-609600">
              <a:lnSpc>
                <a:spcPct val="80000"/>
              </a:lnSpc>
              <a:buFontTx/>
              <a:buChar char="•"/>
            </a:pPr>
            <a:r>
              <a:rPr lang="en-US" sz="2400"/>
              <a:t>Loop: </a:t>
            </a:r>
          </a:p>
          <a:p>
            <a:pPr marL="609600" indent="-609600">
              <a:lnSpc>
                <a:spcPct val="80000"/>
              </a:lnSpc>
            </a:pPr>
            <a:r>
              <a:rPr lang="en-US" sz="2400"/>
              <a:t>        goto Loop;</a:t>
            </a:r>
          </a:p>
          <a:p>
            <a:pPr marL="609600" indent="-609600">
              <a:lnSpc>
                <a:spcPct val="80000"/>
              </a:lnSpc>
            </a:pPr>
            <a:endParaRPr lang="en-US" sz="2400"/>
          </a:p>
        </p:txBody>
      </p:sp>
      <p:sp>
        <p:nvSpPr>
          <p:cNvPr id="1475588" name="Text Box 4"/>
          <p:cNvSpPr txBox="1">
            <a:spLocks noChangeArrowheads="1"/>
          </p:cNvSpPr>
          <p:nvPr/>
        </p:nvSpPr>
        <p:spPr bwMode="auto">
          <a:xfrm>
            <a:off x="2227385" y="3606801"/>
            <a:ext cx="7543800" cy="1631216"/>
          </a:xfrm>
          <a:prstGeom prst="rect">
            <a:avLst/>
          </a:prstGeom>
          <a:noFill/>
          <a:ln w="9525">
            <a:noFill/>
            <a:miter lim="800000"/>
            <a:headEnd/>
            <a:tailEnd/>
          </a:ln>
          <a:effectLst/>
        </p:spPr>
        <p:txBody>
          <a:bodyPr>
            <a:spAutoFit/>
          </a:bodyPr>
          <a:lstStyle/>
          <a:p>
            <a:pPr algn="l" eaLnBrk="1" hangingPunct="1"/>
            <a:endParaRPr lang="en-US" sz="2000" b="1">
              <a:solidFill>
                <a:srgbClr val="5C842C"/>
              </a:solidFill>
              <a:latin typeface="Arial" charset="0"/>
            </a:endParaRPr>
          </a:p>
          <a:p>
            <a:pPr algn="l" eaLnBrk="1" hangingPunct="1"/>
            <a:endParaRPr lang="en-US" sz="2000" b="1">
              <a:solidFill>
                <a:srgbClr val="5C842C"/>
              </a:solidFill>
              <a:latin typeface="Arial" charset="0"/>
            </a:endParaRPr>
          </a:p>
          <a:p>
            <a:pPr algn="l" eaLnBrk="1" hangingPunct="1"/>
            <a:r>
              <a:rPr lang="en-US" sz="2000" b="1">
                <a:solidFill>
                  <a:srgbClr val="5C842C"/>
                </a:solidFill>
                <a:latin typeface="Arial" charset="0"/>
              </a:rPr>
              <a:t>For Embedded Systems:</a:t>
            </a:r>
          </a:p>
          <a:p>
            <a:pPr algn="l" eaLnBrk="1" hangingPunct="1">
              <a:buFontTx/>
              <a:buChar char="-"/>
            </a:pPr>
            <a:r>
              <a:rPr lang="es-ES" sz="2000">
                <a:latin typeface="Arial" charset="0"/>
              </a:rPr>
              <a:t>Loops a</a:t>
            </a:r>
            <a:r>
              <a:rPr lang="en-US" sz="2000">
                <a:latin typeface="Arial" charset="0"/>
              </a:rPr>
              <a:t>re always required for MCU based applications.</a:t>
            </a:r>
          </a:p>
          <a:p>
            <a:pPr algn="l" eaLnBrk="1" hangingPunct="1"/>
            <a:endParaRPr lang="en-US" sz="2000">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Grp="1" noChangeArrowheads="1"/>
          </p:cNvSpPr>
          <p:nvPr>
            <p:ph type="title" idx="4294967295"/>
          </p:nvPr>
        </p:nvSpPr>
        <p:spPr>
          <a:xfrm>
            <a:off x="1524000" y="182564"/>
            <a:ext cx="8229600" cy="682625"/>
          </a:xfrm>
        </p:spPr>
        <p:txBody>
          <a:bodyPr>
            <a:normAutofit fontScale="90000"/>
          </a:bodyPr>
          <a:lstStyle/>
          <a:p>
            <a:r>
              <a:rPr lang="en-US"/>
              <a:t>C Program Switch Case</a:t>
            </a:r>
            <a:endParaRPr lang="en-US" i="1">
              <a:solidFill>
                <a:schemeClr val="hlink"/>
              </a:solidFill>
            </a:endParaRPr>
          </a:p>
        </p:txBody>
      </p:sp>
      <p:sp>
        <p:nvSpPr>
          <p:cNvPr id="1948675" name="Rectangle 3"/>
          <p:cNvSpPr>
            <a:spLocks noChangeArrowheads="1"/>
          </p:cNvSpPr>
          <p:nvPr/>
        </p:nvSpPr>
        <p:spPr bwMode="auto">
          <a:xfrm>
            <a:off x="2129204" y="1804990"/>
            <a:ext cx="2771042" cy="4521751"/>
          </a:xfrm>
          <a:prstGeom prst="rect">
            <a:avLst/>
          </a:prstGeom>
          <a:solidFill>
            <a:srgbClr val="FFFFCC"/>
          </a:solidFill>
          <a:ln w="12700">
            <a:solidFill>
              <a:schemeClr val="bg2"/>
            </a:solidFill>
            <a:miter lim="800000"/>
            <a:headEnd/>
            <a:tailEnd/>
          </a:ln>
          <a:effectLst/>
        </p:spPr>
        <p:txBody>
          <a:bodyPr lIns="90488" tIns="44450" rIns="90488" bIns="44450">
            <a:spAutoFit/>
          </a:bodyPr>
          <a:lstStyle/>
          <a:p>
            <a:pPr defTabSz="762000">
              <a:spcBef>
                <a:spcPct val="0"/>
              </a:spcBef>
            </a:pPr>
            <a:r>
              <a:rPr lang="en-US" b="1">
                <a:latin typeface="Arial" charset="0"/>
              </a:rPr>
              <a:t>switch (Integer Expression)</a:t>
            </a:r>
          </a:p>
          <a:p>
            <a:pPr defTabSz="762000">
              <a:spcBef>
                <a:spcPct val="0"/>
              </a:spcBef>
            </a:pPr>
            <a:r>
              <a:rPr lang="en-US" b="1">
                <a:latin typeface="Arial" charset="0"/>
              </a:rPr>
              <a:t>{</a:t>
            </a:r>
          </a:p>
          <a:p>
            <a:pPr defTabSz="762000">
              <a:spcBef>
                <a:spcPct val="0"/>
              </a:spcBef>
            </a:pPr>
            <a:r>
              <a:rPr lang="en-US" b="1">
                <a:latin typeface="Arial" charset="0"/>
              </a:rPr>
              <a:t>          case constant 1:</a:t>
            </a:r>
          </a:p>
          <a:p>
            <a:pPr defTabSz="762000">
              <a:spcBef>
                <a:spcPct val="0"/>
              </a:spcBef>
            </a:pPr>
            <a:r>
              <a:rPr lang="en-US" b="1">
                <a:latin typeface="Arial" charset="0"/>
              </a:rPr>
              <a:t>             do this; </a:t>
            </a:r>
          </a:p>
          <a:p>
            <a:pPr defTabSz="762000">
              <a:spcBef>
                <a:spcPct val="0"/>
              </a:spcBef>
            </a:pPr>
            <a:r>
              <a:rPr lang="en-US" b="1">
                <a:latin typeface="Arial" charset="0"/>
              </a:rPr>
              <a:t>           </a:t>
            </a:r>
          </a:p>
          <a:p>
            <a:pPr defTabSz="762000">
              <a:spcBef>
                <a:spcPct val="0"/>
              </a:spcBef>
            </a:pPr>
            <a:r>
              <a:rPr lang="en-US" b="1">
                <a:latin typeface="Arial" charset="0"/>
              </a:rPr>
              <a:t>          case constant 2:</a:t>
            </a:r>
          </a:p>
          <a:p>
            <a:pPr defTabSz="762000">
              <a:spcBef>
                <a:spcPct val="0"/>
              </a:spcBef>
            </a:pPr>
            <a:r>
              <a:rPr lang="en-US" b="1">
                <a:latin typeface="Arial" charset="0"/>
              </a:rPr>
              <a:t>             do this;</a:t>
            </a:r>
          </a:p>
          <a:p>
            <a:pPr defTabSz="762000">
              <a:spcBef>
                <a:spcPct val="0"/>
              </a:spcBef>
            </a:pPr>
            <a:endParaRPr lang="en-US" b="1">
              <a:latin typeface="Arial" charset="0"/>
            </a:endParaRPr>
          </a:p>
          <a:p>
            <a:pPr defTabSz="762000">
              <a:spcBef>
                <a:spcPct val="0"/>
              </a:spcBef>
            </a:pPr>
            <a:r>
              <a:rPr lang="en-US" b="1">
                <a:latin typeface="Arial" charset="0"/>
              </a:rPr>
              <a:t>          default :</a:t>
            </a:r>
          </a:p>
          <a:p>
            <a:pPr defTabSz="762000">
              <a:spcBef>
                <a:spcPct val="0"/>
              </a:spcBef>
            </a:pPr>
            <a:r>
              <a:rPr lang="en-US" b="1">
                <a:latin typeface="Arial" charset="0"/>
              </a:rPr>
              <a:t>             do this; </a:t>
            </a:r>
          </a:p>
          <a:p>
            <a:pPr defTabSz="762000">
              <a:spcBef>
                <a:spcPct val="0"/>
              </a:spcBef>
            </a:pPr>
            <a:r>
              <a:rPr lang="en-US" b="1">
                <a:latin typeface="Arial" charset="0"/>
              </a:rPr>
              <a:t>}</a:t>
            </a:r>
          </a:p>
          <a:p>
            <a:pPr defTabSz="762000">
              <a:spcBef>
                <a:spcPct val="0"/>
              </a:spcBef>
            </a:pPr>
            <a:endParaRPr lang="en-US" b="1">
              <a:latin typeface="Arial" charset="0"/>
            </a:endParaRPr>
          </a:p>
          <a:p>
            <a:pPr defTabSz="762000">
              <a:spcBef>
                <a:spcPct val="0"/>
              </a:spcBef>
            </a:pPr>
            <a:endParaRPr lang="en-US" b="1">
              <a:latin typeface="Arial" charset="0"/>
            </a:endParaRPr>
          </a:p>
          <a:p>
            <a:pPr defTabSz="762000">
              <a:spcBef>
                <a:spcPct val="0"/>
              </a:spcBef>
            </a:pPr>
            <a:endParaRPr lang="en-US" b="1">
              <a:latin typeface="Arial" charset="0"/>
            </a:endParaRPr>
          </a:p>
          <a:p>
            <a:pPr defTabSz="762000">
              <a:spcBef>
                <a:spcPct val="0"/>
              </a:spcBef>
            </a:pPr>
            <a:endParaRPr lang="en-US" b="1">
              <a:latin typeface="Arial" charset="0"/>
            </a:endParaRPr>
          </a:p>
        </p:txBody>
      </p:sp>
      <p:sp>
        <p:nvSpPr>
          <p:cNvPr id="1948676" name="Rectangle 4"/>
          <p:cNvSpPr>
            <a:spLocks noChangeArrowheads="1"/>
          </p:cNvSpPr>
          <p:nvPr/>
        </p:nvSpPr>
        <p:spPr bwMode="auto">
          <a:xfrm>
            <a:off x="5867401" y="1828801"/>
            <a:ext cx="4155831" cy="3323987"/>
          </a:xfrm>
          <a:prstGeom prst="rect">
            <a:avLst/>
          </a:prstGeom>
          <a:solidFill>
            <a:srgbClr val="FFFF00"/>
          </a:solidFill>
          <a:ln w="9525">
            <a:noFill/>
            <a:miter lim="800000"/>
            <a:headEnd/>
            <a:tailEnd/>
          </a:ln>
          <a:effectLst>
            <a:prstShdw prst="shdw17" dist="17961" dir="2700000">
              <a:srgbClr val="FFFF00">
                <a:gamma/>
                <a:shade val="60000"/>
                <a:invGamma/>
              </a:srgbClr>
            </a:prstShdw>
          </a:effectLst>
        </p:spPr>
        <p:txBody>
          <a:bodyPr tIns="137160" bIns="137160">
            <a:spAutoFit/>
          </a:bodyPr>
          <a:lstStyle/>
          <a:p>
            <a:pPr marL="234950"/>
            <a:r>
              <a:rPr lang="en-US" b="1" dirty="0">
                <a:solidFill>
                  <a:srgbClr val="CC3300"/>
                </a:solidFill>
              </a:rPr>
              <a:t>main()</a:t>
            </a:r>
          </a:p>
          <a:p>
            <a:pPr marL="234950"/>
            <a:r>
              <a:rPr lang="en-US" b="1" dirty="0">
                <a:solidFill>
                  <a:srgbClr val="CC3300"/>
                </a:solidFill>
              </a:rPr>
              <a:t>{     </a:t>
            </a:r>
            <a:r>
              <a:rPr lang="en-US" b="1" dirty="0" err="1">
                <a:solidFill>
                  <a:srgbClr val="CC3300"/>
                </a:solidFill>
              </a:rPr>
              <a:t>int</a:t>
            </a:r>
            <a:r>
              <a:rPr lang="en-US" b="1" dirty="0">
                <a:solidFill>
                  <a:srgbClr val="CC3300"/>
                </a:solidFill>
              </a:rPr>
              <a:t> </a:t>
            </a:r>
            <a:r>
              <a:rPr lang="en-US" b="1" dirty="0" err="1">
                <a:solidFill>
                  <a:srgbClr val="CC3300"/>
                </a:solidFill>
              </a:rPr>
              <a:t>i</a:t>
            </a:r>
            <a:r>
              <a:rPr lang="en-US" b="1" dirty="0">
                <a:solidFill>
                  <a:srgbClr val="CC3300"/>
                </a:solidFill>
              </a:rPr>
              <a:t>=1;</a:t>
            </a:r>
          </a:p>
          <a:p>
            <a:pPr marL="234950"/>
            <a:r>
              <a:rPr lang="en-US" b="1" dirty="0">
                <a:solidFill>
                  <a:srgbClr val="CC3300"/>
                </a:solidFill>
              </a:rPr>
              <a:t>      switch(</a:t>
            </a:r>
            <a:r>
              <a:rPr lang="en-US" b="1" dirty="0" err="1">
                <a:solidFill>
                  <a:srgbClr val="CC3300"/>
                </a:solidFill>
              </a:rPr>
              <a:t>i</a:t>
            </a:r>
            <a:r>
              <a:rPr lang="en-US" b="1" dirty="0">
                <a:solidFill>
                  <a:srgbClr val="CC3300"/>
                </a:solidFill>
              </a:rPr>
              <a:t>)</a:t>
            </a:r>
          </a:p>
          <a:p>
            <a:pPr marL="234950"/>
            <a:r>
              <a:rPr lang="en-US" b="1" dirty="0">
                <a:solidFill>
                  <a:srgbClr val="CC3300"/>
                </a:solidFill>
              </a:rPr>
              <a:t>{    case 1:</a:t>
            </a:r>
          </a:p>
          <a:p>
            <a:pPr marL="234950"/>
            <a:r>
              <a:rPr lang="en-US" b="1" dirty="0">
                <a:solidFill>
                  <a:srgbClr val="CC3300"/>
                </a:solidFill>
              </a:rPr>
              <a:t>      </a:t>
            </a:r>
            <a:r>
              <a:rPr lang="en-US" b="1" dirty="0" err="1">
                <a:solidFill>
                  <a:srgbClr val="CC3300"/>
                </a:solidFill>
              </a:rPr>
              <a:t>printf</a:t>
            </a:r>
            <a:r>
              <a:rPr lang="en-US" b="1" dirty="0">
                <a:solidFill>
                  <a:srgbClr val="CC3300"/>
                </a:solidFill>
              </a:rPr>
              <a:t>(“I m in One”);</a:t>
            </a:r>
          </a:p>
          <a:p>
            <a:pPr marL="234950"/>
            <a:r>
              <a:rPr lang="en-US" b="1" dirty="0">
                <a:solidFill>
                  <a:srgbClr val="CC3300"/>
                </a:solidFill>
              </a:rPr>
              <a:t>     case 2:</a:t>
            </a:r>
          </a:p>
          <a:p>
            <a:pPr marL="234950"/>
            <a:r>
              <a:rPr lang="en-US" b="1" dirty="0">
                <a:solidFill>
                  <a:srgbClr val="CC3300"/>
                </a:solidFill>
              </a:rPr>
              <a:t>      </a:t>
            </a:r>
            <a:r>
              <a:rPr lang="en-US" b="1" dirty="0"/>
              <a:t> </a:t>
            </a:r>
            <a:r>
              <a:rPr lang="en-US" b="1" dirty="0" err="1">
                <a:solidFill>
                  <a:srgbClr val="CC3300"/>
                </a:solidFill>
              </a:rPr>
              <a:t>printf</a:t>
            </a:r>
            <a:r>
              <a:rPr lang="en-US" b="1" dirty="0">
                <a:solidFill>
                  <a:srgbClr val="CC3300"/>
                </a:solidFill>
              </a:rPr>
              <a:t>(“I m in Two”);</a:t>
            </a:r>
          </a:p>
          <a:p>
            <a:pPr marL="234950"/>
            <a:r>
              <a:rPr lang="en-US" b="1" dirty="0">
                <a:solidFill>
                  <a:srgbClr val="CC3300"/>
                </a:solidFill>
              </a:rPr>
              <a:t>     default: </a:t>
            </a:r>
          </a:p>
          <a:p>
            <a:pPr marL="234950"/>
            <a:r>
              <a:rPr lang="en-US" b="1" dirty="0">
                <a:solidFill>
                  <a:srgbClr val="CC3300"/>
                </a:solidFill>
              </a:rPr>
              <a:t>      </a:t>
            </a:r>
            <a:r>
              <a:rPr lang="en-US" b="1" dirty="0"/>
              <a:t> </a:t>
            </a:r>
            <a:r>
              <a:rPr lang="en-US" b="1" dirty="0" err="1">
                <a:solidFill>
                  <a:srgbClr val="CC3300"/>
                </a:solidFill>
              </a:rPr>
              <a:t>printf</a:t>
            </a:r>
            <a:r>
              <a:rPr lang="en-US" b="1" dirty="0">
                <a:solidFill>
                  <a:srgbClr val="CC3300"/>
                </a:solidFill>
              </a:rPr>
              <a:t>(“I m in Default”);</a:t>
            </a:r>
          </a:p>
          <a:p>
            <a:pPr marL="234950"/>
            <a:r>
              <a:rPr lang="en-US" b="1" dirty="0">
                <a:solidFill>
                  <a:srgbClr val="CC3300"/>
                </a:solidFill>
              </a:rPr>
              <a:t>}</a:t>
            </a:r>
          </a:p>
          <a:p>
            <a:pPr marL="234950"/>
            <a:r>
              <a:rPr lang="en-US" dirty="0">
                <a:solidFill>
                  <a:srgbClr val="CC3300"/>
                </a:solidFill>
              </a:rPr>
              <a:t>      </a:t>
            </a:r>
          </a:p>
        </p:txBody>
      </p:sp>
      <p:sp>
        <p:nvSpPr>
          <p:cNvPr id="1948677" name="Text Box 5"/>
          <p:cNvSpPr txBox="1">
            <a:spLocks noChangeArrowheads="1"/>
          </p:cNvSpPr>
          <p:nvPr/>
        </p:nvSpPr>
        <p:spPr bwMode="auto">
          <a:xfrm>
            <a:off x="2513136" y="1173164"/>
            <a:ext cx="1053365"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tIns="137160" bIns="137160">
            <a:spAutoFit/>
          </a:bodyPr>
          <a:lstStyle/>
          <a:p>
            <a:pPr marL="234950"/>
            <a:r>
              <a:rPr lang="en-US" b="1"/>
              <a:t>Syntax</a:t>
            </a:r>
          </a:p>
        </p:txBody>
      </p:sp>
      <p:sp>
        <p:nvSpPr>
          <p:cNvPr id="1948678" name="Text Box 6"/>
          <p:cNvSpPr txBox="1">
            <a:spLocks noChangeArrowheads="1"/>
          </p:cNvSpPr>
          <p:nvPr/>
        </p:nvSpPr>
        <p:spPr bwMode="auto">
          <a:xfrm>
            <a:off x="7184782" y="1093789"/>
            <a:ext cx="1232645"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tIns="137160" bIns="137160">
            <a:spAutoFit/>
          </a:bodyPr>
          <a:lstStyle/>
          <a:p>
            <a:pPr marL="234950"/>
            <a:r>
              <a:rPr lang="en-US" b="1"/>
              <a:t>Example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ChangeArrowheads="1"/>
          </p:cNvSpPr>
          <p:nvPr>
            <p:ph type="title"/>
          </p:nvPr>
        </p:nvSpPr>
        <p:spPr/>
        <p:txBody>
          <a:bodyPr/>
          <a:lstStyle/>
          <a:p>
            <a:r>
              <a:rPr lang="es-MX" dirty="0"/>
              <a:t>C </a:t>
            </a:r>
            <a:r>
              <a:rPr lang="es-MX" dirty="0" err="1"/>
              <a:t>Programming</a:t>
            </a:r>
            <a:r>
              <a:rPr lang="es-MX" dirty="0"/>
              <a:t> </a:t>
            </a:r>
            <a:r>
              <a:rPr lang="es-MX" dirty="0" err="1"/>
              <a:t>Language</a:t>
            </a:r>
            <a:endParaRPr lang="en-US" dirty="0"/>
          </a:p>
        </p:txBody>
      </p:sp>
      <p:sp>
        <p:nvSpPr>
          <p:cNvPr id="6" name="Content Placeholder 5">
            <a:extLst>
              <a:ext uri="{FF2B5EF4-FFF2-40B4-BE49-F238E27FC236}">
                <a16:creationId xmlns:a16="http://schemas.microsoft.com/office/drawing/2014/main" id="{6F876526-F36B-427C-833C-6C62460F5FF6}"/>
              </a:ext>
            </a:extLst>
          </p:cNvPr>
          <p:cNvSpPr>
            <a:spLocks noGrp="1"/>
          </p:cNvSpPr>
          <p:nvPr>
            <p:ph idx="1"/>
          </p:nvPr>
        </p:nvSpPr>
        <p:spPr/>
        <p:txBody>
          <a:bodyPr>
            <a:normAutofit fontScale="92500" lnSpcReduction="20000"/>
          </a:bodyPr>
          <a:lstStyle/>
          <a:p>
            <a:r>
              <a:rPr lang="es-MX" dirty="0" err="1"/>
              <a:t>What</a:t>
            </a:r>
            <a:r>
              <a:rPr lang="es-MX" dirty="0"/>
              <a:t> </a:t>
            </a:r>
            <a:r>
              <a:rPr lang="es-MX" dirty="0" err="1"/>
              <a:t>is</a:t>
            </a:r>
            <a:r>
              <a:rPr lang="es-MX" dirty="0"/>
              <a:t> C?</a:t>
            </a:r>
          </a:p>
          <a:p>
            <a:endParaRPr lang="es-MX" dirty="0"/>
          </a:p>
          <a:p>
            <a:r>
              <a:rPr lang="en-US" sz="3200" dirty="0"/>
              <a:t>The 'C' programming language was developed for UNIX operating system, by </a:t>
            </a:r>
            <a:r>
              <a:rPr lang="en-US" sz="3200" i="1" dirty="0"/>
              <a:t>Dennis Ritchie</a:t>
            </a:r>
            <a:r>
              <a:rPr lang="en-US" sz="3200" dirty="0"/>
              <a:t> in 1971. </a:t>
            </a:r>
          </a:p>
          <a:p>
            <a:endParaRPr lang="en-US" sz="3200" dirty="0"/>
          </a:p>
          <a:p>
            <a:r>
              <a:rPr lang="en-US" sz="3200" dirty="0"/>
              <a:t>C is a middle-level computer language it has efficiency to create Application and Machine oriented programs.</a:t>
            </a:r>
            <a:r>
              <a:rPr lang="en-US" sz="2000" dirty="0"/>
              <a:t> </a:t>
            </a:r>
          </a:p>
          <a:p>
            <a:endParaRPr lang="en-US" sz="2000" dirty="0"/>
          </a:p>
          <a:p>
            <a:endParaRPr lang="en-US" sz="2000" dirty="0"/>
          </a:p>
          <a:p>
            <a:r>
              <a:rPr lang="en-US" sz="3200" dirty="0"/>
              <a:t>One of the best features of C programs that will run without any changes on practically all machines. </a:t>
            </a:r>
          </a:p>
          <a:p>
            <a:endParaRPr lang="es-MX"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743200" y="762000"/>
            <a:ext cx="7924800" cy="1143000"/>
          </a:xfrm>
        </p:spPr>
        <p:txBody>
          <a:bodyPr anchor="ctr"/>
          <a:lstStyle/>
          <a:p>
            <a:r>
              <a:rPr lang="en-US" dirty="0">
                <a:latin typeface="Calibri" pitchFamily="34" charset="0"/>
              </a:rPr>
              <a:t>Data Types in C</a:t>
            </a:r>
          </a:p>
        </p:txBody>
      </p:sp>
      <p:sp>
        <p:nvSpPr>
          <p:cNvPr id="3" name="Content Placeholder 2"/>
          <p:cNvSpPr>
            <a:spLocks noGrp="1"/>
          </p:cNvSpPr>
          <p:nvPr>
            <p:ph idx="4294967295"/>
          </p:nvPr>
        </p:nvSpPr>
        <p:spPr>
          <a:xfrm>
            <a:off x="2974976" y="2362201"/>
            <a:ext cx="7693025" cy="3724275"/>
          </a:xfrm>
        </p:spPr>
        <p:txBody>
          <a:bodyPr>
            <a:normAutofit/>
          </a:bodyPr>
          <a:lstStyle/>
          <a:p>
            <a:r>
              <a:rPr lang="en-US" sz="2400" dirty="0"/>
              <a:t>The character data type is the most natural choice</a:t>
            </a:r>
          </a:p>
          <a:p>
            <a:pPr lvl="1"/>
            <a:r>
              <a:rPr lang="en-US" sz="2000" dirty="0"/>
              <a:t>8051 is an 8-bit microcontroller</a:t>
            </a:r>
          </a:p>
          <a:p>
            <a:r>
              <a:rPr lang="en-US" sz="2400" dirty="0"/>
              <a:t>Unsigned char is an 8-bit data type in the range of 0– 255 (00 – FFH)</a:t>
            </a:r>
          </a:p>
          <a:p>
            <a:pPr lvl="1"/>
            <a:r>
              <a:rPr lang="en-US" sz="2000" dirty="0"/>
              <a:t>One of the most widely used data types for the 8051</a:t>
            </a:r>
          </a:p>
          <a:p>
            <a:pPr lvl="2"/>
            <a:r>
              <a:rPr lang="en-US" sz="2000" dirty="0"/>
              <a:t>Counter value</a:t>
            </a:r>
          </a:p>
          <a:p>
            <a:pPr lvl="2"/>
            <a:r>
              <a:rPr lang="en-US" dirty="0"/>
              <a:t>ASCII characters</a:t>
            </a:r>
          </a:p>
          <a:p>
            <a:r>
              <a:rPr lang="en-US" sz="2400" dirty="0"/>
              <a:t>C compilers use the signed char as the default if we do not put the keyword unsigned.</a:t>
            </a:r>
            <a:endParaRPr lang="en-US" sz="2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19400" y="1143000"/>
            <a:ext cx="7848600" cy="685800"/>
          </a:xfrm>
        </p:spPr>
        <p:txBody>
          <a:bodyPr anchor="ctr">
            <a:normAutofit fontScale="90000"/>
          </a:bodyPr>
          <a:lstStyle/>
          <a:p>
            <a:r>
              <a:rPr lang="en-US" dirty="0">
                <a:latin typeface="Calibri" pitchFamily="34" charset="0"/>
              </a:rPr>
              <a:t>Software Compilers for 8051</a:t>
            </a:r>
            <a:endParaRPr lang="en-US" sz="3200" dirty="0">
              <a:latin typeface="Calibri" pitchFamily="34" charset="0"/>
            </a:endParaRPr>
          </a:p>
        </p:txBody>
      </p:sp>
      <p:sp>
        <p:nvSpPr>
          <p:cNvPr id="7171" name="Content Placeholder 2"/>
          <p:cNvSpPr>
            <a:spLocks noGrp="1"/>
          </p:cNvSpPr>
          <p:nvPr>
            <p:ph idx="4294967295"/>
          </p:nvPr>
        </p:nvSpPr>
        <p:spPr>
          <a:xfrm>
            <a:off x="2362200" y="2362200"/>
            <a:ext cx="8305800" cy="4495800"/>
          </a:xfrm>
        </p:spPr>
        <p:txBody>
          <a:bodyPr>
            <a:normAutofit/>
          </a:bodyPr>
          <a:lstStyle/>
          <a:p>
            <a:pPr lvl="1">
              <a:buFont typeface="Arial" pitchFamily="34" charset="0"/>
              <a:buChar char="•"/>
            </a:pPr>
            <a:r>
              <a:rPr lang="en-US" dirty="0" err="1"/>
              <a:t>Keil</a:t>
            </a:r>
            <a:r>
              <a:rPr lang="en-US" dirty="0"/>
              <a:t> </a:t>
            </a:r>
            <a:r>
              <a:rPr lang="en-US" dirty="0" err="1"/>
              <a:t>Microvision</a:t>
            </a:r>
            <a:endParaRPr lang="en-US" dirty="0"/>
          </a:p>
          <a:p>
            <a:pPr lvl="1">
              <a:buFont typeface="Arial" pitchFamily="34" charset="0"/>
              <a:buChar char="•"/>
            </a:pPr>
            <a:r>
              <a:rPr lang="en-US" dirty="0" err="1"/>
              <a:t>mikroC</a:t>
            </a:r>
            <a:r>
              <a:rPr lang="en-US" dirty="0"/>
              <a:t> for 8051</a:t>
            </a:r>
          </a:p>
          <a:p>
            <a:pPr lvl="1">
              <a:buFont typeface="Arial" pitchFamily="34" charset="0"/>
              <a:buChar char="•"/>
            </a:pPr>
            <a:r>
              <a:rPr lang="en-US" dirty="0"/>
              <a:t>Eclipse IDE for 8051</a:t>
            </a:r>
          </a:p>
          <a:p>
            <a:pPr lvl="1">
              <a:buFont typeface="Arial" pitchFamily="34" charset="0"/>
              <a:buChar char="•"/>
            </a:pPr>
            <a:r>
              <a:rPr lang="en-US" dirty="0"/>
              <a:t>SDCC (free compiler for 8051)</a:t>
            </a:r>
          </a:p>
          <a:p>
            <a:pPr lvl="1">
              <a:buFont typeface="Arial" pitchFamily="34" charset="0"/>
              <a:buChar char="•"/>
            </a:pPr>
            <a:r>
              <a:rPr lang="en-US" dirty="0"/>
              <a:t>Win8051 (GCC for 8051)</a:t>
            </a:r>
          </a:p>
          <a:p>
            <a:pPr lvl="1">
              <a:buFont typeface="Arial" pitchFamily="34" charset="0"/>
              <a:buChar char="•"/>
            </a:pPr>
            <a:r>
              <a:rPr lang="en-US" dirty="0"/>
              <a:t>IAR Systems</a:t>
            </a:r>
          </a:p>
          <a:p>
            <a:pPr lvl="1">
              <a:buFont typeface="Arial" pitchFamily="34" charset="0"/>
              <a:buChar char="•"/>
            </a:pPr>
            <a:r>
              <a:rPr lang="en-US" dirty="0"/>
              <a:t>IDE51 by SPJ Systems</a:t>
            </a:r>
          </a:p>
          <a:p>
            <a:pPr lvl="1">
              <a:buFont typeface="Arial" pitchFamily="34" charset="0"/>
              <a:buChar cha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p>
        </p:txBody>
      </p:sp>
      <p:sp>
        <p:nvSpPr>
          <p:cNvPr id="3" name="Content Placeholder 2"/>
          <p:cNvSpPr>
            <a:spLocks noGrp="1"/>
          </p:cNvSpPr>
          <p:nvPr>
            <p:ph idx="1"/>
          </p:nvPr>
        </p:nvSpPr>
        <p:spPr/>
        <p:txBody>
          <a:bodyPr/>
          <a:lstStyle/>
          <a:p>
            <a:r>
              <a:rPr lang="en-US" dirty="0"/>
              <a:t>For further details you can contact us at</a:t>
            </a:r>
          </a:p>
          <a:p>
            <a:endParaRPr lang="en-US" dirty="0"/>
          </a:p>
          <a:p>
            <a:pPr>
              <a:buNone/>
            </a:pPr>
            <a:r>
              <a:rPr lang="en-US" dirty="0"/>
              <a:t>VIDYA TECHNOLOGY SOLUTIONS</a:t>
            </a:r>
          </a:p>
          <a:p>
            <a:pPr>
              <a:buNone/>
            </a:pPr>
            <a:r>
              <a:rPr lang="en-US" sz="2000" dirty="0"/>
              <a:t>Plot No 22, Ashok Nagar, </a:t>
            </a:r>
            <a:r>
              <a:rPr lang="en-US" sz="2000" dirty="0" err="1"/>
              <a:t>Garkheda</a:t>
            </a:r>
            <a:r>
              <a:rPr lang="en-US" sz="2000" dirty="0"/>
              <a:t> Road,</a:t>
            </a:r>
          </a:p>
          <a:p>
            <a:pPr>
              <a:buNone/>
            </a:pPr>
            <a:r>
              <a:rPr lang="en-US" sz="2000" dirty="0"/>
              <a:t>Aurangabad, MH, 431005, INDIA</a:t>
            </a:r>
          </a:p>
          <a:p>
            <a:pPr>
              <a:buNone/>
            </a:pPr>
            <a:r>
              <a:rPr lang="en-US" sz="2000" dirty="0">
                <a:hlinkClick r:id="rId3"/>
              </a:rPr>
              <a:t>www.vidyatechnology.com</a:t>
            </a:r>
            <a:endParaRPr lang="en-US" sz="2000" dirty="0"/>
          </a:p>
          <a:p>
            <a:pPr>
              <a:buNone/>
            </a:pPr>
            <a:r>
              <a:rPr lang="en-US" sz="2000" dirty="0">
                <a:hlinkClick r:id="rId4"/>
              </a:rPr>
              <a:t>info@vidyatechnology.com</a:t>
            </a:r>
            <a:endParaRPr lang="en-US" sz="2000" dirty="0"/>
          </a:p>
          <a:p>
            <a:pPr>
              <a:buNone/>
            </a:pPr>
            <a:r>
              <a:rPr lang="en-US" sz="2000"/>
              <a:t>0240-2361932, 9922968553</a:t>
            </a:r>
            <a:endParaRPr lang="en-US" sz="2000" dirty="0"/>
          </a:p>
        </p:txBody>
      </p:sp>
      <p:sp>
        <p:nvSpPr>
          <p:cNvPr id="4" name="Footer Placeholder 3"/>
          <p:cNvSpPr>
            <a:spLocks noGrp="1"/>
          </p:cNvSpPr>
          <p:nvPr>
            <p:ph type="ftr" sz="quarter" idx="11"/>
          </p:nvPr>
        </p:nvSpPr>
        <p:spPr/>
        <p:txBody>
          <a:bodyPr/>
          <a:lstStyle/>
          <a:p>
            <a:r>
              <a:rPr lang="en-US"/>
              <a:t>Vidya Technology Solutions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title"/>
          </p:nvPr>
        </p:nvSpPr>
        <p:spPr/>
        <p:txBody>
          <a:bodyPr/>
          <a:lstStyle/>
          <a:p>
            <a:r>
              <a:rPr lang="es-MX" dirty="0" err="1"/>
              <a:t>Why</a:t>
            </a:r>
            <a:r>
              <a:rPr lang="es-MX" dirty="0"/>
              <a:t> C?</a:t>
            </a:r>
            <a:endParaRPr lang="en-US" dirty="0"/>
          </a:p>
        </p:txBody>
      </p:sp>
      <p:sp>
        <p:nvSpPr>
          <p:cNvPr id="2" name="Content Placeholder 1">
            <a:extLst>
              <a:ext uri="{FF2B5EF4-FFF2-40B4-BE49-F238E27FC236}">
                <a16:creationId xmlns:a16="http://schemas.microsoft.com/office/drawing/2014/main" id="{41F8642B-03A7-4A2A-B1F5-A458EED7CF76}"/>
              </a:ext>
            </a:extLst>
          </p:cNvPr>
          <p:cNvSpPr>
            <a:spLocks noGrp="1"/>
          </p:cNvSpPr>
          <p:nvPr>
            <p:ph idx="1"/>
          </p:nvPr>
        </p:nvSpPr>
        <p:spPr/>
        <p:txBody>
          <a:bodyPr/>
          <a:lstStyle/>
          <a:p>
            <a:endParaRPr lang="en-US" dirty="0"/>
          </a:p>
          <a:p>
            <a:endParaRPr lang="en-US" dirty="0"/>
          </a:p>
          <a:p>
            <a:r>
              <a:rPr lang="en-US" dirty="0"/>
              <a:t> C is Structured but much more flexible and free-wheeling </a:t>
            </a:r>
          </a:p>
          <a:p>
            <a:r>
              <a:rPr lang="en-US" dirty="0"/>
              <a:t>C is sometimes referred to as a ``high-level assembly language”</a:t>
            </a:r>
          </a:p>
          <a:p>
            <a:r>
              <a:rPr lang="en-US" dirty="0"/>
              <a:t>C will allows you to create any task you may have in mind.</a:t>
            </a:r>
          </a:p>
          <a:p>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9F4F40-1BB8-4580-B37F-4EF95AD2CCE1}"/>
              </a:ext>
            </a:extLst>
          </p:cNvPr>
          <p:cNvSpPr>
            <a:spLocks noGrp="1"/>
          </p:cNvSpPr>
          <p:nvPr>
            <p:ph type="title"/>
          </p:nvPr>
        </p:nvSpPr>
        <p:spPr>
          <a:xfrm>
            <a:off x="762000" y="559678"/>
            <a:ext cx="3567915" cy="4952492"/>
          </a:xfrm>
        </p:spPr>
        <p:txBody>
          <a:bodyPr>
            <a:normAutofit/>
          </a:bodyPr>
          <a:lstStyle/>
          <a:p>
            <a:r>
              <a:rPr lang="en-IN">
                <a:solidFill>
                  <a:schemeClr val="bg1"/>
                </a:solidFill>
              </a:rPr>
              <a:t>Assembly Vs C</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5880837-936E-4D6E-A495-742EBB739178}"/>
              </a:ext>
            </a:extLst>
          </p:cNvPr>
          <p:cNvGraphicFramePr>
            <a:graphicFrameLocks noGrp="1"/>
          </p:cNvGraphicFramePr>
          <p:nvPr>
            <p:ph idx="1"/>
            <p:extLst>
              <p:ext uri="{D42A27DB-BD31-4B8C-83A1-F6EECF244321}">
                <p14:modId xmlns:p14="http://schemas.microsoft.com/office/powerpoint/2010/main" val="229060701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26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3570" name="Rectangle 2"/>
          <p:cNvSpPr>
            <a:spLocks noGrp="1" noChangeArrowheads="1"/>
          </p:cNvSpPr>
          <p:nvPr>
            <p:ph type="title"/>
          </p:nvPr>
        </p:nvSpPr>
        <p:spPr/>
        <p:txBody>
          <a:bodyPr/>
          <a:lstStyle/>
          <a:p>
            <a:r>
              <a:rPr lang="es-MX" dirty="0"/>
              <a:t>C </a:t>
            </a:r>
            <a:r>
              <a:rPr lang="es-MX" dirty="0" err="1"/>
              <a:t>Keywords</a:t>
            </a:r>
            <a:endParaRPr lang="en-US" dirty="0"/>
          </a:p>
        </p:txBody>
      </p:sp>
      <p:sp>
        <p:nvSpPr>
          <p:cNvPr id="1773571" name="Rectangle 3"/>
          <p:cNvSpPr>
            <a:spLocks noGrp="1" noChangeArrowheads="1"/>
          </p:cNvSpPr>
          <p:nvPr>
            <p:ph sz="half" idx="1"/>
          </p:nvPr>
        </p:nvSpPr>
        <p:spPr bwMode="auto">
          <a:xfrm>
            <a:off x="4040067" y="1371602"/>
            <a:ext cx="2113085" cy="4525963"/>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lnSpcReduction="10000"/>
          </a:bodyPr>
          <a:lstStyle/>
          <a:p>
            <a:pPr algn="ctr">
              <a:lnSpc>
                <a:spcPct val="80000"/>
              </a:lnSpc>
              <a:spcBef>
                <a:spcPct val="0"/>
              </a:spcBef>
            </a:pPr>
            <a:r>
              <a:rPr lang="es-MX" sz="1800" dirty="0" err="1">
                <a:solidFill>
                  <a:srgbClr val="809966"/>
                </a:solidFill>
              </a:rPr>
              <a:t>Identifiers</a:t>
            </a:r>
            <a:endParaRPr lang="es-MX" sz="1800" dirty="0">
              <a:solidFill>
                <a:srgbClr val="809966"/>
              </a:solidFill>
            </a:endParaRPr>
          </a:p>
          <a:p>
            <a:pPr algn="ctr">
              <a:spcBef>
                <a:spcPct val="0"/>
              </a:spcBef>
            </a:pPr>
            <a:r>
              <a:rPr lang="en-US" sz="1800" dirty="0" err="1"/>
              <a:t>struct</a:t>
            </a:r>
            <a:endParaRPr lang="en-US" sz="1800" dirty="0"/>
          </a:p>
          <a:p>
            <a:pPr algn="ctr">
              <a:spcBef>
                <a:spcPct val="0"/>
              </a:spcBef>
            </a:pPr>
            <a:r>
              <a:rPr lang="en-US" sz="1800" dirty="0"/>
              <a:t>union</a:t>
            </a:r>
          </a:p>
          <a:p>
            <a:pPr algn="ctr">
              <a:spcBef>
                <a:spcPct val="0"/>
              </a:spcBef>
            </a:pPr>
            <a:r>
              <a:rPr lang="en-US" sz="1800" dirty="0"/>
              <a:t>void </a:t>
            </a:r>
          </a:p>
          <a:p>
            <a:pPr algn="ctr">
              <a:spcBef>
                <a:spcPct val="0"/>
              </a:spcBef>
            </a:pPr>
            <a:r>
              <a:rPr lang="en-US" sz="1800" dirty="0" err="1"/>
              <a:t>enum</a:t>
            </a:r>
            <a:endParaRPr lang="en-US" sz="1800" dirty="0"/>
          </a:p>
          <a:p>
            <a:pPr algn="ctr">
              <a:lnSpc>
                <a:spcPct val="80000"/>
              </a:lnSpc>
              <a:spcBef>
                <a:spcPct val="0"/>
              </a:spcBef>
            </a:pPr>
            <a:endParaRPr lang="es-MX" sz="1800" dirty="0">
              <a:solidFill>
                <a:srgbClr val="809966"/>
              </a:solidFill>
            </a:endParaRPr>
          </a:p>
          <a:p>
            <a:pPr algn="ctr">
              <a:lnSpc>
                <a:spcPct val="80000"/>
              </a:lnSpc>
              <a:spcBef>
                <a:spcPct val="0"/>
              </a:spcBef>
            </a:pPr>
            <a:r>
              <a:rPr lang="es-MX" sz="1800" dirty="0" err="1">
                <a:solidFill>
                  <a:srgbClr val="809966"/>
                </a:solidFill>
              </a:rPr>
              <a:t>Selection</a:t>
            </a:r>
            <a:endParaRPr lang="es-MX" sz="1800" dirty="0">
              <a:solidFill>
                <a:srgbClr val="809966"/>
              </a:solidFill>
            </a:endParaRPr>
          </a:p>
          <a:p>
            <a:pPr algn="ctr">
              <a:lnSpc>
                <a:spcPct val="80000"/>
              </a:lnSpc>
              <a:spcBef>
                <a:spcPct val="0"/>
              </a:spcBef>
            </a:pPr>
            <a:r>
              <a:rPr lang="es-MX" sz="1800" dirty="0" err="1"/>
              <a:t>if</a:t>
            </a:r>
            <a:endParaRPr lang="es-MX" sz="1800" dirty="0"/>
          </a:p>
          <a:p>
            <a:pPr algn="ctr">
              <a:lnSpc>
                <a:spcPct val="80000"/>
              </a:lnSpc>
              <a:spcBef>
                <a:spcPct val="0"/>
              </a:spcBef>
            </a:pPr>
            <a:r>
              <a:rPr lang="es-MX" sz="1800" dirty="0" err="1"/>
              <a:t>else</a:t>
            </a:r>
            <a:endParaRPr lang="es-MX" sz="1800" dirty="0"/>
          </a:p>
          <a:p>
            <a:pPr algn="ctr">
              <a:lnSpc>
                <a:spcPct val="80000"/>
              </a:lnSpc>
              <a:spcBef>
                <a:spcPct val="0"/>
              </a:spcBef>
            </a:pPr>
            <a:r>
              <a:rPr lang="es-MX" sz="1800" dirty="0" err="1"/>
              <a:t>switch</a:t>
            </a:r>
            <a:endParaRPr lang="en-US" sz="1800" dirty="0"/>
          </a:p>
          <a:p>
            <a:pPr algn="ctr">
              <a:lnSpc>
                <a:spcPct val="80000"/>
              </a:lnSpc>
              <a:spcBef>
                <a:spcPct val="0"/>
              </a:spcBef>
            </a:pPr>
            <a:r>
              <a:rPr lang="en-US" sz="1800" dirty="0"/>
              <a:t>case </a:t>
            </a:r>
          </a:p>
          <a:p>
            <a:pPr algn="ctr">
              <a:lnSpc>
                <a:spcPct val="80000"/>
              </a:lnSpc>
              <a:spcBef>
                <a:spcPct val="0"/>
              </a:spcBef>
            </a:pPr>
            <a:r>
              <a:rPr lang="en-US" sz="1800" dirty="0"/>
              <a:t>default</a:t>
            </a:r>
          </a:p>
          <a:p>
            <a:pPr algn="ctr">
              <a:lnSpc>
                <a:spcPct val="80000"/>
              </a:lnSpc>
              <a:spcBef>
                <a:spcPct val="0"/>
              </a:spcBef>
            </a:pPr>
            <a:endParaRPr lang="es-MX" sz="1800" dirty="0"/>
          </a:p>
          <a:p>
            <a:pPr algn="ctr">
              <a:spcBef>
                <a:spcPct val="0"/>
              </a:spcBef>
            </a:pPr>
            <a:r>
              <a:rPr lang="es-MX" sz="1800" dirty="0">
                <a:solidFill>
                  <a:srgbClr val="809966"/>
                </a:solidFill>
              </a:rPr>
              <a:t>Storage </a:t>
            </a:r>
            <a:r>
              <a:rPr lang="es-MX" sz="1800" dirty="0" err="1">
                <a:solidFill>
                  <a:srgbClr val="809966"/>
                </a:solidFill>
              </a:rPr>
              <a:t>Specifiers</a:t>
            </a:r>
            <a:endParaRPr lang="en-US" sz="1800" dirty="0">
              <a:solidFill>
                <a:srgbClr val="809966"/>
              </a:solidFill>
            </a:endParaRPr>
          </a:p>
          <a:p>
            <a:pPr algn="ctr">
              <a:spcBef>
                <a:spcPct val="0"/>
              </a:spcBef>
            </a:pPr>
            <a:r>
              <a:rPr lang="en-US" sz="1800" dirty="0"/>
              <a:t>register</a:t>
            </a:r>
          </a:p>
          <a:p>
            <a:pPr algn="ctr">
              <a:spcBef>
                <a:spcPct val="0"/>
              </a:spcBef>
            </a:pPr>
            <a:r>
              <a:rPr lang="en-US" sz="1800" dirty="0" err="1"/>
              <a:t>typedef</a:t>
            </a:r>
            <a:endParaRPr lang="en-US" sz="1800" dirty="0"/>
          </a:p>
          <a:p>
            <a:pPr algn="ctr">
              <a:spcBef>
                <a:spcPct val="0"/>
              </a:spcBef>
            </a:pPr>
            <a:r>
              <a:rPr lang="en-US" sz="1800" dirty="0"/>
              <a:t>auto</a:t>
            </a:r>
          </a:p>
          <a:p>
            <a:pPr algn="ctr">
              <a:spcBef>
                <a:spcPct val="0"/>
              </a:spcBef>
            </a:pPr>
            <a:r>
              <a:rPr lang="en-US" sz="1800" dirty="0"/>
              <a:t>extern</a:t>
            </a:r>
            <a:endParaRPr lang="es-MX" sz="1800" dirty="0"/>
          </a:p>
        </p:txBody>
      </p:sp>
      <p:sp>
        <p:nvSpPr>
          <p:cNvPr id="1773572" name="Rectangle 4"/>
          <p:cNvSpPr>
            <a:spLocks noGrp="1" noChangeArrowheads="1"/>
          </p:cNvSpPr>
          <p:nvPr>
            <p:ph sz="half" idx="2"/>
          </p:nvPr>
        </p:nvSpPr>
        <p:spPr bwMode="auto">
          <a:xfrm>
            <a:off x="6043246" y="1371602"/>
            <a:ext cx="1783374" cy="4525963"/>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algn="ctr">
              <a:lnSpc>
                <a:spcPct val="80000"/>
              </a:lnSpc>
            </a:pPr>
            <a:r>
              <a:rPr lang="es-MX" sz="1800">
                <a:solidFill>
                  <a:srgbClr val="809966"/>
                </a:solidFill>
              </a:rPr>
              <a:t>Iteration</a:t>
            </a:r>
          </a:p>
          <a:p>
            <a:pPr algn="ctr">
              <a:lnSpc>
                <a:spcPct val="80000"/>
              </a:lnSpc>
            </a:pPr>
            <a:r>
              <a:rPr lang="es-MX" sz="1800"/>
              <a:t>do</a:t>
            </a:r>
            <a:endParaRPr lang="en-US" sz="1800"/>
          </a:p>
          <a:p>
            <a:pPr algn="ctr">
              <a:lnSpc>
                <a:spcPct val="80000"/>
              </a:lnSpc>
            </a:pPr>
            <a:r>
              <a:rPr lang="en-US" sz="1800"/>
              <a:t>while</a:t>
            </a:r>
          </a:p>
          <a:p>
            <a:pPr algn="ctr">
              <a:lnSpc>
                <a:spcPct val="80000"/>
              </a:lnSpc>
            </a:pPr>
            <a:r>
              <a:rPr lang="es-MX" sz="1800"/>
              <a:t>for</a:t>
            </a:r>
          </a:p>
          <a:p>
            <a:pPr algn="ctr">
              <a:lnSpc>
                <a:spcPct val="80000"/>
              </a:lnSpc>
            </a:pPr>
            <a:endParaRPr lang="es-MX" sz="1800"/>
          </a:p>
          <a:p>
            <a:pPr algn="ctr">
              <a:lnSpc>
                <a:spcPct val="80000"/>
              </a:lnSpc>
            </a:pPr>
            <a:r>
              <a:rPr lang="es-MX" sz="1800">
                <a:solidFill>
                  <a:srgbClr val="809966"/>
                </a:solidFill>
              </a:rPr>
              <a:t>Jump</a:t>
            </a:r>
          </a:p>
          <a:p>
            <a:pPr algn="ctr">
              <a:lnSpc>
                <a:spcPct val="80000"/>
              </a:lnSpc>
            </a:pPr>
            <a:r>
              <a:rPr lang="es-MX" sz="1800"/>
              <a:t>goto</a:t>
            </a:r>
            <a:endParaRPr lang="en-US" sz="1800"/>
          </a:p>
          <a:p>
            <a:pPr algn="ctr">
              <a:lnSpc>
                <a:spcPct val="80000"/>
              </a:lnSpc>
            </a:pPr>
            <a:r>
              <a:rPr lang="en-US" sz="1800"/>
              <a:t>continue</a:t>
            </a:r>
          </a:p>
          <a:p>
            <a:pPr algn="ctr">
              <a:lnSpc>
                <a:spcPct val="80000"/>
              </a:lnSpc>
            </a:pPr>
            <a:r>
              <a:rPr lang="en-US" sz="1800"/>
              <a:t>break</a:t>
            </a:r>
          </a:p>
          <a:p>
            <a:pPr algn="ctr">
              <a:lnSpc>
                <a:spcPct val="80000"/>
              </a:lnSpc>
            </a:pPr>
            <a:r>
              <a:rPr lang="en-US" sz="1800"/>
              <a:t>return</a:t>
            </a:r>
          </a:p>
          <a:p>
            <a:pPr algn="ctr">
              <a:lnSpc>
                <a:spcPct val="80000"/>
              </a:lnSpc>
            </a:pPr>
            <a:endParaRPr lang="en-US" sz="1800"/>
          </a:p>
          <a:p>
            <a:pPr algn="ctr">
              <a:spcBef>
                <a:spcPct val="0"/>
              </a:spcBef>
            </a:pPr>
            <a:r>
              <a:rPr lang="es-MX" sz="1800">
                <a:solidFill>
                  <a:srgbClr val="809966"/>
                </a:solidFill>
              </a:rPr>
              <a:t>Function Specifier</a:t>
            </a:r>
            <a:endParaRPr lang="en-US" sz="1800">
              <a:solidFill>
                <a:srgbClr val="809966"/>
              </a:solidFill>
            </a:endParaRPr>
          </a:p>
          <a:p>
            <a:pPr algn="ctr">
              <a:lnSpc>
                <a:spcPct val="80000"/>
              </a:lnSpc>
              <a:spcBef>
                <a:spcPct val="0"/>
              </a:spcBef>
            </a:pPr>
            <a:r>
              <a:rPr lang="en-US" sz="1800"/>
              <a:t>inline</a:t>
            </a:r>
          </a:p>
          <a:p>
            <a:pPr algn="ctr">
              <a:lnSpc>
                <a:spcPct val="80000"/>
              </a:lnSpc>
            </a:pPr>
            <a:endParaRPr lang="es-MX" sz="1800"/>
          </a:p>
          <a:p>
            <a:pPr algn="ctr">
              <a:lnSpc>
                <a:spcPct val="80000"/>
              </a:lnSpc>
            </a:pPr>
            <a:endParaRPr lang="es-MX" sz="1800"/>
          </a:p>
          <a:p>
            <a:pPr algn="ctr">
              <a:lnSpc>
                <a:spcPct val="80000"/>
              </a:lnSpc>
              <a:spcBef>
                <a:spcPct val="0"/>
              </a:spcBef>
            </a:pPr>
            <a:endParaRPr lang="en-US" sz="1600"/>
          </a:p>
        </p:txBody>
      </p:sp>
      <p:sp>
        <p:nvSpPr>
          <p:cNvPr id="1773573" name="Rectangle 5"/>
          <p:cNvSpPr>
            <a:spLocks noChangeArrowheads="1"/>
          </p:cNvSpPr>
          <p:nvPr/>
        </p:nvSpPr>
        <p:spPr bwMode="auto">
          <a:xfrm>
            <a:off x="2222990" y="1377952"/>
            <a:ext cx="1373065" cy="4525963"/>
          </a:xfrm>
          <a:prstGeom prst="rect">
            <a:avLst/>
          </a:prstGeom>
          <a:noFill/>
          <a:ln w="9525">
            <a:noFill/>
            <a:miter lim="800000"/>
            <a:headEnd/>
            <a:tailEnd/>
          </a:ln>
          <a:effectLst/>
        </p:spPr>
        <p:txBody>
          <a:bodyPr/>
          <a:lstStyle/>
          <a:p>
            <a:pPr algn="r" eaLnBrk="1" hangingPunct="1">
              <a:lnSpc>
                <a:spcPct val="80000"/>
              </a:lnSpc>
              <a:spcBef>
                <a:spcPct val="20000"/>
              </a:spcBef>
            </a:pPr>
            <a:r>
              <a:rPr lang="en-US" b="1">
                <a:solidFill>
                  <a:srgbClr val="809966"/>
                </a:solidFill>
                <a:latin typeface="Arial" charset="0"/>
              </a:rPr>
              <a:t>Data type</a:t>
            </a:r>
          </a:p>
          <a:p>
            <a:pPr algn="r" eaLnBrk="1" hangingPunct="1">
              <a:lnSpc>
                <a:spcPct val="80000"/>
              </a:lnSpc>
              <a:spcBef>
                <a:spcPct val="20000"/>
              </a:spcBef>
            </a:pPr>
            <a:r>
              <a:rPr lang="en-US">
                <a:latin typeface="Arial" charset="0"/>
              </a:rPr>
              <a:t>char</a:t>
            </a:r>
          </a:p>
          <a:p>
            <a:pPr algn="r" eaLnBrk="1" hangingPunct="1">
              <a:lnSpc>
                <a:spcPct val="80000"/>
              </a:lnSpc>
              <a:spcBef>
                <a:spcPct val="20000"/>
              </a:spcBef>
            </a:pPr>
            <a:r>
              <a:rPr lang="es-MX">
                <a:latin typeface="Arial" charset="0"/>
              </a:rPr>
              <a:t>short</a:t>
            </a:r>
          </a:p>
          <a:p>
            <a:pPr algn="r" eaLnBrk="1" hangingPunct="1">
              <a:lnSpc>
                <a:spcPct val="80000"/>
              </a:lnSpc>
              <a:spcBef>
                <a:spcPct val="20000"/>
              </a:spcBef>
            </a:pPr>
            <a:r>
              <a:rPr lang="es-MX">
                <a:latin typeface="Arial" charset="0"/>
              </a:rPr>
              <a:t>signed</a:t>
            </a:r>
          </a:p>
          <a:p>
            <a:pPr algn="r" eaLnBrk="1" hangingPunct="1">
              <a:lnSpc>
                <a:spcPct val="80000"/>
              </a:lnSpc>
              <a:spcBef>
                <a:spcPct val="20000"/>
              </a:spcBef>
            </a:pPr>
            <a:r>
              <a:rPr lang="en-US">
                <a:latin typeface="Arial" charset="0"/>
              </a:rPr>
              <a:t>unsigned</a:t>
            </a:r>
          </a:p>
          <a:p>
            <a:pPr algn="r" eaLnBrk="1" hangingPunct="1">
              <a:lnSpc>
                <a:spcPct val="80000"/>
              </a:lnSpc>
              <a:spcBef>
                <a:spcPct val="20000"/>
              </a:spcBef>
            </a:pPr>
            <a:r>
              <a:rPr lang="en-US">
                <a:latin typeface="Arial" charset="0"/>
              </a:rPr>
              <a:t>int </a:t>
            </a:r>
          </a:p>
          <a:p>
            <a:pPr algn="r" eaLnBrk="1" hangingPunct="1">
              <a:lnSpc>
                <a:spcPct val="80000"/>
              </a:lnSpc>
              <a:spcBef>
                <a:spcPct val="20000"/>
              </a:spcBef>
            </a:pPr>
            <a:r>
              <a:rPr lang="en-US">
                <a:latin typeface="Arial" charset="0"/>
              </a:rPr>
              <a:t>float</a:t>
            </a:r>
          </a:p>
          <a:p>
            <a:pPr algn="r" eaLnBrk="1" hangingPunct="1">
              <a:lnSpc>
                <a:spcPct val="80000"/>
              </a:lnSpc>
              <a:spcBef>
                <a:spcPct val="20000"/>
              </a:spcBef>
            </a:pPr>
            <a:r>
              <a:rPr lang="es-MX">
                <a:latin typeface="Arial" charset="0"/>
              </a:rPr>
              <a:t>long</a:t>
            </a:r>
            <a:endParaRPr lang="en-US">
              <a:latin typeface="Arial" charset="0"/>
            </a:endParaRPr>
          </a:p>
          <a:p>
            <a:pPr algn="r" eaLnBrk="1" hangingPunct="1">
              <a:lnSpc>
                <a:spcPct val="80000"/>
              </a:lnSpc>
              <a:spcBef>
                <a:spcPct val="20000"/>
              </a:spcBef>
            </a:pPr>
            <a:r>
              <a:rPr lang="en-US">
                <a:latin typeface="Arial" charset="0"/>
              </a:rPr>
              <a:t>double</a:t>
            </a:r>
            <a:endParaRPr lang="es-MX">
              <a:latin typeface="Arial" charset="0"/>
            </a:endParaRPr>
          </a:p>
          <a:p>
            <a:pPr algn="r" eaLnBrk="1" hangingPunct="1">
              <a:lnSpc>
                <a:spcPct val="80000"/>
              </a:lnSpc>
              <a:spcBef>
                <a:spcPct val="20000"/>
              </a:spcBef>
            </a:pPr>
            <a:endParaRPr lang="es-MX">
              <a:solidFill>
                <a:srgbClr val="809966"/>
              </a:solidFill>
              <a:latin typeface="Arial" charset="0"/>
            </a:endParaRPr>
          </a:p>
          <a:p>
            <a:pPr algn="r" eaLnBrk="1" hangingPunct="1">
              <a:lnSpc>
                <a:spcPct val="80000"/>
              </a:lnSpc>
              <a:spcBef>
                <a:spcPct val="20000"/>
              </a:spcBef>
            </a:pPr>
            <a:r>
              <a:rPr lang="es-MX" b="1">
                <a:solidFill>
                  <a:srgbClr val="809966"/>
                </a:solidFill>
                <a:latin typeface="Arial" charset="0"/>
              </a:rPr>
              <a:t>Modifiers</a:t>
            </a:r>
          </a:p>
          <a:p>
            <a:pPr algn="r" eaLnBrk="1" hangingPunct="1">
              <a:lnSpc>
                <a:spcPct val="80000"/>
              </a:lnSpc>
              <a:spcBef>
                <a:spcPct val="20000"/>
              </a:spcBef>
            </a:pPr>
            <a:r>
              <a:rPr lang="en-US">
                <a:latin typeface="Arial" charset="0"/>
              </a:rPr>
              <a:t>const</a:t>
            </a:r>
          </a:p>
          <a:p>
            <a:pPr algn="r" eaLnBrk="1" hangingPunct="1">
              <a:lnSpc>
                <a:spcPct val="80000"/>
              </a:lnSpc>
              <a:spcBef>
                <a:spcPct val="20000"/>
              </a:spcBef>
            </a:pPr>
            <a:r>
              <a:rPr lang="es-MX">
                <a:latin typeface="Arial" charset="0"/>
              </a:rPr>
              <a:t>static</a:t>
            </a:r>
            <a:endParaRPr lang="en-US">
              <a:latin typeface="Arial" charset="0"/>
            </a:endParaRPr>
          </a:p>
          <a:p>
            <a:pPr algn="r" eaLnBrk="1" hangingPunct="1">
              <a:lnSpc>
                <a:spcPct val="80000"/>
              </a:lnSpc>
              <a:spcBef>
                <a:spcPct val="20000"/>
              </a:spcBef>
            </a:pPr>
            <a:r>
              <a:rPr lang="es-MX">
                <a:latin typeface="Arial" charset="0"/>
              </a:rPr>
              <a:t>volatile</a:t>
            </a:r>
            <a:endParaRPr lang="en-US">
              <a:latin typeface="Arial" charset="0"/>
            </a:endParaRPr>
          </a:p>
          <a:p>
            <a:pPr algn="r" eaLnBrk="1" hangingPunct="1">
              <a:lnSpc>
                <a:spcPct val="80000"/>
              </a:lnSpc>
              <a:spcBef>
                <a:spcPct val="20000"/>
              </a:spcBef>
            </a:pPr>
            <a:r>
              <a:rPr lang="en-US">
                <a:latin typeface="Arial" charset="0"/>
              </a:rPr>
              <a:t>restrict</a:t>
            </a:r>
          </a:p>
        </p:txBody>
      </p:sp>
      <p:sp>
        <p:nvSpPr>
          <p:cNvPr id="1773574" name="Rectangle 6"/>
          <p:cNvSpPr>
            <a:spLocks noChangeArrowheads="1"/>
          </p:cNvSpPr>
          <p:nvPr/>
        </p:nvSpPr>
        <p:spPr bwMode="auto">
          <a:xfrm>
            <a:off x="8091856" y="1368427"/>
            <a:ext cx="2026627" cy="4525963"/>
          </a:xfrm>
          <a:prstGeom prst="rect">
            <a:avLst/>
          </a:prstGeom>
          <a:noFill/>
          <a:ln w="9525">
            <a:noFill/>
            <a:miter lim="800000"/>
            <a:headEnd/>
            <a:tailEnd/>
          </a:ln>
          <a:effectLst/>
        </p:spPr>
        <p:txBody>
          <a:bodyPr/>
          <a:lstStyle/>
          <a:p>
            <a:pPr algn="l" eaLnBrk="1" hangingPunct="1">
              <a:lnSpc>
                <a:spcPct val="80000"/>
              </a:lnSpc>
              <a:spcBef>
                <a:spcPct val="0"/>
              </a:spcBef>
            </a:pPr>
            <a:r>
              <a:rPr lang="es-MX" b="1">
                <a:solidFill>
                  <a:srgbClr val="809966"/>
                </a:solidFill>
                <a:latin typeface="Arial" charset="0"/>
              </a:rPr>
              <a:t>Preprocessing Directives</a:t>
            </a:r>
          </a:p>
          <a:p>
            <a:pPr algn="l" eaLnBrk="1" hangingPunct="1">
              <a:spcBef>
                <a:spcPct val="0"/>
              </a:spcBef>
            </a:pPr>
            <a:r>
              <a:rPr lang="en-US">
                <a:latin typeface="Arial" charset="0"/>
              </a:rPr>
              <a:t>#include</a:t>
            </a:r>
          </a:p>
          <a:p>
            <a:pPr algn="l" eaLnBrk="1" hangingPunct="1">
              <a:spcBef>
                <a:spcPct val="0"/>
              </a:spcBef>
            </a:pPr>
            <a:r>
              <a:rPr lang="en-US">
                <a:latin typeface="Arial" charset="0"/>
              </a:rPr>
              <a:t>#define </a:t>
            </a:r>
          </a:p>
          <a:p>
            <a:pPr algn="l" eaLnBrk="1" hangingPunct="1">
              <a:spcBef>
                <a:spcPct val="0"/>
              </a:spcBef>
            </a:pPr>
            <a:r>
              <a:rPr lang="en-US">
                <a:latin typeface="Arial" charset="0"/>
              </a:rPr>
              <a:t>#undef </a:t>
            </a:r>
          </a:p>
          <a:p>
            <a:pPr algn="l" eaLnBrk="1" hangingPunct="1">
              <a:spcBef>
                <a:spcPct val="0"/>
              </a:spcBef>
            </a:pPr>
            <a:r>
              <a:rPr lang="en-US">
                <a:latin typeface="Arial" charset="0"/>
              </a:rPr>
              <a:t>#line </a:t>
            </a:r>
          </a:p>
          <a:p>
            <a:pPr algn="l" eaLnBrk="1" hangingPunct="1">
              <a:spcBef>
                <a:spcPct val="0"/>
              </a:spcBef>
            </a:pPr>
            <a:r>
              <a:rPr lang="en-US">
                <a:latin typeface="Arial" charset="0"/>
              </a:rPr>
              <a:t>#error</a:t>
            </a:r>
          </a:p>
          <a:p>
            <a:pPr algn="l" eaLnBrk="1" hangingPunct="1">
              <a:spcBef>
                <a:spcPct val="0"/>
              </a:spcBef>
            </a:pPr>
            <a:r>
              <a:rPr lang="en-US">
                <a:latin typeface="Arial" charset="0"/>
              </a:rPr>
              <a:t>#pragma </a:t>
            </a:r>
          </a:p>
          <a:p>
            <a:pPr algn="l" eaLnBrk="1" hangingPunct="1">
              <a:spcBef>
                <a:spcPct val="0"/>
              </a:spcBef>
            </a:pPr>
            <a:endParaRPr lang="en-US">
              <a:latin typeface="Arial" charset="0"/>
            </a:endParaRPr>
          </a:p>
          <a:p>
            <a:pPr algn="l" eaLnBrk="1" hangingPunct="1">
              <a:spcBef>
                <a:spcPct val="0"/>
              </a:spcBef>
            </a:pPr>
            <a:r>
              <a:rPr lang="en-US" b="1">
                <a:solidFill>
                  <a:srgbClr val="5C842C"/>
                </a:solidFill>
                <a:latin typeface="Arial" charset="0"/>
              </a:rPr>
              <a:t>Conditional Compilation</a:t>
            </a:r>
          </a:p>
          <a:p>
            <a:pPr algn="l" eaLnBrk="1" hangingPunct="1">
              <a:spcBef>
                <a:spcPct val="0"/>
              </a:spcBef>
            </a:pPr>
            <a:r>
              <a:rPr lang="en-US">
                <a:latin typeface="Arial" charset="0"/>
              </a:rPr>
              <a:t># if</a:t>
            </a:r>
          </a:p>
          <a:p>
            <a:pPr algn="l" eaLnBrk="1" hangingPunct="1">
              <a:spcBef>
                <a:spcPct val="0"/>
              </a:spcBef>
            </a:pPr>
            <a:r>
              <a:rPr lang="en-US">
                <a:latin typeface="Arial" charset="0"/>
              </a:rPr>
              <a:t># ifdef</a:t>
            </a:r>
          </a:p>
          <a:p>
            <a:pPr algn="l" eaLnBrk="1" hangingPunct="1">
              <a:spcBef>
                <a:spcPct val="0"/>
              </a:spcBef>
            </a:pPr>
            <a:r>
              <a:rPr lang="en-US">
                <a:latin typeface="Arial" charset="0"/>
              </a:rPr>
              <a:t># ifndef</a:t>
            </a:r>
          </a:p>
          <a:p>
            <a:pPr algn="l" eaLnBrk="1" hangingPunct="1">
              <a:spcBef>
                <a:spcPct val="0"/>
              </a:spcBef>
            </a:pPr>
            <a:r>
              <a:rPr lang="en-US">
                <a:latin typeface="Arial" charset="0"/>
              </a:rPr>
              <a:t># elif</a:t>
            </a:r>
          </a:p>
          <a:p>
            <a:pPr algn="l" eaLnBrk="1" hangingPunct="1">
              <a:spcBef>
                <a:spcPct val="0"/>
              </a:spcBef>
            </a:pPr>
            <a:r>
              <a:rPr lang="en-US">
                <a:latin typeface="Arial" charset="0"/>
              </a:rPr>
              <a:t># else</a:t>
            </a:r>
          </a:p>
          <a:p>
            <a:pPr algn="l" eaLnBrk="1" hangingPunct="1">
              <a:spcBef>
                <a:spcPct val="0"/>
              </a:spcBef>
            </a:pPr>
            <a:r>
              <a:rPr lang="en-US">
                <a:latin typeface="Arial" charset="0"/>
              </a:rPr>
              <a:t># endif</a:t>
            </a:r>
          </a:p>
        </p:txBody>
      </p:sp>
      <p:sp>
        <p:nvSpPr>
          <p:cNvPr id="7" name="Footer Placeholder 6"/>
          <p:cNvSpPr>
            <a:spLocks noGrp="1"/>
          </p:cNvSpPr>
          <p:nvPr>
            <p:ph type="ftr" sz="quarter" idx="11"/>
          </p:nvPr>
        </p:nvSpPr>
        <p:spPr/>
        <p:txBody>
          <a:bodyPr/>
          <a:lstStyle/>
          <a:p>
            <a:r>
              <a:rPr lang="en-US"/>
              <a:t>Vidya Technology Solutions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chor="ctr"/>
          <a:lstStyle/>
          <a:p>
            <a:r>
              <a:rPr lang="en-US" dirty="0">
                <a:latin typeface="Calibri" pitchFamily="34" charset="0"/>
              </a:rPr>
              <a:t>Primary Data Types</a:t>
            </a:r>
          </a:p>
        </p:txBody>
      </p:sp>
      <p:graphicFrame>
        <p:nvGraphicFramePr>
          <p:cNvPr id="5" name="Content Placeholder 4"/>
          <p:cNvGraphicFramePr>
            <a:graphicFrameLocks noGrp="1"/>
          </p:cNvGraphicFramePr>
          <p:nvPr>
            <p:ph idx="1"/>
          </p:nvPr>
        </p:nvGraphicFramePr>
        <p:xfrm>
          <a:off x="1981200" y="1600200"/>
          <a:ext cx="8229600" cy="29616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Data Type</a:t>
                      </a:r>
                    </a:p>
                  </a:txBody>
                  <a:tcPr/>
                </a:tc>
                <a:tc>
                  <a:txBody>
                    <a:bodyPr/>
                    <a:lstStyle/>
                    <a:p>
                      <a:r>
                        <a:rPr lang="en-US" dirty="0"/>
                        <a:t>Size</a:t>
                      </a:r>
                    </a:p>
                  </a:txBody>
                  <a:tcPr/>
                </a:tc>
                <a:extLst>
                  <a:ext uri="{0D108BD9-81ED-4DB2-BD59-A6C34878D82A}">
                    <a16:rowId xmlns:a16="http://schemas.microsoft.com/office/drawing/2014/main" val="10000"/>
                  </a:ext>
                </a:extLst>
              </a:tr>
              <a:tr h="370840">
                <a:tc>
                  <a:txBody>
                    <a:bodyPr/>
                    <a:lstStyle/>
                    <a:p>
                      <a:r>
                        <a:rPr lang="en-US" dirty="0"/>
                        <a:t>char or unsigned char</a:t>
                      </a:r>
                    </a:p>
                  </a:txBody>
                  <a:tcPr/>
                </a:tc>
                <a:tc>
                  <a:txBody>
                    <a:bodyPr/>
                    <a:lstStyle/>
                    <a:p>
                      <a:r>
                        <a:rPr lang="en-US" dirty="0"/>
                        <a:t>8-bit</a:t>
                      </a:r>
                    </a:p>
                  </a:txBody>
                  <a:tcPr/>
                </a:tc>
                <a:extLst>
                  <a:ext uri="{0D108BD9-81ED-4DB2-BD59-A6C34878D82A}">
                    <a16:rowId xmlns:a16="http://schemas.microsoft.com/office/drawing/2014/main" val="10001"/>
                  </a:ext>
                </a:extLst>
              </a:tr>
              <a:tr h="370840">
                <a:tc>
                  <a:txBody>
                    <a:bodyPr/>
                    <a:lstStyle/>
                    <a:p>
                      <a:r>
                        <a:rPr lang="en-US" dirty="0" err="1"/>
                        <a:t>int</a:t>
                      </a:r>
                      <a:r>
                        <a:rPr lang="en-US" dirty="0"/>
                        <a:t> or unsigned </a:t>
                      </a:r>
                      <a:r>
                        <a:rPr lang="en-US" dirty="0" err="1"/>
                        <a:t>int</a:t>
                      </a:r>
                      <a:endParaRPr lang="en-US" dirty="0"/>
                    </a:p>
                  </a:txBody>
                  <a:tcPr/>
                </a:tc>
                <a:tc>
                  <a:txBody>
                    <a:bodyPr/>
                    <a:lstStyle/>
                    <a:p>
                      <a:r>
                        <a:rPr lang="en-US" dirty="0"/>
                        <a:t>16-bit</a:t>
                      </a:r>
                    </a:p>
                  </a:txBody>
                  <a:tcPr/>
                </a:tc>
                <a:extLst>
                  <a:ext uri="{0D108BD9-81ED-4DB2-BD59-A6C34878D82A}">
                    <a16:rowId xmlns:a16="http://schemas.microsoft.com/office/drawing/2014/main" val="10002"/>
                  </a:ext>
                </a:extLst>
              </a:tr>
              <a:tr h="370840">
                <a:tc>
                  <a:txBody>
                    <a:bodyPr/>
                    <a:lstStyle/>
                    <a:p>
                      <a:r>
                        <a:rPr lang="en-US" dirty="0"/>
                        <a:t>short </a:t>
                      </a:r>
                      <a:r>
                        <a:rPr lang="en-US" dirty="0" err="1"/>
                        <a:t>int</a:t>
                      </a:r>
                      <a:endParaRPr lang="en-US" dirty="0"/>
                    </a:p>
                  </a:txBody>
                  <a:tcPr/>
                </a:tc>
                <a:tc>
                  <a:txBody>
                    <a:bodyPr/>
                    <a:lstStyle/>
                    <a:p>
                      <a:r>
                        <a:rPr lang="en-US" dirty="0"/>
                        <a:t>8-bit</a:t>
                      </a:r>
                    </a:p>
                  </a:txBody>
                  <a:tcPr/>
                </a:tc>
                <a:extLst>
                  <a:ext uri="{0D108BD9-81ED-4DB2-BD59-A6C34878D82A}">
                    <a16:rowId xmlns:a16="http://schemas.microsoft.com/office/drawing/2014/main" val="10003"/>
                  </a:ext>
                </a:extLst>
              </a:tr>
              <a:tr h="370840">
                <a:tc>
                  <a:txBody>
                    <a:bodyPr/>
                    <a:lstStyle/>
                    <a:p>
                      <a:r>
                        <a:rPr lang="en-US" dirty="0"/>
                        <a:t>long </a:t>
                      </a:r>
                      <a:r>
                        <a:rPr lang="en-US" dirty="0" err="1"/>
                        <a:t>int</a:t>
                      </a:r>
                      <a:endParaRPr lang="en-US" dirty="0"/>
                    </a:p>
                  </a:txBody>
                  <a:tcPr/>
                </a:tc>
                <a:tc>
                  <a:txBody>
                    <a:bodyPr/>
                    <a:lstStyle/>
                    <a:p>
                      <a:r>
                        <a:rPr lang="en-US" dirty="0"/>
                        <a:t>32-bit</a:t>
                      </a:r>
                    </a:p>
                  </a:txBody>
                  <a:tcPr/>
                </a:tc>
                <a:extLst>
                  <a:ext uri="{0D108BD9-81ED-4DB2-BD59-A6C34878D82A}">
                    <a16:rowId xmlns:a16="http://schemas.microsoft.com/office/drawing/2014/main" val="10004"/>
                  </a:ext>
                </a:extLst>
              </a:tr>
              <a:tr h="370840">
                <a:tc>
                  <a:txBody>
                    <a:bodyPr/>
                    <a:lstStyle/>
                    <a:p>
                      <a:r>
                        <a:rPr lang="en-US" dirty="0"/>
                        <a:t>float</a:t>
                      </a:r>
                    </a:p>
                  </a:txBody>
                  <a:tcPr/>
                </a:tc>
                <a:tc>
                  <a:txBody>
                    <a:bodyPr/>
                    <a:lstStyle/>
                    <a:p>
                      <a:r>
                        <a:rPr lang="en-US" dirty="0"/>
                        <a:t>32-bit</a:t>
                      </a:r>
                    </a:p>
                  </a:txBody>
                  <a:tcPr/>
                </a:tc>
                <a:extLst>
                  <a:ext uri="{0D108BD9-81ED-4DB2-BD59-A6C34878D82A}">
                    <a16:rowId xmlns:a16="http://schemas.microsoft.com/office/drawing/2014/main" val="10005"/>
                  </a:ext>
                </a:extLst>
              </a:tr>
              <a:tr h="365760">
                <a:tc>
                  <a:txBody>
                    <a:bodyPr/>
                    <a:lstStyle/>
                    <a:p>
                      <a:r>
                        <a:rPr lang="en-US" dirty="0"/>
                        <a:t>double</a:t>
                      </a:r>
                    </a:p>
                  </a:txBody>
                  <a:tcPr/>
                </a:tc>
                <a:tc>
                  <a:txBody>
                    <a:bodyPr/>
                    <a:lstStyle/>
                    <a:p>
                      <a:r>
                        <a:rPr lang="en-US" dirty="0"/>
                        <a:t>64-bit</a:t>
                      </a:r>
                    </a:p>
                  </a:txBody>
                  <a:tcPr/>
                </a:tc>
                <a:extLst>
                  <a:ext uri="{0D108BD9-81ED-4DB2-BD59-A6C34878D82A}">
                    <a16:rowId xmlns:a16="http://schemas.microsoft.com/office/drawing/2014/main" val="10006"/>
                  </a:ext>
                </a:extLst>
              </a:tr>
              <a:tr h="370840">
                <a:tc>
                  <a:txBody>
                    <a:bodyPr/>
                    <a:lstStyle/>
                    <a:p>
                      <a:r>
                        <a:rPr lang="en-US" dirty="0"/>
                        <a:t>long</a:t>
                      </a:r>
                      <a:r>
                        <a:rPr lang="en-US" baseline="0" dirty="0"/>
                        <a:t> double</a:t>
                      </a:r>
                      <a:endParaRPr lang="en-US" dirty="0"/>
                    </a:p>
                  </a:txBody>
                  <a:tcPr/>
                </a:tc>
                <a:tc>
                  <a:txBody>
                    <a:bodyPr/>
                    <a:lstStyle/>
                    <a:p>
                      <a:r>
                        <a:rPr lang="en-US" dirty="0"/>
                        <a:t>80-bit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D90E-5905-42D0-BD66-766D41D47EBA}"/>
              </a:ext>
            </a:extLst>
          </p:cNvPr>
          <p:cNvSpPr>
            <a:spLocks noGrp="1"/>
          </p:cNvSpPr>
          <p:nvPr>
            <p:ph type="title"/>
          </p:nvPr>
        </p:nvSpPr>
        <p:spPr>
          <a:xfrm>
            <a:off x="4965430" y="629268"/>
            <a:ext cx="6586491" cy="1286160"/>
          </a:xfrm>
        </p:spPr>
        <p:txBody>
          <a:bodyPr anchor="b">
            <a:normAutofit/>
          </a:bodyPr>
          <a:lstStyle/>
          <a:p>
            <a:r>
              <a:rPr lang="en-IN" sz="4100"/>
              <a:t>Mathematical Operators in C</a:t>
            </a:r>
          </a:p>
        </p:txBody>
      </p:sp>
      <p:sp>
        <p:nvSpPr>
          <p:cNvPr id="14" name="Content Placeholder 2">
            <a:extLst>
              <a:ext uri="{FF2B5EF4-FFF2-40B4-BE49-F238E27FC236}">
                <a16:creationId xmlns:a16="http://schemas.microsoft.com/office/drawing/2014/main" id="{4DCD2230-0EB7-4070-97F6-EBF3C021E781}"/>
              </a:ext>
            </a:extLst>
          </p:cNvPr>
          <p:cNvSpPr>
            <a:spLocks noGrp="1"/>
          </p:cNvSpPr>
          <p:nvPr>
            <p:ph idx="1"/>
          </p:nvPr>
        </p:nvSpPr>
        <p:spPr>
          <a:xfrm>
            <a:off x="4965431" y="2438400"/>
            <a:ext cx="6586489" cy="3785419"/>
          </a:xfrm>
        </p:spPr>
        <p:txBody>
          <a:bodyPr>
            <a:normAutofit/>
          </a:bodyPr>
          <a:lstStyle/>
          <a:p>
            <a:pPr marL="6350" indent="0">
              <a:spcAft>
                <a:spcPts val="600"/>
              </a:spcAft>
              <a:buNone/>
            </a:pPr>
            <a:endParaRPr lang="en-US" sz="2000" b="1" dirty="0"/>
          </a:p>
          <a:p>
            <a:pPr marL="6350" indent="0">
              <a:spcAft>
                <a:spcPts val="600"/>
              </a:spcAft>
              <a:buNone/>
            </a:pPr>
            <a:r>
              <a:rPr lang="en-US" sz="2000" dirty="0"/>
              <a:t>*	multiplication</a:t>
            </a:r>
          </a:p>
          <a:p>
            <a:pPr marL="6350" indent="0">
              <a:spcAft>
                <a:spcPts val="600"/>
              </a:spcAft>
              <a:buNone/>
            </a:pPr>
            <a:r>
              <a:rPr lang="en-US" sz="2000" dirty="0"/>
              <a:t>/	division   </a:t>
            </a:r>
          </a:p>
          <a:p>
            <a:pPr marL="6350" indent="0">
              <a:spcAft>
                <a:spcPts val="600"/>
              </a:spcAft>
              <a:buNone/>
            </a:pPr>
            <a:r>
              <a:rPr lang="en-US" sz="2000" dirty="0"/>
              <a:t>%	modulus(remainder)   </a:t>
            </a:r>
          </a:p>
          <a:p>
            <a:pPr marL="6350" indent="0">
              <a:spcAft>
                <a:spcPts val="600"/>
              </a:spcAft>
              <a:buNone/>
            </a:pPr>
            <a:r>
              <a:rPr lang="en-US" sz="2000" dirty="0"/>
              <a:t>+	addition</a:t>
            </a:r>
          </a:p>
          <a:p>
            <a:pPr marL="6350" indent="0">
              <a:spcAft>
                <a:spcPts val="600"/>
              </a:spcAft>
              <a:buNone/>
            </a:pPr>
            <a:r>
              <a:rPr lang="en-US" sz="2000" dirty="0"/>
              <a:t>-	subtraction   </a:t>
            </a:r>
          </a:p>
          <a:p>
            <a:endParaRPr lang="en-IN" sz="2000" dirty="0"/>
          </a:p>
        </p:txBody>
      </p:sp>
      <p:pic>
        <p:nvPicPr>
          <p:cNvPr id="15" name="Picture 5" descr="Toy plastic numbers">
            <a:extLst>
              <a:ext uri="{FF2B5EF4-FFF2-40B4-BE49-F238E27FC236}">
                <a16:creationId xmlns:a16="http://schemas.microsoft.com/office/drawing/2014/main" id="{7EDA92E7-1803-4475-B896-AC459B36F6AD}"/>
              </a:ext>
            </a:extLst>
          </p:cNvPr>
          <p:cNvPicPr>
            <a:picLocks noChangeAspect="1"/>
          </p:cNvPicPr>
          <p:nvPr/>
        </p:nvPicPr>
        <p:blipFill rotWithShape="1">
          <a:blip r:embed="rId2"/>
          <a:srcRect l="24361" r="30520" b="-1"/>
          <a:stretch/>
        </p:blipFill>
        <p:spPr>
          <a:xfrm>
            <a:off x="20" y="10"/>
            <a:ext cx="4635571" cy="6857990"/>
          </a:xfrm>
          <a:prstGeom prst="rect">
            <a:avLst/>
          </a:prstGeom>
          <a:effectLst/>
        </p:spPr>
      </p:pic>
      <p:cxnSp>
        <p:nvCxnSpPr>
          <p:cNvPr id="16"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098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14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618" name="Rectangle 2"/>
          <p:cNvSpPr>
            <a:spLocks noGrp="1" noChangeArrowheads="1"/>
          </p:cNvSpPr>
          <p:nvPr>
            <p:ph type="title"/>
          </p:nvPr>
        </p:nvSpPr>
        <p:spPr>
          <a:xfrm>
            <a:off x="466722" y="586855"/>
            <a:ext cx="3201366" cy="3387497"/>
          </a:xfrm>
        </p:spPr>
        <p:txBody>
          <a:bodyPr vert="horz" lIns="91440" tIns="45720" rIns="91440" bIns="45720" rtlCol="0" anchor="b">
            <a:normAutofit/>
          </a:bodyPr>
          <a:lstStyle/>
          <a:p>
            <a:pPr algn="r">
              <a:lnSpc>
                <a:spcPct val="90000"/>
              </a:lnSpc>
            </a:pPr>
            <a:r>
              <a:rPr lang="en-US" sz="4000" kern="1200">
                <a:solidFill>
                  <a:srgbClr val="FFFFFF"/>
                </a:solidFill>
                <a:latin typeface="+mj-lt"/>
                <a:ea typeface="+mj-ea"/>
                <a:cs typeface="+mj-cs"/>
              </a:rPr>
              <a:t>C Operators</a:t>
            </a:r>
          </a:p>
        </p:txBody>
      </p:sp>
      <p:sp>
        <p:nvSpPr>
          <p:cNvPr id="1775620" name="Rectangle 4"/>
          <p:cNvSpPr>
            <a:spLocks noChangeArrowheads="1"/>
          </p:cNvSpPr>
          <p:nvPr/>
        </p:nvSpPr>
        <p:spPr bwMode="auto">
          <a:xfrm>
            <a:off x="4810259" y="649480"/>
            <a:ext cx="6555347" cy="5546047"/>
          </a:xfrm>
          <a:prstGeom prst="rect">
            <a:avLst/>
          </a:prstGeom>
        </p:spPr>
        <p:txBody>
          <a:bodyPr vert="horz" lIns="91440" tIns="45720" rIns="91440" bIns="45720" rtlCol="0" anchor="ctr">
            <a:normAutofit/>
          </a:bodyPr>
          <a:lstStyle/>
          <a:p>
            <a:pPr marL="234950" indent="-228600">
              <a:lnSpc>
                <a:spcPct val="90000"/>
              </a:lnSpc>
              <a:spcAft>
                <a:spcPts val="600"/>
              </a:spcAft>
              <a:buFont typeface="Arial" panose="020B0604020202020204" pitchFamily="34" charset="0"/>
              <a:buChar char="•"/>
            </a:pPr>
            <a:r>
              <a:rPr lang="en-US" sz="1400" b="1"/>
              <a:t>Primary expressions and </a:t>
            </a:r>
          </a:p>
          <a:p>
            <a:pPr marL="234950" indent="-228600">
              <a:lnSpc>
                <a:spcPct val="90000"/>
              </a:lnSpc>
              <a:spcAft>
                <a:spcPts val="600"/>
              </a:spcAft>
              <a:buFont typeface="Arial" panose="020B0604020202020204" pitchFamily="34" charset="0"/>
              <a:buChar char="•"/>
            </a:pPr>
            <a:r>
              <a:rPr lang="en-US" sz="1400" b="1"/>
              <a:t>postfix operators </a:t>
            </a:r>
          </a:p>
          <a:p>
            <a:pPr marL="234950" indent="-228600">
              <a:lnSpc>
                <a:spcPct val="90000"/>
              </a:lnSpc>
              <a:spcAft>
                <a:spcPts val="600"/>
              </a:spcAft>
              <a:buFont typeface="Arial" panose="020B0604020202020204" pitchFamily="34" charset="0"/>
              <a:buChar char="•"/>
            </a:pPr>
            <a:r>
              <a:rPr lang="en-US" sz="1400"/>
              <a:t>( )	subexpression and function call</a:t>
            </a:r>
          </a:p>
          <a:p>
            <a:pPr marL="234950" indent="-228600">
              <a:lnSpc>
                <a:spcPct val="90000"/>
              </a:lnSpc>
              <a:spcAft>
                <a:spcPts val="600"/>
              </a:spcAft>
              <a:buFont typeface="Arial" panose="020B0604020202020204" pitchFamily="34" charset="0"/>
              <a:buChar char="•"/>
            </a:pPr>
            <a:r>
              <a:rPr lang="en-US" sz="1400"/>
              <a:t>[ ]	array subscript</a:t>
            </a:r>
          </a:p>
          <a:p>
            <a:pPr marL="234950" indent="-228600">
              <a:lnSpc>
                <a:spcPct val="90000"/>
              </a:lnSpc>
              <a:spcAft>
                <a:spcPts val="600"/>
              </a:spcAft>
              <a:buFont typeface="Arial" panose="020B0604020202020204" pitchFamily="34" charset="0"/>
              <a:buChar char="•"/>
            </a:pPr>
            <a:r>
              <a:rPr lang="en-US" sz="1400"/>
              <a:t>-&gt;	structure pointer</a:t>
            </a:r>
          </a:p>
          <a:p>
            <a:pPr marL="234950" indent="-228600">
              <a:lnSpc>
                <a:spcPct val="90000"/>
              </a:lnSpc>
              <a:spcAft>
                <a:spcPts val="600"/>
              </a:spcAft>
              <a:buFont typeface="Arial" panose="020B0604020202020204" pitchFamily="34" charset="0"/>
              <a:buChar char="•"/>
            </a:pPr>
            <a:r>
              <a:rPr lang="en-US" sz="1400"/>
              <a:t>.	structure member</a:t>
            </a:r>
          </a:p>
          <a:p>
            <a:pPr marL="234950" indent="-228600">
              <a:lnSpc>
                <a:spcPct val="90000"/>
              </a:lnSpc>
              <a:spcAft>
                <a:spcPts val="600"/>
              </a:spcAft>
              <a:buFont typeface="Arial" panose="020B0604020202020204" pitchFamily="34" charset="0"/>
              <a:buChar char="•"/>
            </a:pPr>
            <a:r>
              <a:rPr lang="en-US" sz="1400"/>
              <a:t>++	increment(postfix)</a:t>
            </a:r>
          </a:p>
          <a:p>
            <a:pPr marL="234950" indent="-228600">
              <a:lnSpc>
                <a:spcPct val="90000"/>
              </a:lnSpc>
              <a:spcAft>
                <a:spcPts val="600"/>
              </a:spcAft>
              <a:buFont typeface="Arial" panose="020B0604020202020204" pitchFamily="34" charset="0"/>
              <a:buChar char="•"/>
            </a:pPr>
            <a:r>
              <a:rPr lang="en-US" sz="1400"/>
              <a:t>--	decrement(postfix)</a:t>
            </a:r>
          </a:p>
          <a:p>
            <a:pPr marL="234950" indent="-228600">
              <a:lnSpc>
                <a:spcPct val="90000"/>
              </a:lnSpc>
              <a:spcAft>
                <a:spcPts val="600"/>
              </a:spcAft>
              <a:buFont typeface="Arial" panose="020B0604020202020204" pitchFamily="34" charset="0"/>
              <a:buChar char="•"/>
            </a:pPr>
            <a:endParaRPr lang="en-US" sz="1400"/>
          </a:p>
          <a:p>
            <a:pPr marL="234950" indent="-228600">
              <a:lnSpc>
                <a:spcPct val="90000"/>
              </a:lnSpc>
              <a:spcAft>
                <a:spcPts val="600"/>
              </a:spcAft>
              <a:buFont typeface="Arial" panose="020B0604020202020204" pitchFamily="34" charset="0"/>
              <a:buChar char="•"/>
            </a:pPr>
            <a:r>
              <a:rPr lang="en-US" sz="1400" b="1"/>
              <a:t>Unary</a:t>
            </a:r>
          </a:p>
          <a:p>
            <a:pPr marL="234950" indent="-228600">
              <a:lnSpc>
                <a:spcPct val="90000"/>
              </a:lnSpc>
              <a:spcAft>
                <a:spcPts val="600"/>
              </a:spcAft>
              <a:buFont typeface="Arial" panose="020B0604020202020204" pitchFamily="34" charset="0"/>
              <a:buChar char="•"/>
            </a:pPr>
            <a:r>
              <a:rPr lang="en-US" sz="1400"/>
              <a:t>!	logical negation</a:t>
            </a:r>
          </a:p>
          <a:p>
            <a:pPr marL="234950" indent="-228600">
              <a:lnSpc>
                <a:spcPct val="90000"/>
              </a:lnSpc>
              <a:spcAft>
                <a:spcPts val="600"/>
              </a:spcAft>
              <a:buFont typeface="Arial" panose="020B0604020202020204" pitchFamily="34" charset="0"/>
              <a:buChar char="•"/>
            </a:pPr>
            <a:r>
              <a:rPr lang="en-US" sz="1400"/>
              <a:t>~	one's complement   </a:t>
            </a:r>
          </a:p>
          <a:p>
            <a:pPr marL="234950" indent="-228600">
              <a:lnSpc>
                <a:spcPct val="90000"/>
              </a:lnSpc>
              <a:spcAft>
                <a:spcPts val="600"/>
              </a:spcAft>
              <a:buFont typeface="Arial" panose="020B0604020202020204" pitchFamily="34" charset="0"/>
              <a:buChar char="•"/>
            </a:pPr>
            <a:r>
              <a:rPr lang="en-US" sz="1400"/>
              <a:t>++	increment(prefix)   </a:t>
            </a:r>
          </a:p>
          <a:p>
            <a:pPr marL="234950" indent="-228600">
              <a:lnSpc>
                <a:spcPct val="90000"/>
              </a:lnSpc>
              <a:spcAft>
                <a:spcPts val="600"/>
              </a:spcAft>
              <a:buFont typeface="Arial" panose="020B0604020202020204" pitchFamily="34" charset="0"/>
              <a:buChar char="•"/>
            </a:pPr>
            <a:r>
              <a:rPr lang="en-US" sz="1400"/>
              <a:t>--	decrement(prefix)   </a:t>
            </a:r>
          </a:p>
          <a:p>
            <a:pPr marL="234950" indent="-228600">
              <a:lnSpc>
                <a:spcPct val="90000"/>
              </a:lnSpc>
              <a:spcAft>
                <a:spcPts val="600"/>
              </a:spcAft>
              <a:buFont typeface="Arial" panose="020B0604020202020204" pitchFamily="34" charset="0"/>
              <a:buChar char="•"/>
            </a:pPr>
            <a:r>
              <a:rPr lang="en-US" sz="1400"/>
              <a:t>-	unary negation   </a:t>
            </a:r>
          </a:p>
          <a:p>
            <a:pPr marL="234950" indent="-228600">
              <a:lnSpc>
                <a:spcPct val="90000"/>
              </a:lnSpc>
              <a:spcAft>
                <a:spcPts val="600"/>
              </a:spcAft>
              <a:buFont typeface="Arial" panose="020B0604020202020204" pitchFamily="34" charset="0"/>
              <a:buChar char="•"/>
            </a:pPr>
            <a:r>
              <a:rPr lang="en-US" sz="1400"/>
              <a:t>+	unary plus   </a:t>
            </a:r>
          </a:p>
          <a:p>
            <a:pPr marL="234950" indent="-228600">
              <a:lnSpc>
                <a:spcPct val="90000"/>
              </a:lnSpc>
              <a:spcAft>
                <a:spcPts val="600"/>
              </a:spcAft>
              <a:buFont typeface="Arial" panose="020B0604020202020204" pitchFamily="34" charset="0"/>
              <a:buChar char="•"/>
            </a:pPr>
            <a:r>
              <a:rPr lang="en-US" sz="1400"/>
              <a:t>(type)	type cast   </a:t>
            </a:r>
          </a:p>
          <a:p>
            <a:pPr marL="234950" indent="-228600">
              <a:lnSpc>
                <a:spcPct val="90000"/>
              </a:lnSpc>
              <a:spcAft>
                <a:spcPts val="600"/>
              </a:spcAft>
              <a:buFont typeface="Arial" panose="020B0604020202020204" pitchFamily="34" charset="0"/>
              <a:buChar char="•"/>
            </a:pPr>
            <a:r>
              <a:rPr lang="en-US" sz="1400"/>
              <a:t>*	pointer indirection   </a:t>
            </a:r>
          </a:p>
          <a:p>
            <a:pPr marL="234950" indent="-228600">
              <a:lnSpc>
                <a:spcPct val="90000"/>
              </a:lnSpc>
              <a:spcAft>
                <a:spcPts val="600"/>
              </a:spcAft>
              <a:buFont typeface="Arial" panose="020B0604020202020204" pitchFamily="34" charset="0"/>
              <a:buChar char="•"/>
            </a:pPr>
            <a:r>
              <a:rPr lang="en-US" sz="1400"/>
              <a:t>&amp;	address of   </a:t>
            </a:r>
          </a:p>
          <a:p>
            <a:pPr marL="234950" indent="-228600">
              <a:lnSpc>
                <a:spcPct val="90000"/>
              </a:lnSpc>
              <a:spcAft>
                <a:spcPts val="600"/>
              </a:spcAft>
              <a:buFont typeface="Arial" panose="020B0604020202020204" pitchFamily="34" charset="0"/>
              <a:buChar char="•"/>
            </a:pPr>
            <a:r>
              <a:rPr lang="en-US" sz="1400"/>
              <a:t>sizeof	size of </a:t>
            </a:r>
          </a:p>
          <a:p>
            <a:pPr marL="234950" indent="-228600">
              <a:lnSpc>
                <a:spcPct val="90000"/>
              </a:lnSpc>
              <a:spcAft>
                <a:spcPts val="600"/>
              </a:spcAft>
              <a:buFont typeface="Arial" panose="020B0604020202020204" pitchFamily="34" charset="0"/>
              <a:buChar char="•"/>
            </a:pP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vert="horz" lIns="91440" tIns="45720" rIns="91440" bIns="45720" rtlCol="0" anchor="b">
            <a:normAutofit/>
          </a:bodyPr>
          <a:lstStyle/>
          <a:p>
            <a:pPr algn="r">
              <a:lnSpc>
                <a:spcPct val="90000"/>
              </a:lnSpc>
            </a:pPr>
            <a:r>
              <a:rPr lang="en-US" sz="4000" kern="1200">
                <a:solidFill>
                  <a:srgbClr val="FFFFFF"/>
                </a:solidFill>
                <a:latin typeface="+mj-lt"/>
                <a:ea typeface="+mj-ea"/>
                <a:cs typeface="+mj-cs"/>
              </a:rPr>
              <a:t>Operators</a:t>
            </a:r>
          </a:p>
        </p:txBody>
      </p:sp>
      <p:sp>
        <p:nvSpPr>
          <p:cNvPr id="4" name="Rectangle 3"/>
          <p:cNvSpPr>
            <a:spLocks noChangeArrowheads="1"/>
          </p:cNvSpPr>
          <p:nvPr/>
        </p:nvSpPr>
        <p:spPr bwMode="auto">
          <a:xfrm>
            <a:off x="4810259" y="649480"/>
            <a:ext cx="6555347" cy="5546047"/>
          </a:xfrm>
          <a:prstGeom prst="rect">
            <a:avLst/>
          </a:prstGeom>
        </p:spPr>
        <p:txBody>
          <a:bodyPr vert="horz" lIns="91440" tIns="45720" rIns="91440" bIns="45720" rtlCol="0" anchor="ctr">
            <a:normAutofit/>
          </a:bodyPr>
          <a:lstStyle/>
          <a:p>
            <a:pPr marL="234950" indent="-228600">
              <a:lnSpc>
                <a:spcPct val="90000"/>
              </a:lnSpc>
              <a:spcAft>
                <a:spcPts val="600"/>
              </a:spcAft>
              <a:buFont typeface="Arial" panose="020B0604020202020204" pitchFamily="34" charset="0"/>
              <a:buChar char="•"/>
            </a:pPr>
            <a:r>
              <a:rPr lang="en-US" sz="1400" b="1"/>
              <a:t>Assignment</a:t>
            </a:r>
          </a:p>
          <a:p>
            <a:pPr marL="234950" indent="-228600">
              <a:lnSpc>
                <a:spcPct val="90000"/>
              </a:lnSpc>
              <a:spcAft>
                <a:spcPts val="600"/>
              </a:spcAft>
              <a:buFont typeface="Arial" panose="020B0604020202020204" pitchFamily="34" charset="0"/>
              <a:buChar char="•"/>
            </a:pPr>
            <a:r>
              <a:rPr lang="en-US" sz="1400"/>
              <a:t>=	plain assignment</a:t>
            </a:r>
          </a:p>
          <a:p>
            <a:pPr marL="234950" indent="-228600">
              <a:lnSpc>
                <a:spcPct val="90000"/>
              </a:lnSpc>
              <a:spcAft>
                <a:spcPts val="600"/>
              </a:spcAft>
              <a:buFont typeface="Arial" panose="020B0604020202020204" pitchFamily="34" charset="0"/>
              <a:buChar char="•"/>
            </a:pPr>
            <a:r>
              <a:rPr lang="en-US" sz="1400"/>
              <a:t>+=	add</a:t>
            </a:r>
          </a:p>
          <a:p>
            <a:pPr marL="234950" indent="-228600">
              <a:lnSpc>
                <a:spcPct val="90000"/>
              </a:lnSpc>
              <a:spcAft>
                <a:spcPts val="600"/>
              </a:spcAft>
              <a:buFont typeface="Arial" panose="020B0604020202020204" pitchFamily="34" charset="0"/>
              <a:buChar char="•"/>
            </a:pPr>
            <a:r>
              <a:rPr lang="en-US" sz="1400"/>
              <a:t>-=	subtract</a:t>
            </a:r>
          </a:p>
          <a:p>
            <a:pPr marL="234950" indent="-228600">
              <a:lnSpc>
                <a:spcPct val="90000"/>
              </a:lnSpc>
              <a:spcAft>
                <a:spcPts val="600"/>
              </a:spcAft>
              <a:buFont typeface="Arial" panose="020B0604020202020204" pitchFamily="34" charset="0"/>
              <a:buChar char="•"/>
            </a:pPr>
            <a:r>
              <a:rPr lang="en-US" sz="1400"/>
              <a:t>*=	multiply</a:t>
            </a:r>
          </a:p>
          <a:p>
            <a:pPr marL="234950" indent="-228600">
              <a:lnSpc>
                <a:spcPct val="90000"/>
              </a:lnSpc>
              <a:spcAft>
                <a:spcPts val="600"/>
              </a:spcAft>
              <a:buFont typeface="Arial" panose="020B0604020202020204" pitchFamily="34" charset="0"/>
              <a:buChar char="•"/>
            </a:pPr>
            <a:r>
              <a:rPr lang="en-US" sz="1400"/>
              <a:t>/=	divide</a:t>
            </a:r>
          </a:p>
          <a:p>
            <a:pPr marL="234950" indent="-228600">
              <a:lnSpc>
                <a:spcPct val="90000"/>
              </a:lnSpc>
              <a:spcAft>
                <a:spcPts val="600"/>
              </a:spcAft>
              <a:buFont typeface="Arial" panose="020B0604020202020204" pitchFamily="34" charset="0"/>
              <a:buChar char="•"/>
            </a:pPr>
            <a:r>
              <a:rPr lang="en-US" sz="1400"/>
              <a:t>%=	remainder</a:t>
            </a:r>
          </a:p>
          <a:p>
            <a:pPr marL="234950" indent="-228600">
              <a:lnSpc>
                <a:spcPct val="90000"/>
              </a:lnSpc>
              <a:spcAft>
                <a:spcPts val="600"/>
              </a:spcAft>
              <a:buFont typeface="Arial" panose="020B0604020202020204" pitchFamily="34" charset="0"/>
              <a:buChar char="•"/>
            </a:pPr>
            <a:r>
              <a:rPr lang="en-US" sz="1400"/>
              <a:t>&lt;&lt;= 	bit left shift</a:t>
            </a:r>
          </a:p>
          <a:p>
            <a:pPr marL="234950" indent="-228600">
              <a:lnSpc>
                <a:spcPct val="90000"/>
              </a:lnSpc>
              <a:spcAft>
                <a:spcPts val="600"/>
              </a:spcAft>
              <a:buFont typeface="Arial" panose="020B0604020202020204" pitchFamily="34" charset="0"/>
              <a:buChar char="•"/>
            </a:pPr>
            <a:r>
              <a:rPr lang="en-US" sz="1400"/>
              <a:t>&gt;&gt;=	bit right shift</a:t>
            </a:r>
          </a:p>
          <a:p>
            <a:pPr marL="234950" indent="-228600">
              <a:lnSpc>
                <a:spcPct val="90000"/>
              </a:lnSpc>
              <a:spcAft>
                <a:spcPts val="600"/>
              </a:spcAft>
              <a:buFont typeface="Arial" panose="020B0604020202020204" pitchFamily="34" charset="0"/>
              <a:buChar char="•"/>
            </a:pPr>
            <a:r>
              <a:rPr lang="en-US" sz="1400"/>
              <a:t>&amp;=	bit AND</a:t>
            </a:r>
          </a:p>
          <a:p>
            <a:pPr marL="234950" indent="-228600">
              <a:lnSpc>
                <a:spcPct val="90000"/>
              </a:lnSpc>
              <a:spcAft>
                <a:spcPts val="600"/>
              </a:spcAft>
              <a:buFont typeface="Arial" panose="020B0604020202020204" pitchFamily="34" charset="0"/>
              <a:buChar char="•"/>
            </a:pPr>
            <a:r>
              <a:rPr lang="en-US" sz="1400"/>
              <a:t>^=	bit exclusive OR</a:t>
            </a:r>
          </a:p>
          <a:p>
            <a:pPr marL="234950" indent="-228600">
              <a:lnSpc>
                <a:spcPct val="90000"/>
              </a:lnSpc>
              <a:spcAft>
                <a:spcPts val="600"/>
              </a:spcAft>
              <a:buFont typeface="Arial" panose="020B0604020202020204" pitchFamily="34" charset="0"/>
              <a:buChar char="•"/>
            </a:pPr>
            <a:r>
              <a:rPr lang="en-US" sz="1400"/>
              <a:t>|=	bit inclusive OR</a:t>
            </a:r>
          </a:p>
          <a:p>
            <a:pPr marL="234950" indent="-228600">
              <a:lnSpc>
                <a:spcPct val="90000"/>
              </a:lnSpc>
              <a:spcAft>
                <a:spcPts val="600"/>
              </a:spcAft>
              <a:buFont typeface="Arial" panose="020B0604020202020204" pitchFamily="34" charset="0"/>
              <a:buChar char="•"/>
            </a:pPr>
            <a:endParaRPr lang="en-US" sz="1400"/>
          </a:p>
          <a:p>
            <a:pPr marL="234950" indent="-228600">
              <a:lnSpc>
                <a:spcPct val="90000"/>
              </a:lnSpc>
              <a:spcAft>
                <a:spcPts val="600"/>
              </a:spcAft>
              <a:buFont typeface="Arial" panose="020B0604020202020204" pitchFamily="34" charset="0"/>
              <a:buChar char="•"/>
            </a:pPr>
            <a:r>
              <a:rPr lang="en-US" sz="1400" b="1"/>
              <a:t>Bitwise</a:t>
            </a:r>
          </a:p>
          <a:p>
            <a:pPr marL="234950" indent="-228600">
              <a:lnSpc>
                <a:spcPct val="90000"/>
              </a:lnSpc>
              <a:spcAft>
                <a:spcPts val="600"/>
              </a:spcAft>
              <a:buFont typeface="Arial" panose="020B0604020202020204" pitchFamily="34" charset="0"/>
              <a:buChar char="•"/>
            </a:pPr>
            <a:r>
              <a:rPr lang="en-US" sz="1400"/>
              <a:t>&amp;	bitwise AND</a:t>
            </a:r>
          </a:p>
          <a:p>
            <a:pPr marL="234950" indent="-228600">
              <a:lnSpc>
                <a:spcPct val="90000"/>
              </a:lnSpc>
              <a:spcAft>
                <a:spcPts val="600"/>
              </a:spcAft>
              <a:buFont typeface="Arial" panose="020B0604020202020204" pitchFamily="34" charset="0"/>
              <a:buChar char="•"/>
            </a:pPr>
            <a:r>
              <a:rPr lang="en-US" sz="1400"/>
              <a:t>^	bitwise exclusive OR</a:t>
            </a:r>
          </a:p>
          <a:p>
            <a:pPr marL="234950" indent="-228600">
              <a:lnSpc>
                <a:spcPct val="90000"/>
              </a:lnSpc>
              <a:spcAft>
                <a:spcPts val="600"/>
              </a:spcAft>
              <a:buFont typeface="Arial" panose="020B0604020202020204" pitchFamily="34" charset="0"/>
              <a:buChar char="•"/>
            </a:pPr>
            <a:r>
              <a:rPr lang="en-US" sz="1400"/>
              <a:t>|	bitwise inclusive OR</a:t>
            </a:r>
          </a:p>
          <a:p>
            <a:pPr marL="234950" indent="-228600">
              <a:lnSpc>
                <a:spcPct val="90000"/>
              </a:lnSpc>
              <a:spcAft>
                <a:spcPts val="600"/>
              </a:spcAft>
              <a:buFont typeface="Arial" panose="020B0604020202020204" pitchFamily="34" charset="0"/>
              <a:buChar char="•"/>
            </a:pPr>
            <a:r>
              <a:rPr lang="en-US" sz="1400"/>
              <a:t>&lt; &lt; 	bitwise left shift</a:t>
            </a:r>
          </a:p>
          <a:p>
            <a:pPr marL="234950" indent="-228600">
              <a:lnSpc>
                <a:spcPct val="90000"/>
              </a:lnSpc>
              <a:spcAft>
                <a:spcPts val="600"/>
              </a:spcAft>
              <a:buFont typeface="Arial" panose="020B0604020202020204" pitchFamily="34" charset="0"/>
              <a:buChar char="•"/>
            </a:pPr>
            <a:r>
              <a:rPr lang="en-US" sz="1400"/>
              <a:t>&gt;&gt;	bitwise right shift</a:t>
            </a:r>
          </a:p>
          <a:p>
            <a:pPr marL="234950" indent="-228600">
              <a:lnSpc>
                <a:spcPct val="90000"/>
              </a:lnSpc>
              <a:spcAft>
                <a:spcPts val="600"/>
              </a:spcAft>
              <a:buFont typeface="Arial" panose="020B0604020202020204" pitchFamily="34" charset="0"/>
              <a:buChar char="•"/>
            </a:pPr>
            <a:endParaRPr 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F2EF6327-FB92-4963-BB2D-0D9B65216FEB}"/>
</file>

<file path=customXml/itemProps2.xml><?xml version="1.0" encoding="utf-8"?>
<ds:datastoreItem xmlns:ds="http://schemas.openxmlformats.org/officeDocument/2006/customXml" ds:itemID="{A464B79C-8B75-4835-8DC2-B0D0E81B2BE7}"/>
</file>

<file path=customXml/itemProps3.xml><?xml version="1.0" encoding="utf-8"?>
<ds:datastoreItem xmlns:ds="http://schemas.openxmlformats.org/officeDocument/2006/customXml" ds:itemID="{10AB7D35-6C2E-4163-81C5-3C070F979B90}"/>
</file>

<file path=docProps/app.xml><?xml version="1.0" encoding="utf-8"?>
<Properties xmlns="http://schemas.openxmlformats.org/officeDocument/2006/extended-properties" xmlns:vt="http://schemas.openxmlformats.org/officeDocument/2006/docPropsVTypes">
  <Template>Concourse</Template>
  <TotalTime>341</TotalTime>
  <Words>2882</Words>
  <Application>Microsoft Office PowerPoint</Application>
  <PresentationFormat>Widescreen</PresentationFormat>
  <Paragraphs>422</Paragraphs>
  <Slides>22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 New</vt:lpstr>
      <vt:lpstr>Office Theme</vt:lpstr>
      <vt:lpstr>Getting Started with C Programming</vt:lpstr>
      <vt:lpstr>C Programming Language</vt:lpstr>
      <vt:lpstr>Why C?</vt:lpstr>
      <vt:lpstr>Assembly Vs C</vt:lpstr>
      <vt:lpstr>C Keywords</vt:lpstr>
      <vt:lpstr>Primary Data Types</vt:lpstr>
      <vt:lpstr>Mathematical Operators in C</vt:lpstr>
      <vt:lpstr>C Operators</vt:lpstr>
      <vt:lpstr>Operators</vt:lpstr>
      <vt:lpstr>Operators</vt:lpstr>
      <vt:lpstr>Creating Your First C Program</vt:lpstr>
      <vt:lpstr>C Coding Structure</vt:lpstr>
      <vt:lpstr>C Standard Library</vt:lpstr>
      <vt:lpstr>C Program using The if statement</vt:lpstr>
      <vt:lpstr>C Program using The if statement</vt:lpstr>
      <vt:lpstr>C Program using Loop</vt:lpstr>
      <vt:lpstr>Implementing Conditional Loops</vt:lpstr>
      <vt:lpstr>Implementing Infinite Loops</vt:lpstr>
      <vt:lpstr>C Program Switch Case</vt:lpstr>
      <vt:lpstr>Data Types in C</vt:lpstr>
      <vt:lpstr>Software Compilers for 8051</vt:lpstr>
      <vt:lpstr>Thank You </vt:lpstr>
    </vt:vector>
  </TitlesOfParts>
  <Company>VTSDUALCORE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VTSDUALCORE</dc:creator>
  <cp:lastModifiedBy>Amit Rana</cp:lastModifiedBy>
  <cp:revision>22</cp:revision>
  <dcterms:created xsi:type="dcterms:W3CDTF">2011-01-01T13:15:34Z</dcterms:created>
  <dcterms:modified xsi:type="dcterms:W3CDTF">2021-08-09T05:38:14Z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