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7" r:id="rId27"/>
    <p:sldId id="288" r:id="rId28"/>
    <p:sldId id="289" r:id="rId29"/>
    <p:sldId id="282" r:id="rId30"/>
    <p:sldId id="283" r:id="rId31"/>
    <p:sldId id="290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FFB50-C983-40A9-B98D-8227A0EBC045}" v="53" dt="2021-06-02T04:00:24.82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Rana" userId="ed131d96bcac4816" providerId="LiveId" clId="{893FFB50-C983-40A9-B98D-8227A0EBC045}"/>
    <pc:docChg chg="undo custSel addSld delSld modSld">
      <pc:chgData name="Amit Rana" userId="ed131d96bcac4816" providerId="LiveId" clId="{893FFB50-C983-40A9-B98D-8227A0EBC045}" dt="2021-06-02T04:00:47.750" v="1224" actId="20577"/>
      <pc:docMkLst>
        <pc:docMk/>
      </pc:docMkLst>
      <pc:sldChg chg="addSp modSp new mod setBg addAnim setClrOvrMap">
        <pc:chgData name="Amit Rana" userId="ed131d96bcac4816" providerId="LiveId" clId="{893FFB50-C983-40A9-B98D-8227A0EBC045}" dt="2021-05-14T11:53:17.978" v="99"/>
        <pc:sldMkLst>
          <pc:docMk/>
          <pc:sldMk cId="2182244691" sldId="256"/>
        </pc:sldMkLst>
        <pc:spChg chg="mod">
          <ac:chgData name="Amit Rana" userId="ed131d96bcac4816" providerId="LiveId" clId="{893FFB50-C983-40A9-B98D-8227A0EBC045}" dt="2021-05-14T11:53:17.969" v="96" actId="26606"/>
          <ac:spMkLst>
            <pc:docMk/>
            <pc:sldMk cId="2182244691" sldId="256"/>
            <ac:spMk id="2" creationId="{AFA8EADF-366E-4DEF-8656-F2109EC8EC96}"/>
          </ac:spMkLst>
        </pc:spChg>
        <pc:spChg chg="mod">
          <ac:chgData name="Amit Rana" userId="ed131d96bcac4816" providerId="LiveId" clId="{893FFB50-C983-40A9-B98D-8227A0EBC045}" dt="2021-05-14T11:53:17.969" v="96" actId="26606"/>
          <ac:spMkLst>
            <pc:docMk/>
            <pc:sldMk cId="2182244691" sldId="256"/>
            <ac:spMk id="3" creationId="{01BFAC99-C52C-46F9-B2B4-703D4682EAA0}"/>
          </ac:spMkLst>
        </pc:spChg>
        <pc:spChg chg="add">
          <ac:chgData name="Amit Rana" userId="ed131d96bcac4816" providerId="LiveId" clId="{893FFB50-C983-40A9-B98D-8227A0EBC045}" dt="2021-05-14T11:53:17.969" v="96" actId="26606"/>
          <ac:spMkLst>
            <pc:docMk/>
            <pc:sldMk cId="2182244691" sldId="256"/>
            <ac:spMk id="9" creationId="{71B2258F-86CA-4D4D-8270-BC05FCDEBFB3}"/>
          </ac:spMkLst>
        </pc:spChg>
        <pc:picChg chg="add">
          <ac:chgData name="Amit Rana" userId="ed131d96bcac4816" providerId="LiveId" clId="{893FFB50-C983-40A9-B98D-8227A0EBC045}" dt="2021-05-14T11:53:17.969" v="96" actId="26606"/>
          <ac:picMkLst>
            <pc:docMk/>
            <pc:sldMk cId="2182244691" sldId="256"/>
            <ac:picMk id="5" creationId="{28AF6935-37F0-4FED-9CFD-F614BC59CF07}"/>
          </ac:picMkLst>
        </pc:picChg>
      </pc:sldChg>
      <pc:sldChg chg="addSp modSp new mod">
        <pc:chgData name="Amit Rana" userId="ed131d96bcac4816" providerId="LiveId" clId="{893FFB50-C983-40A9-B98D-8227A0EBC045}" dt="2021-05-14T12:00:20.195" v="114"/>
        <pc:sldMkLst>
          <pc:docMk/>
          <pc:sldMk cId="1058583769" sldId="257"/>
        </pc:sldMkLst>
        <pc:spChg chg="mod">
          <ac:chgData name="Amit Rana" userId="ed131d96bcac4816" providerId="LiveId" clId="{893FFB50-C983-40A9-B98D-8227A0EBC045}" dt="2021-05-14T11:53:41.783" v="110" actId="20577"/>
          <ac:spMkLst>
            <pc:docMk/>
            <pc:sldMk cId="1058583769" sldId="257"/>
            <ac:spMk id="2" creationId="{F3691722-B7BA-4066-8A52-C37ADC07D3C3}"/>
          </ac:spMkLst>
        </pc:spChg>
        <pc:inkChg chg="add">
          <ac:chgData name="Amit Rana" userId="ed131d96bcac4816" providerId="LiveId" clId="{893FFB50-C983-40A9-B98D-8227A0EBC045}" dt="2021-05-14T12:00:20.195" v="114"/>
          <ac:inkMkLst>
            <pc:docMk/>
            <pc:sldMk cId="1058583769" sldId="257"/>
            <ac:inkMk id="4" creationId="{07B45B19-7D7C-457D-A1F2-5FE43199A418}"/>
          </ac:inkMkLst>
        </pc:inkChg>
      </pc:sldChg>
      <pc:sldChg chg="addSp delSp modSp new del mod setBg setClrOvrMap">
        <pc:chgData name="Amit Rana" userId="ed131d96bcac4816" providerId="LiveId" clId="{893FFB50-C983-40A9-B98D-8227A0EBC045}" dt="2021-05-14T11:53:38.233" v="104" actId="47"/>
        <pc:sldMkLst>
          <pc:docMk/>
          <pc:sldMk cId="2873013858" sldId="257"/>
        </pc:sldMkLst>
        <pc:spChg chg="mod">
          <ac:chgData name="Amit Rana" userId="ed131d96bcac4816" providerId="LiveId" clId="{893FFB50-C983-40A9-B98D-8227A0EBC045}" dt="2021-05-14T11:53:32.563" v="103" actId="26606"/>
          <ac:spMkLst>
            <pc:docMk/>
            <pc:sldMk cId="2873013858" sldId="257"/>
            <ac:spMk id="2" creationId="{A24DE4FC-9BBB-4F14-9ACA-5C3A9E02A56F}"/>
          </ac:spMkLst>
        </pc:spChg>
        <pc:spChg chg="add del mod">
          <ac:chgData name="Amit Rana" userId="ed131d96bcac4816" providerId="LiveId" clId="{893FFB50-C983-40A9-B98D-8227A0EBC045}" dt="2021-05-14T11:53:32.563" v="103" actId="26606"/>
          <ac:spMkLst>
            <pc:docMk/>
            <pc:sldMk cId="2873013858" sldId="257"/>
            <ac:spMk id="3" creationId="{6356CB7B-7590-42AA-8541-21E5F1E7815C}"/>
          </ac:spMkLst>
        </pc:spChg>
        <pc:spChg chg="add del">
          <ac:chgData name="Amit Rana" userId="ed131d96bcac4816" providerId="LiveId" clId="{893FFB50-C983-40A9-B98D-8227A0EBC045}" dt="2021-05-14T11:53:32.563" v="103" actId="26606"/>
          <ac:spMkLst>
            <pc:docMk/>
            <pc:sldMk cId="2873013858" sldId="257"/>
            <ac:spMk id="9" creationId="{3A5B4632-C963-4296-86F0-79AA9EA5AE98}"/>
          </ac:spMkLst>
        </pc:spChg>
        <pc:spChg chg="add del">
          <ac:chgData name="Amit Rana" userId="ed131d96bcac4816" providerId="LiveId" clId="{893FFB50-C983-40A9-B98D-8227A0EBC045}" dt="2021-05-14T11:53:24.852" v="101" actId="26606"/>
          <ac:spMkLst>
            <pc:docMk/>
            <pc:sldMk cId="2873013858" sldId="257"/>
            <ac:spMk id="10" creationId="{9228552E-C8B1-4A80-8448-0787CE0FC704}"/>
          </ac:spMkLst>
        </pc:spChg>
        <pc:graphicFrameChg chg="add del">
          <ac:chgData name="Amit Rana" userId="ed131d96bcac4816" providerId="LiveId" clId="{893FFB50-C983-40A9-B98D-8227A0EBC045}" dt="2021-05-14T11:53:24.852" v="101" actId="26606"/>
          <ac:graphicFrameMkLst>
            <pc:docMk/>
            <pc:sldMk cId="2873013858" sldId="257"/>
            <ac:graphicFrameMk id="5" creationId="{5F9D6812-6752-418B-82A3-B2FE7111A3C4}"/>
          </ac:graphicFrameMkLst>
        </pc:graphicFrameChg>
        <pc:graphicFrameChg chg="add del">
          <ac:chgData name="Amit Rana" userId="ed131d96bcac4816" providerId="LiveId" clId="{893FFB50-C983-40A9-B98D-8227A0EBC045}" dt="2021-05-14T11:53:32.563" v="103" actId="26606"/>
          <ac:graphicFrameMkLst>
            <pc:docMk/>
            <pc:sldMk cId="2873013858" sldId="257"/>
            <ac:graphicFrameMk id="12" creationId="{A36A5B29-259D-4283-A3CB-C472AD86D294}"/>
          </ac:graphicFrameMkLst>
        </pc:graphicFrameChg>
        <pc:picChg chg="add del">
          <ac:chgData name="Amit Rana" userId="ed131d96bcac4816" providerId="LiveId" clId="{893FFB50-C983-40A9-B98D-8227A0EBC045}" dt="2021-05-14T11:53:24.852" v="101" actId="26606"/>
          <ac:picMkLst>
            <pc:docMk/>
            <pc:sldMk cId="2873013858" sldId="257"/>
            <ac:picMk id="6" creationId="{1B76B7D2-B55C-4DAE-9E54-14F144C98B6B}"/>
          </ac:picMkLst>
        </pc:picChg>
      </pc:sldChg>
      <pc:sldChg chg="addSp new">
        <pc:chgData name="Amit Rana" userId="ed131d96bcac4816" providerId="LiveId" clId="{893FFB50-C983-40A9-B98D-8227A0EBC045}" dt="2021-05-14T12:00:20.195" v="114"/>
        <pc:sldMkLst>
          <pc:docMk/>
          <pc:sldMk cId="166212751" sldId="258"/>
        </pc:sldMkLst>
        <pc:inkChg chg="add">
          <ac:chgData name="Amit Rana" userId="ed131d96bcac4816" providerId="LiveId" clId="{893FFB50-C983-40A9-B98D-8227A0EBC045}" dt="2021-05-14T12:00:20.195" v="114"/>
          <ac:inkMkLst>
            <pc:docMk/>
            <pc:sldMk cId="166212751" sldId="258"/>
            <ac:inkMk id="4" creationId="{A41081C1-144D-49E7-86BF-BB6D124AC968}"/>
          </ac:inkMkLst>
        </pc:inkChg>
      </pc:sldChg>
      <pc:sldChg chg="addSp new">
        <pc:chgData name="Amit Rana" userId="ed131d96bcac4816" providerId="LiveId" clId="{893FFB50-C983-40A9-B98D-8227A0EBC045}" dt="2021-05-14T12:13:05.374" v="115"/>
        <pc:sldMkLst>
          <pc:docMk/>
          <pc:sldMk cId="2664268734" sldId="259"/>
        </pc:sldMkLst>
        <pc:inkChg chg="add">
          <ac:chgData name="Amit Rana" userId="ed131d96bcac4816" providerId="LiveId" clId="{893FFB50-C983-40A9-B98D-8227A0EBC045}" dt="2021-05-14T12:13:05.374" v="115"/>
          <ac:inkMkLst>
            <pc:docMk/>
            <pc:sldMk cId="2664268734" sldId="259"/>
            <ac:inkMk id="4" creationId="{A5DCE632-8B13-4022-8C94-7F548015F741}"/>
          </ac:inkMkLst>
        </pc:inkChg>
      </pc:sldChg>
      <pc:sldChg chg="new del">
        <pc:chgData name="Amit Rana" userId="ed131d96bcac4816" providerId="LiveId" clId="{893FFB50-C983-40A9-B98D-8227A0EBC045}" dt="2021-05-26T06:01:11.143" v="126" actId="47"/>
        <pc:sldMkLst>
          <pc:docMk/>
          <pc:sldMk cId="4159944021" sldId="260"/>
        </pc:sldMkLst>
      </pc:sldChg>
      <pc:sldChg chg="addSp delSp add mod setBg setClrOvrMap delDesignElem">
        <pc:chgData name="Amit Rana" userId="ed131d96bcac4816" providerId="LiveId" clId="{893FFB50-C983-40A9-B98D-8227A0EBC045}" dt="2021-05-26T06:01:19.212" v="127" actId="26606"/>
        <pc:sldMkLst>
          <pc:docMk/>
          <pc:sldMk cId="1198656470" sldId="261"/>
        </pc:sldMkLst>
        <pc:spChg chg="del">
          <ac:chgData name="Amit Rana" userId="ed131d96bcac4816" providerId="LiveId" clId="{893FFB50-C983-40A9-B98D-8227A0EBC045}" dt="2021-05-26T06:01:06.855" v="125"/>
          <ac:spMkLst>
            <pc:docMk/>
            <pc:sldMk cId="1198656470" sldId="261"/>
            <ac:spMk id="7" creationId="{0671A8AE-40A1-4631-A6B8-581AFF065482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198656470" sldId="261"/>
            <ac:spMk id="8" creationId="{AB58EF07-17C2-48CF-ABB0-EEF1F17CB8F0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198656470" sldId="261"/>
            <ac:spMk id="9" creationId="{AF2F604E-43BE-4DC3-B983-E071523364F8}"/>
          </ac:spMkLst>
        </pc:spChg>
        <pc:spChg chg="add">
          <ac:chgData name="Amit Rana" userId="ed131d96bcac4816" providerId="LiveId" clId="{893FFB50-C983-40A9-B98D-8227A0EBC045}" dt="2021-05-26T06:01:19.212" v="127" actId="26606"/>
          <ac:spMkLst>
            <pc:docMk/>
            <pc:sldMk cId="1198656470" sldId="261"/>
            <ac:spMk id="10" creationId="{0671A8AE-40A1-4631-A6B8-581AFF065482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198656470" sldId="261"/>
            <ac:spMk id="11" creationId="{08C9B587-E65E-4B52-B37C-ABEBB6E87928}"/>
          </ac:spMkLst>
        </pc:spChg>
        <pc:spChg chg="add">
          <ac:chgData name="Amit Rana" userId="ed131d96bcac4816" providerId="LiveId" clId="{893FFB50-C983-40A9-B98D-8227A0EBC045}" dt="2021-05-26T06:01:19.212" v="127" actId="26606"/>
          <ac:spMkLst>
            <pc:docMk/>
            <pc:sldMk cId="1198656470" sldId="261"/>
            <ac:spMk id="12" creationId="{AB58EF07-17C2-48CF-ABB0-EEF1F17CB8F0}"/>
          </ac:spMkLst>
        </pc:spChg>
        <pc:spChg chg="add">
          <ac:chgData name="Amit Rana" userId="ed131d96bcac4816" providerId="LiveId" clId="{893FFB50-C983-40A9-B98D-8227A0EBC045}" dt="2021-05-26T06:01:19.212" v="127" actId="26606"/>
          <ac:spMkLst>
            <pc:docMk/>
            <pc:sldMk cId="1198656470" sldId="261"/>
            <ac:spMk id="14" creationId="{AF2F604E-43BE-4DC3-B983-E071523364F8}"/>
          </ac:spMkLst>
        </pc:spChg>
        <pc:spChg chg="add">
          <ac:chgData name="Amit Rana" userId="ed131d96bcac4816" providerId="LiveId" clId="{893FFB50-C983-40A9-B98D-8227A0EBC045}" dt="2021-05-26T06:01:19.212" v="127" actId="26606"/>
          <ac:spMkLst>
            <pc:docMk/>
            <pc:sldMk cId="1198656470" sldId="261"/>
            <ac:spMk id="16" creationId="{08C9B587-E65E-4B52-B37C-ABEBB6E87928}"/>
          </ac:spMkLst>
        </pc:spChg>
      </pc:sldChg>
      <pc:sldChg chg="delSp add setBg delDesignElem">
        <pc:chgData name="Amit Rana" userId="ed131d96bcac4816" providerId="LiveId" clId="{893FFB50-C983-40A9-B98D-8227A0EBC045}" dt="2021-05-26T06:01:06.855" v="125"/>
        <pc:sldMkLst>
          <pc:docMk/>
          <pc:sldMk cId="3052587174" sldId="262"/>
        </pc:sldMkLst>
        <pc:spChg chg="del">
          <ac:chgData name="Amit Rana" userId="ed131d96bcac4816" providerId="LiveId" clId="{893FFB50-C983-40A9-B98D-8227A0EBC045}" dt="2021-05-26T06:01:06.855" v="125"/>
          <ac:spMkLst>
            <pc:docMk/>
            <pc:sldMk cId="3052587174" sldId="262"/>
            <ac:spMk id="25" creationId="{35DB3719-6FDC-4E5D-891D-FF40B7300F64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3052587174" sldId="262"/>
            <ac:spMk id="27" creationId="{E0CBAC23-2E3F-4A90-BA59-F8299F6A5439}"/>
          </ac:spMkLst>
        </pc:spChg>
      </pc:sldChg>
      <pc:sldChg chg="addSp delSp modSp add mod setBg delDesignElem">
        <pc:chgData name="Amit Rana" userId="ed131d96bcac4816" providerId="LiveId" clId="{893FFB50-C983-40A9-B98D-8227A0EBC045}" dt="2021-05-26T06:01:27.608" v="130" actId="26606"/>
        <pc:sldMkLst>
          <pc:docMk/>
          <pc:sldMk cId="3339224962" sldId="263"/>
        </pc:sldMkLst>
        <pc:spChg chg="mod">
          <ac:chgData name="Amit Rana" userId="ed131d96bcac4816" providerId="LiveId" clId="{893FFB50-C983-40A9-B98D-8227A0EBC045}" dt="2021-05-26T06:01:27.608" v="130" actId="26606"/>
          <ac:spMkLst>
            <pc:docMk/>
            <pc:sldMk cId="3339224962" sldId="263"/>
            <ac:spMk id="2" creationId="{1C40ACD9-7A3B-45F9-A8F7-491BE040CEE4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3339224962" sldId="263"/>
            <ac:spMk id="26" creationId="{C5E6CFF1-2F42-4E10-9A97-F116F46F53FE}"/>
          </ac:spMkLst>
        </pc:spChg>
        <pc:spChg chg="add del">
          <ac:chgData name="Amit Rana" userId="ed131d96bcac4816" providerId="LiveId" clId="{893FFB50-C983-40A9-B98D-8227A0EBC045}" dt="2021-05-26T06:01:27.491" v="129" actId="26606"/>
          <ac:spMkLst>
            <pc:docMk/>
            <pc:sldMk cId="3339224962" sldId="263"/>
            <ac:spMk id="27" creationId="{B4147794-66B7-4CDE-BC75-BBDC48B2FCEB}"/>
          </ac:spMkLst>
        </pc:spChg>
        <pc:spChg chg="add del">
          <ac:chgData name="Amit Rana" userId="ed131d96bcac4816" providerId="LiveId" clId="{893FFB50-C983-40A9-B98D-8227A0EBC045}" dt="2021-05-26T06:01:27.491" v="129" actId="26606"/>
          <ac:spMkLst>
            <pc:docMk/>
            <pc:sldMk cId="3339224962" sldId="263"/>
            <ac:spMk id="29" creationId="{41202E79-1236-4DF8-9921-F47A0B079C13}"/>
          </ac:spMkLst>
        </pc:spChg>
        <pc:spChg chg="add">
          <ac:chgData name="Amit Rana" userId="ed131d96bcac4816" providerId="LiveId" clId="{893FFB50-C983-40A9-B98D-8227A0EBC045}" dt="2021-05-26T06:01:27.608" v="130" actId="26606"/>
          <ac:spMkLst>
            <pc:docMk/>
            <pc:sldMk cId="3339224962" sldId="263"/>
            <ac:spMk id="31" creationId="{2C61293E-6EBE-43EF-A52C-9BEBFD7679D4}"/>
          </ac:spMkLst>
        </pc:spChg>
        <pc:spChg chg="add">
          <ac:chgData name="Amit Rana" userId="ed131d96bcac4816" providerId="LiveId" clId="{893FFB50-C983-40A9-B98D-8227A0EBC045}" dt="2021-05-26T06:01:27.608" v="130" actId="26606"/>
          <ac:spMkLst>
            <pc:docMk/>
            <pc:sldMk cId="3339224962" sldId="263"/>
            <ac:spMk id="32" creationId="{21540236-BFD5-4A9D-8840-4703E7F76825}"/>
          </ac:spMkLst>
        </pc:spChg>
        <pc:graphicFrameChg chg="mod modGraphic">
          <ac:chgData name="Amit Rana" userId="ed131d96bcac4816" providerId="LiveId" clId="{893FFB50-C983-40A9-B98D-8227A0EBC045}" dt="2021-05-26T06:01:27.608" v="130" actId="26606"/>
          <ac:graphicFrameMkLst>
            <pc:docMk/>
            <pc:sldMk cId="3339224962" sldId="263"/>
            <ac:graphicFrameMk id="20" creationId="{75DBCF48-262B-454C-99D3-60FCEF4042B1}"/>
          </ac:graphicFrameMkLst>
        </pc:graphicFrameChg>
        <pc:picChg chg="mod ord">
          <ac:chgData name="Amit Rana" userId="ed131d96bcac4816" providerId="LiveId" clId="{893FFB50-C983-40A9-B98D-8227A0EBC045}" dt="2021-05-26T06:01:27.608" v="130" actId="26606"/>
          <ac:picMkLst>
            <pc:docMk/>
            <pc:sldMk cId="3339224962" sldId="263"/>
            <ac:picMk id="22" creationId="{6FD3DBAC-721D-435C-B0A1-705DE98FE1FB}"/>
          </ac:picMkLst>
        </pc:picChg>
        <pc:cxnChg chg="del">
          <ac:chgData name="Amit Rana" userId="ed131d96bcac4816" providerId="LiveId" clId="{893FFB50-C983-40A9-B98D-8227A0EBC045}" dt="2021-05-26T06:01:06.855" v="125"/>
          <ac:cxnSpMkLst>
            <pc:docMk/>
            <pc:sldMk cId="3339224962" sldId="263"/>
            <ac:cxnSpMk id="28" creationId="{67182200-4859-4C8D-BCBB-55B245C28BA3}"/>
          </ac:cxnSpMkLst>
        </pc:cxnChg>
      </pc:sldChg>
      <pc:sldChg chg="addSp modSp add mod setBg">
        <pc:chgData name="Amit Rana" userId="ed131d96bcac4816" providerId="LiveId" clId="{893FFB50-C983-40A9-B98D-8227A0EBC045}" dt="2021-05-26T06:01:30.227" v="131" actId="26606"/>
        <pc:sldMkLst>
          <pc:docMk/>
          <pc:sldMk cId="2131255713" sldId="264"/>
        </pc:sldMkLst>
        <pc:spChg chg="mod">
          <ac:chgData name="Amit Rana" userId="ed131d96bcac4816" providerId="LiveId" clId="{893FFB50-C983-40A9-B98D-8227A0EBC045}" dt="2021-05-26T06:01:30.227" v="131" actId="26606"/>
          <ac:spMkLst>
            <pc:docMk/>
            <pc:sldMk cId="2131255713" sldId="264"/>
            <ac:spMk id="2" creationId="{BEC24B33-4431-4BE3-BB47-EB6ECBCB90F4}"/>
          </ac:spMkLst>
        </pc:spChg>
        <pc:spChg chg="mod">
          <ac:chgData name="Amit Rana" userId="ed131d96bcac4816" providerId="LiveId" clId="{893FFB50-C983-40A9-B98D-8227A0EBC045}" dt="2021-05-26T06:01:30.227" v="131" actId="26606"/>
          <ac:spMkLst>
            <pc:docMk/>
            <pc:sldMk cId="2131255713" sldId="264"/>
            <ac:spMk id="3" creationId="{69E92273-4FEB-4BC8-BF27-05D7B9BB4D9E}"/>
          </ac:spMkLst>
        </pc:spChg>
        <pc:spChg chg="add">
          <ac:chgData name="Amit Rana" userId="ed131d96bcac4816" providerId="LiveId" clId="{893FFB50-C983-40A9-B98D-8227A0EBC045}" dt="2021-05-26T06:01:30.227" v="131" actId="26606"/>
          <ac:spMkLst>
            <pc:docMk/>
            <pc:sldMk cId="2131255713" sldId="264"/>
            <ac:spMk id="9" creationId="{2C61293E-6EBE-43EF-A52C-9BEBFD7679D4}"/>
          </ac:spMkLst>
        </pc:spChg>
        <pc:spChg chg="add">
          <ac:chgData name="Amit Rana" userId="ed131d96bcac4816" providerId="LiveId" clId="{893FFB50-C983-40A9-B98D-8227A0EBC045}" dt="2021-05-26T06:01:30.227" v="131" actId="26606"/>
          <ac:spMkLst>
            <pc:docMk/>
            <pc:sldMk cId="2131255713" sldId="264"/>
            <ac:spMk id="11" creationId="{21540236-BFD5-4A9D-8840-4703E7F76825}"/>
          </ac:spMkLst>
        </pc:spChg>
        <pc:picChg chg="add">
          <ac:chgData name="Amit Rana" userId="ed131d96bcac4816" providerId="LiveId" clId="{893FFB50-C983-40A9-B98D-8227A0EBC045}" dt="2021-05-26T06:01:30.227" v="131" actId="26606"/>
          <ac:picMkLst>
            <pc:docMk/>
            <pc:sldMk cId="2131255713" sldId="264"/>
            <ac:picMk id="5" creationId="{8BE9AB71-C7A0-483F-AAFD-E4A1893E9389}"/>
          </ac:picMkLst>
        </pc:picChg>
      </pc:sldChg>
      <pc:sldChg chg="addSp delSp modSp add mod setBg delDesignElem">
        <pc:chgData name="Amit Rana" userId="ed131d96bcac4816" providerId="LiveId" clId="{893FFB50-C983-40A9-B98D-8227A0EBC045}" dt="2021-05-26T06:01:35.680" v="134" actId="26606"/>
        <pc:sldMkLst>
          <pc:docMk/>
          <pc:sldMk cId="4085843608" sldId="265"/>
        </pc:sldMkLst>
        <pc:spChg chg="mod">
          <ac:chgData name="Amit Rana" userId="ed131d96bcac4816" providerId="LiveId" clId="{893FFB50-C983-40A9-B98D-8227A0EBC045}" dt="2021-05-26T06:01:35.680" v="134" actId="26606"/>
          <ac:spMkLst>
            <pc:docMk/>
            <pc:sldMk cId="4085843608" sldId="265"/>
            <ac:spMk id="2" creationId="{E6C8E344-FD7F-4A4A-B5B9-6A4DD0A7E259}"/>
          </ac:spMkLst>
        </pc:spChg>
        <pc:spChg chg="add del">
          <ac:chgData name="Amit Rana" userId="ed131d96bcac4816" providerId="LiveId" clId="{893FFB50-C983-40A9-B98D-8227A0EBC045}" dt="2021-05-26T06:01:35.609" v="133" actId="26606"/>
          <ac:spMkLst>
            <pc:docMk/>
            <pc:sldMk cId="4085843608" sldId="265"/>
            <ac:spMk id="7" creationId="{35DB3719-6FDC-4E5D-891D-FF40B7300F64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4085843608" sldId="265"/>
            <ac:spMk id="10" creationId="{B819A166-7571-4003-A6B8-B62034C3ED30}"/>
          </ac:spMkLst>
        </pc:spChg>
        <pc:spChg chg="add del">
          <ac:chgData name="Amit Rana" userId="ed131d96bcac4816" providerId="LiveId" clId="{893FFB50-C983-40A9-B98D-8227A0EBC045}" dt="2021-05-26T06:01:35.609" v="133" actId="26606"/>
          <ac:spMkLst>
            <pc:docMk/>
            <pc:sldMk cId="4085843608" sldId="265"/>
            <ac:spMk id="12" creationId="{E0CBAC23-2E3F-4A90-BA59-F8299F6A5439}"/>
          </ac:spMkLst>
        </pc:spChg>
        <pc:spChg chg="add">
          <ac:chgData name="Amit Rana" userId="ed131d96bcac4816" providerId="LiveId" clId="{893FFB50-C983-40A9-B98D-8227A0EBC045}" dt="2021-05-26T06:01:35.680" v="134" actId="26606"/>
          <ac:spMkLst>
            <pc:docMk/>
            <pc:sldMk cId="4085843608" sldId="265"/>
            <ac:spMk id="14" creationId="{9DBC8166-481C-4473-95F5-9A5B9073B7F1}"/>
          </ac:spMkLst>
        </pc:spChg>
        <pc:spChg chg="add">
          <ac:chgData name="Amit Rana" userId="ed131d96bcac4816" providerId="LiveId" clId="{893FFB50-C983-40A9-B98D-8227A0EBC045}" dt="2021-05-26T06:01:35.680" v="134" actId="26606"/>
          <ac:spMkLst>
            <pc:docMk/>
            <pc:sldMk cId="4085843608" sldId="265"/>
            <ac:spMk id="15" creationId="{A5A5CE6E-90AF-4D43-A014-1F9EC83EB93D}"/>
          </ac:spMkLst>
        </pc:spChg>
        <pc:graphicFrameChg chg="mod modGraphic">
          <ac:chgData name="Amit Rana" userId="ed131d96bcac4816" providerId="LiveId" clId="{893FFB50-C983-40A9-B98D-8227A0EBC045}" dt="2021-05-26T06:01:35.680" v="134" actId="26606"/>
          <ac:graphicFrameMkLst>
            <pc:docMk/>
            <pc:sldMk cId="4085843608" sldId="265"/>
            <ac:graphicFrameMk id="5" creationId="{8491E74E-7447-40D0-B19E-DB0F6F7FD0E8}"/>
          </ac:graphicFrameMkLst>
        </pc:graphicFrameChg>
      </pc:sldChg>
      <pc:sldChg chg="add">
        <pc:chgData name="Amit Rana" userId="ed131d96bcac4816" providerId="LiveId" clId="{893FFB50-C983-40A9-B98D-8227A0EBC045}" dt="2021-05-26T06:01:06.855" v="125"/>
        <pc:sldMkLst>
          <pc:docMk/>
          <pc:sldMk cId="2205703884" sldId="266"/>
        </pc:sldMkLst>
      </pc:sldChg>
      <pc:sldChg chg="add">
        <pc:chgData name="Amit Rana" userId="ed131d96bcac4816" providerId="LiveId" clId="{893FFB50-C983-40A9-B98D-8227A0EBC045}" dt="2021-05-26T06:01:06.855" v="125"/>
        <pc:sldMkLst>
          <pc:docMk/>
          <pc:sldMk cId="3104999621" sldId="267"/>
        </pc:sldMkLst>
      </pc:sldChg>
      <pc:sldChg chg="delSp add setBg delDesignElem">
        <pc:chgData name="Amit Rana" userId="ed131d96bcac4816" providerId="LiveId" clId="{893FFB50-C983-40A9-B98D-8227A0EBC045}" dt="2021-05-26T06:01:06.855" v="125"/>
        <pc:sldMkLst>
          <pc:docMk/>
          <pc:sldMk cId="3463504058" sldId="268"/>
        </pc:sldMkLst>
        <pc:spChg chg="del">
          <ac:chgData name="Amit Rana" userId="ed131d96bcac4816" providerId="LiveId" clId="{893FFB50-C983-40A9-B98D-8227A0EBC045}" dt="2021-05-26T06:01:06.855" v="125"/>
          <ac:spMkLst>
            <pc:docMk/>
            <pc:sldMk cId="3463504058" sldId="268"/>
            <ac:spMk id="11" creationId="{5DCB5928-DC7D-4612-9922-441966E15627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3463504058" sldId="268"/>
            <ac:spMk id="13" creationId="{682C1161-1736-45EC-99B7-33F3CAE9D517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3463504058" sldId="268"/>
            <ac:spMk id="15" creationId="{84D4DDB8-B68F-45B0-9F62-C4279996F672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3463504058" sldId="268"/>
            <ac:spMk id="17" creationId="{AF2F604E-43BE-4DC3-B983-E071523364F8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3463504058" sldId="268"/>
            <ac:spMk id="19" creationId="{08C9B587-E65E-4B52-B37C-ABEBB6E87928}"/>
          </ac:spMkLst>
        </pc:spChg>
      </pc:sldChg>
      <pc:sldChg chg="addSp delSp modSp add mod setBg delDesignElem">
        <pc:chgData name="Amit Rana" userId="ed131d96bcac4816" providerId="LiveId" clId="{893FFB50-C983-40A9-B98D-8227A0EBC045}" dt="2021-05-26T06:01:46.736" v="135" actId="26606"/>
        <pc:sldMkLst>
          <pc:docMk/>
          <pc:sldMk cId="1863587307" sldId="269"/>
        </pc:sldMkLst>
        <pc:spChg chg="mod">
          <ac:chgData name="Amit Rana" userId="ed131d96bcac4816" providerId="LiveId" clId="{893FFB50-C983-40A9-B98D-8227A0EBC045}" dt="2021-05-26T06:01:46.736" v="135" actId="26606"/>
          <ac:spMkLst>
            <pc:docMk/>
            <pc:sldMk cId="1863587307" sldId="269"/>
            <ac:spMk id="2" creationId="{F35E9976-734C-4607-BB08-F443FBD1DA14}"/>
          </ac:spMkLst>
        </pc:spChg>
        <pc:spChg chg="mod">
          <ac:chgData name="Amit Rana" userId="ed131d96bcac4816" providerId="LiveId" clId="{893FFB50-C983-40A9-B98D-8227A0EBC045}" dt="2021-05-26T06:01:46.736" v="135" actId="26606"/>
          <ac:spMkLst>
            <pc:docMk/>
            <pc:sldMk cId="1863587307" sldId="269"/>
            <ac:spMk id="3" creationId="{50351810-DCE9-45C5-B0E1-BA9CADCBEADE}"/>
          </ac:spMkLst>
        </pc:spChg>
        <pc:spChg chg="add">
          <ac:chgData name="Amit Rana" userId="ed131d96bcac4816" providerId="LiveId" clId="{893FFB50-C983-40A9-B98D-8227A0EBC045}" dt="2021-05-26T06:01:46.736" v="135" actId="26606"/>
          <ac:spMkLst>
            <pc:docMk/>
            <pc:sldMk cId="1863587307" sldId="269"/>
            <ac:spMk id="5" creationId="{4E1BEB12-92AF-4445-98AD-4C7756E7C93B}"/>
          </ac:spMkLst>
        </pc:spChg>
        <pc:spChg chg="add">
          <ac:chgData name="Amit Rana" userId="ed131d96bcac4816" providerId="LiveId" clId="{893FFB50-C983-40A9-B98D-8227A0EBC045}" dt="2021-05-26T06:01:46.736" v="135" actId="26606"/>
          <ac:spMkLst>
            <pc:docMk/>
            <pc:sldMk cId="1863587307" sldId="269"/>
            <ac:spMk id="6" creationId="{D0522C2C-7B5C-48A7-A969-03941E5D2E76}"/>
          </ac:spMkLst>
        </pc:spChg>
        <pc:spChg chg="add">
          <ac:chgData name="Amit Rana" userId="ed131d96bcac4816" providerId="LiveId" clId="{893FFB50-C983-40A9-B98D-8227A0EBC045}" dt="2021-05-26T06:01:46.736" v="135" actId="26606"/>
          <ac:spMkLst>
            <pc:docMk/>
            <pc:sldMk cId="1863587307" sldId="269"/>
            <ac:spMk id="7" creationId="{9C682A1A-5B2D-4111-BBD6-620165633E5B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863587307" sldId="269"/>
            <ac:spMk id="8" creationId="{6F5A5072-7B47-4D32-B52A-4EBBF590B8A5}"/>
          </ac:spMkLst>
        </pc:spChg>
        <pc:spChg chg="add">
          <ac:chgData name="Amit Rana" userId="ed131d96bcac4816" providerId="LiveId" clId="{893FFB50-C983-40A9-B98D-8227A0EBC045}" dt="2021-05-26T06:01:46.736" v="135" actId="26606"/>
          <ac:spMkLst>
            <pc:docMk/>
            <pc:sldMk cId="1863587307" sldId="269"/>
            <ac:spMk id="9" creationId="{D6EE29F2-D77F-4BD0-A20B-334D316A1C9D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863587307" sldId="269"/>
            <ac:spMk id="10" creationId="{9715DAF0-AE1B-46C9-8A6B-DB2AA05AB91D}"/>
          </ac:spMkLst>
        </pc:spChg>
        <pc:spChg chg="add">
          <ac:chgData name="Amit Rana" userId="ed131d96bcac4816" providerId="LiveId" clId="{893FFB50-C983-40A9-B98D-8227A0EBC045}" dt="2021-05-26T06:01:46.736" v="135" actId="26606"/>
          <ac:spMkLst>
            <pc:docMk/>
            <pc:sldMk cId="1863587307" sldId="269"/>
            <ac:spMk id="11" creationId="{22D09ED2-868F-42C6-866E-F92E0CEF314F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863587307" sldId="269"/>
            <ac:spMk id="12" creationId="{6016219D-510E-4184-9090-6D5578A87BD1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863587307" sldId="269"/>
            <ac:spMk id="14" creationId="{AFF4A713-7B75-4B21-90D7-5AB19547C728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863587307" sldId="269"/>
            <ac:spMk id="16" creationId="{DC631C0B-6DA6-4E57-8231-CE32B3434A7E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863587307" sldId="269"/>
            <ac:spMk id="18" creationId="{C29501E6-A978-4A61-9689-9085AF97A53A}"/>
          </ac:spMkLst>
        </pc:spChg>
      </pc:sldChg>
      <pc:sldChg chg="add">
        <pc:chgData name="Amit Rana" userId="ed131d96bcac4816" providerId="LiveId" clId="{893FFB50-C983-40A9-B98D-8227A0EBC045}" dt="2021-05-26T06:01:06.855" v="125"/>
        <pc:sldMkLst>
          <pc:docMk/>
          <pc:sldMk cId="2224649904" sldId="270"/>
        </pc:sldMkLst>
      </pc:sldChg>
      <pc:sldChg chg="delSp add setBg delDesignElem">
        <pc:chgData name="Amit Rana" userId="ed131d96bcac4816" providerId="LiveId" clId="{893FFB50-C983-40A9-B98D-8227A0EBC045}" dt="2021-05-26T06:01:06.855" v="125"/>
        <pc:sldMkLst>
          <pc:docMk/>
          <pc:sldMk cId="1933579188" sldId="271"/>
        </pc:sldMkLst>
        <pc:spChg chg="del">
          <ac:chgData name="Amit Rana" userId="ed131d96bcac4816" providerId="LiveId" clId="{893FFB50-C983-40A9-B98D-8227A0EBC045}" dt="2021-05-26T06:01:06.855" v="125"/>
          <ac:spMkLst>
            <pc:docMk/>
            <pc:sldMk cId="1933579188" sldId="271"/>
            <ac:spMk id="23" creationId="{5F2F0C84-BE8C-4DC2-A6D3-30349A801D5C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933579188" sldId="271"/>
            <ac:spMk id="24" creationId="{362D44EE-C852-4460-B8B5-C4F2BC20510C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933579188" sldId="271"/>
            <ac:spMk id="25" creationId="{658970D8-8D1D-4B5C-894B-E871CC86543D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933579188" sldId="271"/>
            <ac:spMk id="26" creationId="{F227E5B6-9132-43CA-B503-37A18562ADF2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933579188" sldId="271"/>
            <ac:spMk id="27" creationId="{03C2051E-A88D-48E5-BACF-AAED17892722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933579188" sldId="271"/>
            <ac:spMk id="28" creationId="{7821A508-2985-4905-874A-527429BAABFA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1933579188" sldId="271"/>
            <ac:spMk id="29" creationId="{D2929CB1-0E3C-4B2D-ADC5-0154FB33BA44}"/>
          </ac:spMkLst>
        </pc:spChg>
      </pc:sldChg>
      <pc:sldChg chg="add">
        <pc:chgData name="Amit Rana" userId="ed131d96bcac4816" providerId="LiveId" clId="{893FFB50-C983-40A9-B98D-8227A0EBC045}" dt="2021-05-26T06:01:06.855" v="125"/>
        <pc:sldMkLst>
          <pc:docMk/>
          <pc:sldMk cId="428416879" sldId="272"/>
        </pc:sldMkLst>
      </pc:sldChg>
      <pc:sldChg chg="add">
        <pc:chgData name="Amit Rana" userId="ed131d96bcac4816" providerId="LiveId" clId="{893FFB50-C983-40A9-B98D-8227A0EBC045}" dt="2021-05-26T06:01:06.855" v="125"/>
        <pc:sldMkLst>
          <pc:docMk/>
          <pc:sldMk cId="1702807951" sldId="273"/>
        </pc:sldMkLst>
      </pc:sldChg>
      <pc:sldChg chg="add">
        <pc:chgData name="Amit Rana" userId="ed131d96bcac4816" providerId="LiveId" clId="{893FFB50-C983-40A9-B98D-8227A0EBC045}" dt="2021-05-26T06:01:06.855" v="125"/>
        <pc:sldMkLst>
          <pc:docMk/>
          <pc:sldMk cId="2164341283" sldId="274"/>
        </pc:sldMkLst>
      </pc:sldChg>
      <pc:sldChg chg="delSp add setBg delDesignElem">
        <pc:chgData name="Amit Rana" userId="ed131d96bcac4816" providerId="LiveId" clId="{893FFB50-C983-40A9-B98D-8227A0EBC045}" dt="2021-05-26T06:01:06.855" v="125"/>
        <pc:sldMkLst>
          <pc:docMk/>
          <pc:sldMk cId="4223602869" sldId="275"/>
        </pc:sldMkLst>
        <pc:spChg chg="del">
          <ac:chgData name="Amit Rana" userId="ed131d96bcac4816" providerId="LiveId" clId="{893FFB50-C983-40A9-B98D-8227A0EBC045}" dt="2021-05-26T06:01:06.855" v="125"/>
          <ac:spMkLst>
            <pc:docMk/>
            <pc:sldMk cId="4223602869" sldId="275"/>
            <ac:spMk id="12" creationId="{0671A8AE-40A1-4631-A6B8-581AFF065482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4223602869" sldId="275"/>
            <ac:spMk id="14" creationId="{AB58EF07-17C2-48CF-ABB0-EEF1F17CB8F0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4223602869" sldId="275"/>
            <ac:spMk id="16" creationId="{AF2F604E-43BE-4DC3-B983-E071523364F8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4223602869" sldId="275"/>
            <ac:spMk id="18" creationId="{08C9B587-E65E-4B52-B37C-ABEBB6E87928}"/>
          </ac:spMkLst>
        </pc:spChg>
      </pc:sldChg>
      <pc:sldChg chg="delSp add setBg delDesignElem">
        <pc:chgData name="Amit Rana" userId="ed131d96bcac4816" providerId="LiveId" clId="{893FFB50-C983-40A9-B98D-8227A0EBC045}" dt="2021-05-26T06:01:06.855" v="125"/>
        <pc:sldMkLst>
          <pc:docMk/>
          <pc:sldMk cId="976149802" sldId="276"/>
        </pc:sldMkLst>
        <pc:spChg chg="del">
          <ac:chgData name="Amit Rana" userId="ed131d96bcac4816" providerId="LiveId" clId="{893FFB50-C983-40A9-B98D-8227A0EBC045}" dt="2021-05-26T06:01:06.855" v="125"/>
          <ac:spMkLst>
            <pc:docMk/>
            <pc:sldMk cId="976149802" sldId="276"/>
            <ac:spMk id="9" creationId="{8DF67618-B87B-4195-8E24-3B126F79FF55}"/>
          </ac:spMkLst>
        </pc:spChg>
        <pc:spChg chg="del">
          <ac:chgData name="Amit Rana" userId="ed131d96bcac4816" providerId="LiveId" clId="{893FFB50-C983-40A9-B98D-8227A0EBC045}" dt="2021-05-26T06:01:06.855" v="125"/>
          <ac:spMkLst>
            <pc:docMk/>
            <pc:sldMk cId="976149802" sldId="276"/>
            <ac:spMk id="11" creationId="{64960379-9FF9-400A-A8A8-F5AB633FD3BF}"/>
          </ac:spMkLst>
        </pc:spChg>
        <pc:grpChg chg="del">
          <ac:chgData name="Amit Rana" userId="ed131d96bcac4816" providerId="LiveId" clId="{893FFB50-C983-40A9-B98D-8227A0EBC045}" dt="2021-05-26T06:01:06.855" v="125"/>
          <ac:grpSpMkLst>
            <pc:docMk/>
            <pc:sldMk cId="976149802" sldId="276"/>
            <ac:grpSpMk id="13" creationId="{2C491629-AE25-486B-9B22-2CE4EE8F7E47}"/>
          </ac:grpSpMkLst>
        </pc:grpChg>
        <pc:grpChg chg="del">
          <ac:chgData name="Amit Rana" userId="ed131d96bcac4816" providerId="LiveId" clId="{893FFB50-C983-40A9-B98D-8227A0EBC045}" dt="2021-05-26T06:01:06.855" v="125"/>
          <ac:grpSpMkLst>
            <pc:docMk/>
            <pc:sldMk cId="976149802" sldId="276"/>
            <ac:grpSpMk id="17" creationId="{43F5E015-E085-4624-B431-B42414448684}"/>
          </ac:grpSpMkLst>
        </pc:grpChg>
      </pc:sldChg>
      <pc:sldChg chg="add">
        <pc:chgData name="Amit Rana" userId="ed131d96bcac4816" providerId="LiveId" clId="{893FFB50-C983-40A9-B98D-8227A0EBC045}" dt="2021-05-26T06:01:06.855" v="125"/>
        <pc:sldMkLst>
          <pc:docMk/>
          <pc:sldMk cId="3210049638" sldId="277"/>
        </pc:sldMkLst>
      </pc:sldChg>
      <pc:sldChg chg="addSp delSp modSp new mod setBg">
        <pc:chgData name="Amit Rana" userId="ed131d96bcac4816" providerId="LiveId" clId="{893FFB50-C983-40A9-B98D-8227A0EBC045}" dt="2021-05-26T06:04:26.167" v="494" actId="26606"/>
        <pc:sldMkLst>
          <pc:docMk/>
          <pc:sldMk cId="3734553014" sldId="278"/>
        </pc:sldMkLst>
        <pc:spChg chg="mod">
          <ac:chgData name="Amit Rana" userId="ed131d96bcac4816" providerId="LiveId" clId="{893FFB50-C983-40A9-B98D-8227A0EBC045}" dt="2021-05-26T06:04:26.167" v="494" actId="26606"/>
          <ac:spMkLst>
            <pc:docMk/>
            <pc:sldMk cId="3734553014" sldId="278"/>
            <ac:spMk id="2" creationId="{EE78D50A-1740-4567-B3B4-14382837F05B}"/>
          </ac:spMkLst>
        </pc:spChg>
        <pc:spChg chg="mod">
          <ac:chgData name="Amit Rana" userId="ed131d96bcac4816" providerId="LiveId" clId="{893FFB50-C983-40A9-B98D-8227A0EBC045}" dt="2021-05-26T06:04:26.167" v="494" actId="26606"/>
          <ac:spMkLst>
            <pc:docMk/>
            <pc:sldMk cId="3734553014" sldId="278"/>
            <ac:spMk id="3" creationId="{12440EDF-406A-45B1-B683-86EC8622E982}"/>
          </ac:spMkLst>
        </pc:spChg>
        <pc:spChg chg="add del">
          <ac:chgData name="Amit Rana" userId="ed131d96bcac4816" providerId="LiveId" clId="{893FFB50-C983-40A9-B98D-8227A0EBC045}" dt="2021-05-26T06:04:26.167" v="494" actId="26606"/>
          <ac:spMkLst>
            <pc:docMk/>
            <pc:sldMk cId="3734553014" sldId="278"/>
            <ac:spMk id="10" creationId="{23A58148-D452-4F6F-A2FE-EED968DE1970}"/>
          </ac:spMkLst>
        </pc:spChg>
        <pc:spChg chg="add">
          <ac:chgData name="Amit Rana" userId="ed131d96bcac4816" providerId="LiveId" clId="{893FFB50-C983-40A9-B98D-8227A0EBC045}" dt="2021-05-26T06:04:26.167" v="494" actId="26606"/>
          <ac:spMkLst>
            <pc:docMk/>
            <pc:sldMk cId="3734553014" sldId="278"/>
            <ac:spMk id="15" creationId="{2EB492CD-616E-47F8-933B-5E2D952A0593}"/>
          </ac:spMkLst>
        </pc:spChg>
        <pc:spChg chg="add">
          <ac:chgData name="Amit Rana" userId="ed131d96bcac4816" providerId="LiveId" clId="{893FFB50-C983-40A9-B98D-8227A0EBC045}" dt="2021-05-26T06:04:26.167" v="494" actId="26606"/>
          <ac:spMkLst>
            <pc:docMk/>
            <pc:sldMk cId="3734553014" sldId="278"/>
            <ac:spMk id="17" creationId="{59383CF9-23B5-4335-9B21-1791C4CF1C75}"/>
          </ac:spMkLst>
        </pc:spChg>
        <pc:spChg chg="add">
          <ac:chgData name="Amit Rana" userId="ed131d96bcac4816" providerId="LiveId" clId="{893FFB50-C983-40A9-B98D-8227A0EBC045}" dt="2021-05-26T06:04:26.167" v="494" actId="26606"/>
          <ac:spMkLst>
            <pc:docMk/>
            <pc:sldMk cId="3734553014" sldId="278"/>
            <ac:spMk id="19" creationId="{0007FE00-9498-4706-B255-6437B0252C02}"/>
          </ac:spMkLst>
        </pc:spChg>
        <pc:picChg chg="add del">
          <ac:chgData name="Amit Rana" userId="ed131d96bcac4816" providerId="LiveId" clId="{893FFB50-C983-40A9-B98D-8227A0EBC045}" dt="2021-05-26T06:02:35.736" v="297" actId="26606"/>
          <ac:picMkLst>
            <pc:docMk/>
            <pc:sldMk cId="3734553014" sldId="278"/>
            <ac:picMk id="5" creationId="{70BF02B6-B8B6-4740-95E8-E0CD89BB09FB}"/>
          </ac:picMkLst>
        </pc:picChg>
        <pc:picChg chg="add mod">
          <ac:chgData name="Amit Rana" userId="ed131d96bcac4816" providerId="LiveId" clId="{893FFB50-C983-40A9-B98D-8227A0EBC045}" dt="2021-05-26T06:04:26.167" v="494" actId="26606"/>
          <ac:picMkLst>
            <pc:docMk/>
            <pc:sldMk cId="3734553014" sldId="278"/>
            <ac:picMk id="7" creationId="{7D423087-78E2-4947-8BB0-FF1DF23E2862}"/>
          </ac:picMkLst>
        </pc:picChg>
        <pc:cxnChg chg="add del">
          <ac:chgData name="Amit Rana" userId="ed131d96bcac4816" providerId="LiveId" clId="{893FFB50-C983-40A9-B98D-8227A0EBC045}" dt="2021-05-26T06:02:35.736" v="297" actId="26606"/>
          <ac:cxnSpMkLst>
            <pc:docMk/>
            <pc:sldMk cId="3734553014" sldId="278"/>
            <ac:cxnSpMk id="9" creationId="{A7F400EE-A8A5-48AF-B4D6-291B52C6F0B0}"/>
          </ac:cxnSpMkLst>
        </pc:cxnChg>
      </pc:sldChg>
      <pc:sldChg chg="addSp modSp new mod setBg modClrScheme chgLayout">
        <pc:chgData name="Amit Rana" userId="ed131d96bcac4816" providerId="LiveId" clId="{893FFB50-C983-40A9-B98D-8227A0EBC045}" dt="2021-05-26T06:37:22.512" v="594" actId="26606"/>
        <pc:sldMkLst>
          <pc:docMk/>
          <pc:sldMk cId="2822377703" sldId="279"/>
        </pc:sldMkLst>
        <pc:spChg chg="mod ord">
          <ac:chgData name="Amit Rana" userId="ed131d96bcac4816" providerId="LiveId" clId="{893FFB50-C983-40A9-B98D-8227A0EBC045}" dt="2021-05-26T06:37:22.512" v="594" actId="26606"/>
          <ac:spMkLst>
            <pc:docMk/>
            <pc:sldMk cId="2822377703" sldId="279"/>
            <ac:spMk id="2" creationId="{81EB3DEB-47BE-4709-A0AB-887142BDA745}"/>
          </ac:spMkLst>
        </pc:spChg>
        <pc:spChg chg="mod ord">
          <ac:chgData name="Amit Rana" userId="ed131d96bcac4816" providerId="LiveId" clId="{893FFB50-C983-40A9-B98D-8227A0EBC045}" dt="2021-05-26T06:37:22.512" v="594" actId="26606"/>
          <ac:spMkLst>
            <pc:docMk/>
            <pc:sldMk cId="2822377703" sldId="279"/>
            <ac:spMk id="3" creationId="{6DA2894E-3591-4D1B-95C1-08B5CFCAF736}"/>
          </ac:spMkLst>
        </pc:spChg>
        <pc:spChg chg="add">
          <ac:chgData name="Amit Rana" userId="ed131d96bcac4816" providerId="LiveId" clId="{893FFB50-C983-40A9-B98D-8227A0EBC045}" dt="2021-05-26T06:37:22.512" v="594" actId="26606"/>
          <ac:spMkLst>
            <pc:docMk/>
            <pc:sldMk cId="2822377703" sldId="279"/>
            <ac:spMk id="8" creationId="{D278ADA9-6383-4BDD-80D2-8899A402687B}"/>
          </ac:spMkLst>
        </pc:spChg>
        <pc:spChg chg="add">
          <ac:chgData name="Amit Rana" userId="ed131d96bcac4816" providerId="LiveId" clId="{893FFB50-C983-40A9-B98D-8227A0EBC045}" dt="2021-05-26T06:37:22.512" v="594" actId="26606"/>
          <ac:spMkLst>
            <pc:docMk/>
            <pc:sldMk cId="2822377703" sldId="279"/>
            <ac:spMk id="10" creationId="{484B7147-B0F6-40ED-B5A2-FF72BC8198B6}"/>
          </ac:spMkLst>
        </pc:spChg>
        <pc:spChg chg="add">
          <ac:chgData name="Amit Rana" userId="ed131d96bcac4816" providerId="LiveId" clId="{893FFB50-C983-40A9-B98D-8227A0EBC045}" dt="2021-05-26T06:37:22.512" v="594" actId="26606"/>
          <ac:spMkLst>
            <pc:docMk/>
            <pc:sldMk cId="2822377703" sldId="279"/>
            <ac:spMk id="12" creationId="{B36D2DE0-0628-4A9A-A59D-7BA8B5EB3022}"/>
          </ac:spMkLst>
        </pc:spChg>
        <pc:spChg chg="add">
          <ac:chgData name="Amit Rana" userId="ed131d96bcac4816" providerId="LiveId" clId="{893FFB50-C983-40A9-B98D-8227A0EBC045}" dt="2021-05-26T06:37:22.512" v="594" actId="26606"/>
          <ac:spMkLst>
            <pc:docMk/>
            <pc:sldMk cId="2822377703" sldId="279"/>
            <ac:spMk id="14" creationId="{48E405C9-94BE-41DA-928C-DEC9A8550E9F}"/>
          </ac:spMkLst>
        </pc:spChg>
        <pc:spChg chg="add">
          <ac:chgData name="Amit Rana" userId="ed131d96bcac4816" providerId="LiveId" clId="{893FFB50-C983-40A9-B98D-8227A0EBC045}" dt="2021-05-26T06:37:22.512" v="594" actId="26606"/>
          <ac:spMkLst>
            <pc:docMk/>
            <pc:sldMk cId="2822377703" sldId="279"/>
            <ac:spMk id="16" creationId="{D2091A72-D5BB-42AC-8FD3-F7747D90861E}"/>
          </ac:spMkLst>
        </pc:spChg>
        <pc:spChg chg="add">
          <ac:chgData name="Amit Rana" userId="ed131d96bcac4816" providerId="LiveId" clId="{893FFB50-C983-40A9-B98D-8227A0EBC045}" dt="2021-05-26T06:37:22.512" v="594" actId="26606"/>
          <ac:spMkLst>
            <pc:docMk/>
            <pc:sldMk cId="2822377703" sldId="279"/>
            <ac:spMk id="18" creationId="{6ED12BFC-A737-46AF-8411-481112D54B0C}"/>
          </ac:spMkLst>
        </pc:spChg>
      </pc:sldChg>
      <pc:sldChg chg="addSp delSp modSp new mod setBg modClrScheme addAnim chgLayout">
        <pc:chgData name="Amit Rana" userId="ed131d96bcac4816" providerId="LiveId" clId="{893FFB50-C983-40A9-B98D-8227A0EBC045}" dt="2021-05-26T06:53:16.879" v="622"/>
        <pc:sldMkLst>
          <pc:docMk/>
          <pc:sldMk cId="1999720993" sldId="280"/>
        </pc:sldMkLst>
        <pc:spChg chg="mod ord">
          <ac:chgData name="Amit Rana" userId="ed131d96bcac4816" providerId="LiveId" clId="{893FFB50-C983-40A9-B98D-8227A0EBC045}" dt="2021-05-26T06:53:16.877" v="621" actId="26606"/>
          <ac:spMkLst>
            <pc:docMk/>
            <pc:sldMk cId="1999720993" sldId="280"/>
            <ac:spMk id="2" creationId="{3A34A06C-CCD5-49BD-8E24-ACE8FB4096F2}"/>
          </ac:spMkLst>
        </pc:spChg>
        <pc:spChg chg="del mod">
          <ac:chgData name="Amit Rana" userId="ed131d96bcac4816" providerId="LiveId" clId="{893FFB50-C983-40A9-B98D-8227A0EBC045}" dt="2021-05-26T06:53:09.828" v="619" actId="700"/>
          <ac:spMkLst>
            <pc:docMk/>
            <pc:sldMk cId="1999720993" sldId="280"/>
            <ac:spMk id="3" creationId="{5B1C6FDD-4A7B-4B1D-8CAC-92E2432C6A04}"/>
          </ac:spMkLst>
        </pc:spChg>
        <pc:spChg chg="add del mod ord">
          <ac:chgData name="Amit Rana" userId="ed131d96bcac4816" providerId="LiveId" clId="{893FFB50-C983-40A9-B98D-8227A0EBC045}" dt="2021-05-26T06:53:13.762" v="620" actId="700"/>
          <ac:spMkLst>
            <pc:docMk/>
            <pc:sldMk cId="1999720993" sldId="280"/>
            <ac:spMk id="4" creationId="{3A94D86E-AD19-47D5-9358-1F16F1433C7A}"/>
          </ac:spMkLst>
        </pc:spChg>
        <pc:spChg chg="add mod ord">
          <ac:chgData name="Amit Rana" userId="ed131d96bcac4816" providerId="LiveId" clId="{893FFB50-C983-40A9-B98D-8227A0EBC045}" dt="2021-05-26T06:53:16.877" v="621" actId="26606"/>
          <ac:spMkLst>
            <pc:docMk/>
            <pc:sldMk cId="1999720993" sldId="280"/>
            <ac:spMk id="5" creationId="{0E66680A-5812-48D2-AA04-174194675CC5}"/>
          </ac:spMkLst>
        </pc:spChg>
        <pc:spChg chg="add">
          <ac:chgData name="Amit Rana" userId="ed131d96bcac4816" providerId="LiveId" clId="{893FFB50-C983-40A9-B98D-8227A0EBC045}" dt="2021-05-26T06:53:16.877" v="621" actId="26606"/>
          <ac:spMkLst>
            <pc:docMk/>
            <pc:sldMk cId="1999720993" sldId="280"/>
            <ac:spMk id="10" creationId="{D278ADA9-6383-4BDD-80D2-8899A402687B}"/>
          </ac:spMkLst>
        </pc:spChg>
        <pc:spChg chg="add">
          <ac:chgData name="Amit Rana" userId="ed131d96bcac4816" providerId="LiveId" clId="{893FFB50-C983-40A9-B98D-8227A0EBC045}" dt="2021-05-26T06:53:16.877" v="621" actId="26606"/>
          <ac:spMkLst>
            <pc:docMk/>
            <pc:sldMk cId="1999720993" sldId="280"/>
            <ac:spMk id="12" creationId="{484B7147-B0F6-40ED-B5A2-FF72BC8198B6}"/>
          </ac:spMkLst>
        </pc:spChg>
        <pc:spChg chg="add">
          <ac:chgData name="Amit Rana" userId="ed131d96bcac4816" providerId="LiveId" clId="{893FFB50-C983-40A9-B98D-8227A0EBC045}" dt="2021-05-26T06:53:16.877" v="621" actId="26606"/>
          <ac:spMkLst>
            <pc:docMk/>
            <pc:sldMk cId="1999720993" sldId="280"/>
            <ac:spMk id="14" creationId="{B36D2DE0-0628-4A9A-A59D-7BA8B5EB3022}"/>
          </ac:spMkLst>
        </pc:spChg>
        <pc:spChg chg="add">
          <ac:chgData name="Amit Rana" userId="ed131d96bcac4816" providerId="LiveId" clId="{893FFB50-C983-40A9-B98D-8227A0EBC045}" dt="2021-05-26T06:53:16.877" v="621" actId="26606"/>
          <ac:spMkLst>
            <pc:docMk/>
            <pc:sldMk cId="1999720993" sldId="280"/>
            <ac:spMk id="16" creationId="{48E405C9-94BE-41DA-928C-DEC9A8550E9F}"/>
          </ac:spMkLst>
        </pc:spChg>
        <pc:spChg chg="add">
          <ac:chgData name="Amit Rana" userId="ed131d96bcac4816" providerId="LiveId" clId="{893FFB50-C983-40A9-B98D-8227A0EBC045}" dt="2021-05-26T06:53:16.877" v="621" actId="26606"/>
          <ac:spMkLst>
            <pc:docMk/>
            <pc:sldMk cId="1999720993" sldId="280"/>
            <ac:spMk id="18" creationId="{D2091A72-D5BB-42AC-8FD3-F7747D90861E}"/>
          </ac:spMkLst>
        </pc:spChg>
        <pc:spChg chg="add">
          <ac:chgData name="Amit Rana" userId="ed131d96bcac4816" providerId="LiveId" clId="{893FFB50-C983-40A9-B98D-8227A0EBC045}" dt="2021-05-26T06:53:16.877" v="621" actId="26606"/>
          <ac:spMkLst>
            <pc:docMk/>
            <pc:sldMk cId="1999720993" sldId="280"/>
            <ac:spMk id="20" creationId="{6ED12BFC-A737-46AF-8411-481112D54B0C}"/>
          </ac:spMkLst>
        </pc:spChg>
      </pc:sldChg>
      <pc:sldChg chg="addSp delSp modSp new mod setBg modClrScheme chgLayout">
        <pc:chgData name="Amit Rana" userId="ed131d96bcac4816" providerId="LiveId" clId="{893FFB50-C983-40A9-B98D-8227A0EBC045}" dt="2021-05-26T06:19:23.786" v="559" actId="26606"/>
        <pc:sldMkLst>
          <pc:docMk/>
          <pc:sldMk cId="576964032" sldId="281"/>
        </pc:sldMkLst>
        <pc:spChg chg="del mod ord">
          <ac:chgData name="Amit Rana" userId="ed131d96bcac4816" providerId="LiveId" clId="{893FFB50-C983-40A9-B98D-8227A0EBC045}" dt="2021-05-26T06:18:59.147" v="496" actId="700"/>
          <ac:spMkLst>
            <pc:docMk/>
            <pc:sldMk cId="576964032" sldId="281"/>
            <ac:spMk id="2" creationId="{91E11ACF-1AE8-4BE1-AA94-46AC4F896123}"/>
          </ac:spMkLst>
        </pc:spChg>
        <pc:spChg chg="del mod ord">
          <ac:chgData name="Amit Rana" userId="ed131d96bcac4816" providerId="LiveId" clId="{893FFB50-C983-40A9-B98D-8227A0EBC045}" dt="2021-05-26T06:18:59.147" v="496" actId="700"/>
          <ac:spMkLst>
            <pc:docMk/>
            <pc:sldMk cId="576964032" sldId="281"/>
            <ac:spMk id="3" creationId="{C2845095-7259-4CCE-BECA-9F875A592746}"/>
          </ac:spMkLst>
        </pc:spChg>
        <pc:spChg chg="add mod ord">
          <ac:chgData name="Amit Rana" userId="ed131d96bcac4816" providerId="LiveId" clId="{893FFB50-C983-40A9-B98D-8227A0EBC045}" dt="2021-05-26T06:19:23.786" v="559" actId="26606"/>
          <ac:spMkLst>
            <pc:docMk/>
            <pc:sldMk cId="576964032" sldId="281"/>
            <ac:spMk id="4" creationId="{D4DD70A6-FB0D-443C-A246-16229F7B2E90}"/>
          </ac:spMkLst>
        </pc:spChg>
        <pc:spChg chg="add mod ord">
          <ac:chgData name="Amit Rana" userId="ed131d96bcac4816" providerId="LiveId" clId="{893FFB50-C983-40A9-B98D-8227A0EBC045}" dt="2021-05-26T06:19:23.786" v="559" actId="26606"/>
          <ac:spMkLst>
            <pc:docMk/>
            <pc:sldMk cId="576964032" sldId="281"/>
            <ac:spMk id="5" creationId="{BA5EF386-6CB8-4B30-9541-E0E94008D12C}"/>
          </ac:spMkLst>
        </pc:spChg>
        <pc:spChg chg="add">
          <ac:chgData name="Amit Rana" userId="ed131d96bcac4816" providerId="LiveId" clId="{893FFB50-C983-40A9-B98D-8227A0EBC045}" dt="2021-05-26T06:19:23.786" v="559" actId="26606"/>
          <ac:spMkLst>
            <pc:docMk/>
            <pc:sldMk cId="576964032" sldId="281"/>
            <ac:spMk id="10" creationId="{4522B21E-B2B9-4C72-9A71-C87EFD137480}"/>
          </ac:spMkLst>
        </pc:spChg>
        <pc:spChg chg="add">
          <ac:chgData name="Amit Rana" userId="ed131d96bcac4816" providerId="LiveId" clId="{893FFB50-C983-40A9-B98D-8227A0EBC045}" dt="2021-05-26T06:19:23.786" v="559" actId="26606"/>
          <ac:spMkLst>
            <pc:docMk/>
            <pc:sldMk cId="576964032" sldId="281"/>
            <ac:spMk id="12" creationId="{5EB7D2A2-F448-44D4-938C-DC84CBCB3B1E}"/>
          </ac:spMkLst>
        </pc:spChg>
        <pc:spChg chg="add">
          <ac:chgData name="Amit Rana" userId="ed131d96bcac4816" providerId="LiveId" clId="{893FFB50-C983-40A9-B98D-8227A0EBC045}" dt="2021-05-26T06:19:23.786" v="559" actId="26606"/>
          <ac:spMkLst>
            <pc:docMk/>
            <pc:sldMk cId="576964032" sldId="281"/>
            <ac:spMk id="14" creationId="{871AEA07-1E14-44B4-8E55-64EF049CD66F}"/>
          </ac:spMkLst>
        </pc:spChg>
        <pc:cxnChg chg="add">
          <ac:chgData name="Amit Rana" userId="ed131d96bcac4816" providerId="LiveId" clId="{893FFB50-C983-40A9-B98D-8227A0EBC045}" dt="2021-05-26T06:19:23.786" v="559" actId="26606"/>
          <ac:cxnSpMkLst>
            <pc:docMk/>
            <pc:sldMk cId="576964032" sldId="281"/>
            <ac:cxnSpMk id="16" creationId="{F7C8EA93-3210-4C62-99E9-153C275E3A87}"/>
          </ac:cxnSpMkLst>
        </pc:cxnChg>
      </pc:sldChg>
      <pc:sldChg chg="addSp delSp modSp new mod setBg modClrScheme chgLayout">
        <pc:chgData name="Amit Rana" userId="ed131d96bcac4816" providerId="LiveId" clId="{893FFB50-C983-40A9-B98D-8227A0EBC045}" dt="2021-05-26T07:22:27.350" v="660" actId="26606"/>
        <pc:sldMkLst>
          <pc:docMk/>
          <pc:sldMk cId="2598198007" sldId="282"/>
        </pc:sldMkLst>
        <pc:spChg chg="del mod ord">
          <ac:chgData name="Amit Rana" userId="ed131d96bcac4816" providerId="LiveId" clId="{893FFB50-C983-40A9-B98D-8227A0EBC045}" dt="2021-05-26T07:22:11.582" v="624" actId="700"/>
          <ac:spMkLst>
            <pc:docMk/>
            <pc:sldMk cId="2598198007" sldId="282"/>
            <ac:spMk id="2" creationId="{B12BA69C-66C0-4FE9-8D5D-0A9E5BC86122}"/>
          </ac:spMkLst>
        </pc:spChg>
        <pc:spChg chg="del mod ord">
          <ac:chgData name="Amit Rana" userId="ed131d96bcac4816" providerId="LiveId" clId="{893FFB50-C983-40A9-B98D-8227A0EBC045}" dt="2021-05-26T07:22:11.582" v="624" actId="700"/>
          <ac:spMkLst>
            <pc:docMk/>
            <pc:sldMk cId="2598198007" sldId="282"/>
            <ac:spMk id="3" creationId="{B525264A-0E6E-4898-9CB7-5554EA4AA0DD}"/>
          </ac:spMkLst>
        </pc:spChg>
        <pc:spChg chg="add mod ord">
          <ac:chgData name="Amit Rana" userId="ed131d96bcac4816" providerId="LiveId" clId="{893FFB50-C983-40A9-B98D-8227A0EBC045}" dt="2021-05-26T07:22:27.350" v="660" actId="26606"/>
          <ac:spMkLst>
            <pc:docMk/>
            <pc:sldMk cId="2598198007" sldId="282"/>
            <ac:spMk id="4" creationId="{5A7C1091-029B-4887-9DD0-7F7A3798465C}"/>
          </ac:spMkLst>
        </pc:spChg>
        <pc:spChg chg="add mod ord">
          <ac:chgData name="Amit Rana" userId="ed131d96bcac4816" providerId="LiveId" clId="{893FFB50-C983-40A9-B98D-8227A0EBC045}" dt="2021-05-26T07:22:27.350" v="660" actId="26606"/>
          <ac:spMkLst>
            <pc:docMk/>
            <pc:sldMk cId="2598198007" sldId="282"/>
            <ac:spMk id="5" creationId="{CB61F640-FFE0-4220-B90A-EA548470B10D}"/>
          </ac:spMkLst>
        </pc:spChg>
        <pc:spChg chg="add">
          <ac:chgData name="Amit Rana" userId="ed131d96bcac4816" providerId="LiveId" clId="{893FFB50-C983-40A9-B98D-8227A0EBC045}" dt="2021-05-26T07:22:27.350" v="660" actId="26606"/>
          <ac:spMkLst>
            <pc:docMk/>
            <pc:sldMk cId="2598198007" sldId="282"/>
            <ac:spMk id="10" creationId="{D278ADA9-6383-4BDD-80D2-8899A402687B}"/>
          </ac:spMkLst>
        </pc:spChg>
        <pc:spChg chg="add">
          <ac:chgData name="Amit Rana" userId="ed131d96bcac4816" providerId="LiveId" clId="{893FFB50-C983-40A9-B98D-8227A0EBC045}" dt="2021-05-26T07:22:27.350" v="660" actId="26606"/>
          <ac:spMkLst>
            <pc:docMk/>
            <pc:sldMk cId="2598198007" sldId="282"/>
            <ac:spMk id="12" creationId="{484B7147-B0F6-40ED-B5A2-FF72BC8198B6}"/>
          </ac:spMkLst>
        </pc:spChg>
        <pc:spChg chg="add">
          <ac:chgData name="Amit Rana" userId="ed131d96bcac4816" providerId="LiveId" clId="{893FFB50-C983-40A9-B98D-8227A0EBC045}" dt="2021-05-26T07:22:27.350" v="660" actId="26606"/>
          <ac:spMkLst>
            <pc:docMk/>
            <pc:sldMk cId="2598198007" sldId="282"/>
            <ac:spMk id="14" creationId="{B36D2DE0-0628-4A9A-A59D-7BA8B5EB3022}"/>
          </ac:spMkLst>
        </pc:spChg>
        <pc:spChg chg="add">
          <ac:chgData name="Amit Rana" userId="ed131d96bcac4816" providerId="LiveId" clId="{893FFB50-C983-40A9-B98D-8227A0EBC045}" dt="2021-05-26T07:22:27.350" v="660" actId="26606"/>
          <ac:spMkLst>
            <pc:docMk/>
            <pc:sldMk cId="2598198007" sldId="282"/>
            <ac:spMk id="16" creationId="{48E405C9-94BE-41DA-928C-DEC9A8550E9F}"/>
          </ac:spMkLst>
        </pc:spChg>
        <pc:spChg chg="add">
          <ac:chgData name="Amit Rana" userId="ed131d96bcac4816" providerId="LiveId" clId="{893FFB50-C983-40A9-B98D-8227A0EBC045}" dt="2021-05-26T07:22:27.350" v="660" actId="26606"/>
          <ac:spMkLst>
            <pc:docMk/>
            <pc:sldMk cId="2598198007" sldId="282"/>
            <ac:spMk id="18" creationId="{D2091A72-D5BB-42AC-8FD3-F7747D90861E}"/>
          </ac:spMkLst>
        </pc:spChg>
        <pc:spChg chg="add">
          <ac:chgData name="Amit Rana" userId="ed131d96bcac4816" providerId="LiveId" clId="{893FFB50-C983-40A9-B98D-8227A0EBC045}" dt="2021-05-26T07:22:27.350" v="660" actId="26606"/>
          <ac:spMkLst>
            <pc:docMk/>
            <pc:sldMk cId="2598198007" sldId="282"/>
            <ac:spMk id="20" creationId="{6ED12BFC-A737-46AF-8411-481112D54B0C}"/>
          </ac:spMkLst>
        </pc:spChg>
      </pc:sldChg>
      <pc:sldChg chg="addSp delSp modSp new mod">
        <pc:chgData name="Amit Rana" userId="ed131d96bcac4816" providerId="LiveId" clId="{893FFB50-C983-40A9-B98D-8227A0EBC045}" dt="2021-06-02T03:59:38.918" v="1087" actId="1076"/>
        <pc:sldMkLst>
          <pc:docMk/>
          <pc:sldMk cId="1608356879" sldId="283"/>
        </pc:sldMkLst>
        <pc:spChg chg="mod">
          <ac:chgData name="Amit Rana" userId="ed131d96bcac4816" providerId="LiveId" clId="{893FFB50-C983-40A9-B98D-8227A0EBC045}" dt="2021-05-26T07:22:39.294" v="695" actId="20577"/>
          <ac:spMkLst>
            <pc:docMk/>
            <pc:sldMk cId="1608356879" sldId="283"/>
            <ac:spMk id="2" creationId="{BACDED9F-9C14-4809-8B3B-8EED2FD069AF}"/>
          </ac:spMkLst>
        </pc:spChg>
        <pc:spChg chg="mod">
          <ac:chgData name="Amit Rana" userId="ed131d96bcac4816" providerId="LiveId" clId="{893FFB50-C983-40A9-B98D-8227A0EBC045}" dt="2021-05-26T07:24:25.182" v="825" actId="20577"/>
          <ac:spMkLst>
            <pc:docMk/>
            <pc:sldMk cId="1608356879" sldId="283"/>
            <ac:spMk id="3" creationId="{9B82B482-1C9D-44E4-942A-C0D4406A1680}"/>
          </ac:spMkLst>
        </pc:spChg>
        <pc:graphicFrameChg chg="add del mod">
          <ac:chgData name="Amit Rana" userId="ed131d96bcac4816" providerId="LiveId" clId="{893FFB50-C983-40A9-B98D-8227A0EBC045}" dt="2021-05-26T07:24:32.712" v="827" actId="478"/>
          <ac:graphicFrameMkLst>
            <pc:docMk/>
            <pc:sldMk cId="1608356879" sldId="283"/>
            <ac:graphicFrameMk id="4" creationId="{657671B1-D635-4748-A30C-009A5BC45D91}"/>
          </ac:graphicFrameMkLst>
        </pc:graphicFrameChg>
        <pc:picChg chg="add mod">
          <ac:chgData name="Amit Rana" userId="ed131d96bcac4816" providerId="LiveId" clId="{893FFB50-C983-40A9-B98D-8227A0EBC045}" dt="2021-06-02T03:59:38.918" v="1087" actId="1076"/>
          <ac:picMkLst>
            <pc:docMk/>
            <pc:sldMk cId="1608356879" sldId="283"/>
            <ac:picMk id="3074" creationId="{D0AA8724-9716-4D2F-A81C-CA4AF86DBC9F}"/>
          </ac:picMkLst>
        </pc:picChg>
      </pc:sldChg>
      <pc:sldChg chg="addSp delSp modSp new mod">
        <pc:chgData name="Amit Rana" userId="ed131d96bcac4816" providerId="LiveId" clId="{893FFB50-C983-40A9-B98D-8227A0EBC045}" dt="2021-05-26T07:27:22.879" v="895" actId="12385"/>
        <pc:sldMkLst>
          <pc:docMk/>
          <pc:sldMk cId="431657553" sldId="284"/>
        </pc:sldMkLst>
        <pc:spChg chg="del">
          <ac:chgData name="Amit Rana" userId="ed131d96bcac4816" providerId="LiveId" clId="{893FFB50-C983-40A9-B98D-8227A0EBC045}" dt="2021-05-26T07:24:39.298" v="830" actId="478"/>
          <ac:spMkLst>
            <pc:docMk/>
            <pc:sldMk cId="431657553" sldId="284"/>
            <ac:spMk id="2" creationId="{EE8D3A70-B5AB-41C9-B734-359CB20807DE}"/>
          </ac:spMkLst>
        </pc:spChg>
        <pc:spChg chg="del">
          <ac:chgData name="Amit Rana" userId="ed131d96bcac4816" providerId="LiveId" clId="{893FFB50-C983-40A9-B98D-8227A0EBC045}" dt="2021-05-26T07:24:35.193" v="829"/>
          <ac:spMkLst>
            <pc:docMk/>
            <pc:sldMk cId="431657553" sldId="284"/>
            <ac:spMk id="3" creationId="{C15EC11E-1FA6-451C-81AB-AB63391EC6C8}"/>
          </ac:spMkLst>
        </pc:spChg>
        <pc:graphicFrameChg chg="add mod modGraphic">
          <ac:chgData name="Amit Rana" userId="ed131d96bcac4816" providerId="LiveId" clId="{893FFB50-C983-40A9-B98D-8227A0EBC045}" dt="2021-05-26T07:27:22.879" v="895" actId="12385"/>
          <ac:graphicFrameMkLst>
            <pc:docMk/>
            <pc:sldMk cId="431657553" sldId="284"/>
            <ac:graphicFrameMk id="4" creationId="{B0F06859-704E-4604-9B7B-9AC6DFA85BA8}"/>
          </ac:graphicFrameMkLst>
        </pc:graphicFrameChg>
      </pc:sldChg>
      <pc:sldChg chg="addSp delSp modSp new mod">
        <pc:chgData name="Amit Rana" userId="ed131d96bcac4816" providerId="LiveId" clId="{893FFB50-C983-40A9-B98D-8227A0EBC045}" dt="2021-05-26T07:28:43.556" v="959" actId="5793"/>
        <pc:sldMkLst>
          <pc:docMk/>
          <pc:sldMk cId="3513731716" sldId="285"/>
        </pc:sldMkLst>
        <pc:spChg chg="add del mod">
          <ac:chgData name="Amit Rana" userId="ed131d96bcac4816" providerId="LiveId" clId="{893FFB50-C983-40A9-B98D-8227A0EBC045}" dt="2021-05-26T07:28:43.556" v="959" actId="5793"/>
          <ac:spMkLst>
            <pc:docMk/>
            <pc:sldMk cId="3513731716" sldId="285"/>
            <ac:spMk id="3" creationId="{B223D159-2973-4FB1-883E-F9594E887011}"/>
          </ac:spMkLst>
        </pc:spChg>
        <pc:spChg chg="add del mod">
          <ac:chgData name="Amit Rana" userId="ed131d96bcac4816" providerId="LiveId" clId="{893FFB50-C983-40A9-B98D-8227A0EBC045}" dt="2021-05-26T07:28:09.736" v="935"/>
          <ac:spMkLst>
            <pc:docMk/>
            <pc:sldMk cId="3513731716" sldId="285"/>
            <ac:spMk id="4" creationId="{935308CB-7990-4C4F-ACC2-921E4D4EBFDF}"/>
          </ac:spMkLst>
        </pc:spChg>
        <pc:spChg chg="add del mod">
          <ac:chgData name="Amit Rana" userId="ed131d96bcac4816" providerId="LiveId" clId="{893FFB50-C983-40A9-B98D-8227A0EBC045}" dt="2021-05-26T07:28:15.082" v="937"/>
          <ac:spMkLst>
            <pc:docMk/>
            <pc:sldMk cId="3513731716" sldId="285"/>
            <ac:spMk id="5" creationId="{640D35E0-5149-433F-AD53-3EC342404BAC}"/>
          </ac:spMkLst>
        </pc:spChg>
      </pc:sldChg>
      <pc:sldChg chg="modSp new del mod">
        <pc:chgData name="Amit Rana" userId="ed131d96bcac4816" providerId="LiveId" clId="{893FFB50-C983-40A9-B98D-8227A0EBC045}" dt="2021-05-26T07:27:57.585" v="932" actId="680"/>
        <pc:sldMkLst>
          <pc:docMk/>
          <pc:sldMk cId="4172229528" sldId="285"/>
        </pc:sldMkLst>
        <pc:spChg chg="mod">
          <ac:chgData name="Amit Rana" userId="ed131d96bcac4816" providerId="LiveId" clId="{893FFB50-C983-40A9-B98D-8227A0EBC045}" dt="2021-05-26T07:27:56.315" v="931" actId="20577"/>
          <ac:spMkLst>
            <pc:docMk/>
            <pc:sldMk cId="4172229528" sldId="285"/>
            <ac:spMk id="3" creationId="{201B502A-B690-4FAF-9861-16562DA255E0}"/>
          </ac:spMkLst>
        </pc:spChg>
      </pc:sldChg>
      <pc:sldChg chg="addSp delSp modSp new mod">
        <pc:chgData name="Amit Rana" userId="ed131d96bcac4816" providerId="LiveId" clId="{893FFB50-C983-40A9-B98D-8227A0EBC045}" dt="2021-05-26T07:29:41.177" v="996" actId="20577"/>
        <pc:sldMkLst>
          <pc:docMk/>
          <pc:sldMk cId="28763920" sldId="286"/>
        </pc:sldMkLst>
        <pc:spChg chg="mod">
          <ac:chgData name="Amit Rana" userId="ed131d96bcac4816" providerId="LiveId" clId="{893FFB50-C983-40A9-B98D-8227A0EBC045}" dt="2021-05-26T07:29:41.177" v="996" actId="20577"/>
          <ac:spMkLst>
            <pc:docMk/>
            <pc:sldMk cId="28763920" sldId="286"/>
            <ac:spMk id="2" creationId="{521F7A0F-CB5F-4014-B716-55D5831B1E2F}"/>
          </ac:spMkLst>
        </pc:spChg>
        <pc:spChg chg="add del mod">
          <ac:chgData name="Amit Rana" userId="ed131d96bcac4816" providerId="LiveId" clId="{893FFB50-C983-40A9-B98D-8227A0EBC045}" dt="2021-05-26T07:29:34.981" v="970" actId="20577"/>
          <ac:spMkLst>
            <pc:docMk/>
            <pc:sldMk cId="28763920" sldId="286"/>
            <ac:spMk id="3" creationId="{90FEA74A-36AF-4942-BC7D-33DB8256EA0D}"/>
          </ac:spMkLst>
        </pc:spChg>
        <pc:spChg chg="add del mod">
          <ac:chgData name="Amit Rana" userId="ed131d96bcac4816" providerId="LiveId" clId="{893FFB50-C983-40A9-B98D-8227A0EBC045}" dt="2021-05-26T07:29:31.191" v="962"/>
          <ac:spMkLst>
            <pc:docMk/>
            <pc:sldMk cId="28763920" sldId="286"/>
            <ac:spMk id="4" creationId="{2AFC6B72-A092-41EC-91D7-D496AE1D4943}"/>
          </ac:spMkLst>
        </pc:spChg>
      </pc:sldChg>
      <pc:sldChg chg="addSp delSp modSp new mod setBg modClrScheme chgLayout">
        <pc:chgData name="Amit Rana" userId="ed131d96bcac4816" providerId="LiveId" clId="{893FFB50-C983-40A9-B98D-8227A0EBC045}" dt="2021-06-02T03:53:27.039" v="1019" actId="26606"/>
        <pc:sldMkLst>
          <pc:docMk/>
          <pc:sldMk cId="2029517143" sldId="287"/>
        </pc:sldMkLst>
        <pc:spChg chg="del mod ord">
          <ac:chgData name="Amit Rana" userId="ed131d96bcac4816" providerId="LiveId" clId="{893FFB50-C983-40A9-B98D-8227A0EBC045}" dt="2021-06-02T03:52:51.125" v="998" actId="700"/>
          <ac:spMkLst>
            <pc:docMk/>
            <pc:sldMk cId="2029517143" sldId="287"/>
            <ac:spMk id="2" creationId="{17CE5C98-E9C6-49D8-AFA3-15F348252775}"/>
          </ac:spMkLst>
        </pc:spChg>
        <pc:spChg chg="del mod ord">
          <ac:chgData name="Amit Rana" userId="ed131d96bcac4816" providerId="LiveId" clId="{893FFB50-C983-40A9-B98D-8227A0EBC045}" dt="2021-06-02T03:52:51.125" v="998" actId="700"/>
          <ac:spMkLst>
            <pc:docMk/>
            <pc:sldMk cId="2029517143" sldId="287"/>
            <ac:spMk id="3" creationId="{4CFFFF7C-9298-4B83-B448-201B0CF8746C}"/>
          </ac:spMkLst>
        </pc:spChg>
        <pc:spChg chg="add mod ord">
          <ac:chgData name="Amit Rana" userId="ed131d96bcac4816" providerId="LiveId" clId="{893FFB50-C983-40A9-B98D-8227A0EBC045}" dt="2021-06-02T03:53:27.039" v="1019" actId="26606"/>
          <ac:spMkLst>
            <pc:docMk/>
            <pc:sldMk cId="2029517143" sldId="287"/>
            <ac:spMk id="4" creationId="{B2F3E770-EBAC-4622-A38F-06013D640195}"/>
          </ac:spMkLst>
        </pc:spChg>
        <pc:spChg chg="add del mod ord">
          <ac:chgData name="Amit Rana" userId="ed131d96bcac4816" providerId="LiveId" clId="{893FFB50-C983-40A9-B98D-8227A0EBC045}" dt="2021-06-02T03:53:24.271" v="1018" actId="478"/>
          <ac:spMkLst>
            <pc:docMk/>
            <pc:sldMk cId="2029517143" sldId="287"/>
            <ac:spMk id="5" creationId="{5EB4EC97-EB69-49AE-ADA6-9FD0C3106CB4}"/>
          </ac:spMkLst>
        </pc:spChg>
        <pc:spChg chg="add del mod">
          <ac:chgData name="Amit Rana" userId="ed131d96bcac4816" providerId="LiveId" clId="{893FFB50-C983-40A9-B98D-8227A0EBC045}" dt="2021-06-02T03:53:21.328" v="1017" actId="478"/>
          <ac:spMkLst>
            <pc:docMk/>
            <pc:sldMk cId="2029517143" sldId="287"/>
            <ac:spMk id="8" creationId="{2663DA82-7CF8-479E-BCDE-D8321339C21D}"/>
          </ac:spMkLst>
        </pc:spChg>
        <pc:spChg chg="add">
          <ac:chgData name="Amit Rana" userId="ed131d96bcac4816" providerId="LiveId" clId="{893FFB50-C983-40A9-B98D-8227A0EBC045}" dt="2021-06-02T03:53:27.039" v="1019" actId="26606"/>
          <ac:spMkLst>
            <pc:docMk/>
            <pc:sldMk cId="2029517143" sldId="287"/>
            <ac:spMk id="12" creationId="{D4771268-CB57-404A-9271-370EB28F6090}"/>
          </ac:spMkLst>
        </pc:spChg>
        <pc:picChg chg="add mod">
          <ac:chgData name="Amit Rana" userId="ed131d96bcac4816" providerId="LiveId" clId="{893FFB50-C983-40A9-B98D-8227A0EBC045}" dt="2021-06-02T03:53:27.039" v="1019" actId="26606"/>
          <ac:picMkLst>
            <pc:docMk/>
            <pc:sldMk cId="2029517143" sldId="287"/>
            <ac:picMk id="7" creationId="{337A3E0A-FFB1-4E6F-9E40-53924BC98D99}"/>
          </ac:picMkLst>
        </pc:picChg>
      </pc:sldChg>
      <pc:sldChg chg="addSp delSp modSp new mod">
        <pc:chgData name="Amit Rana" userId="ed131d96bcac4816" providerId="LiveId" clId="{893FFB50-C983-40A9-B98D-8227A0EBC045}" dt="2021-06-02T03:53:53.822" v="1037" actId="2711"/>
        <pc:sldMkLst>
          <pc:docMk/>
          <pc:sldMk cId="347355756" sldId="288"/>
        </pc:sldMkLst>
        <pc:spChg chg="mod">
          <ac:chgData name="Amit Rana" userId="ed131d96bcac4816" providerId="LiveId" clId="{893FFB50-C983-40A9-B98D-8227A0EBC045}" dt="2021-06-02T03:53:32.010" v="1026" actId="20577"/>
          <ac:spMkLst>
            <pc:docMk/>
            <pc:sldMk cId="347355756" sldId="288"/>
            <ac:spMk id="2" creationId="{9F9317D1-A434-4907-87EC-C3F8187C515F}"/>
          </ac:spMkLst>
        </pc:spChg>
        <pc:spChg chg="add del mod">
          <ac:chgData name="Amit Rana" userId="ed131d96bcac4816" providerId="LiveId" clId="{893FFB50-C983-40A9-B98D-8227A0EBC045}" dt="2021-06-02T03:53:53.822" v="1037" actId="2711"/>
          <ac:spMkLst>
            <pc:docMk/>
            <pc:sldMk cId="347355756" sldId="288"/>
            <ac:spMk id="3" creationId="{865F18CB-94AD-40C8-909D-03152DD80B5F}"/>
          </ac:spMkLst>
        </pc:spChg>
        <pc:spChg chg="add del mod">
          <ac:chgData name="Amit Rana" userId="ed131d96bcac4816" providerId="LiveId" clId="{893FFB50-C983-40A9-B98D-8227A0EBC045}" dt="2021-06-02T03:53:45.256" v="1030"/>
          <ac:spMkLst>
            <pc:docMk/>
            <pc:sldMk cId="347355756" sldId="288"/>
            <ac:spMk id="4" creationId="{152916EE-E02C-47EA-8D70-2724D1183AAF}"/>
          </ac:spMkLst>
        </pc:spChg>
        <pc:spChg chg="add del mod">
          <ac:chgData name="Amit Rana" userId="ed131d96bcac4816" providerId="LiveId" clId="{893FFB50-C983-40A9-B98D-8227A0EBC045}" dt="2021-06-02T03:53:47.138" v="1032"/>
          <ac:spMkLst>
            <pc:docMk/>
            <pc:sldMk cId="347355756" sldId="288"/>
            <ac:spMk id="5" creationId="{46D67158-17D1-48CA-9D46-13A879A122E1}"/>
          </ac:spMkLst>
        </pc:spChg>
      </pc:sldChg>
      <pc:sldChg chg="addSp delSp modSp new mod setBg">
        <pc:chgData name="Amit Rana" userId="ed131d96bcac4816" providerId="LiveId" clId="{893FFB50-C983-40A9-B98D-8227A0EBC045}" dt="2021-06-02T03:54:38.507" v="1085" actId="26606"/>
        <pc:sldMkLst>
          <pc:docMk/>
          <pc:sldMk cId="2395559543" sldId="289"/>
        </pc:sldMkLst>
        <pc:spChg chg="mod">
          <ac:chgData name="Amit Rana" userId="ed131d96bcac4816" providerId="LiveId" clId="{893FFB50-C983-40A9-B98D-8227A0EBC045}" dt="2021-06-02T03:54:38.507" v="1085" actId="26606"/>
          <ac:spMkLst>
            <pc:docMk/>
            <pc:sldMk cId="2395559543" sldId="289"/>
            <ac:spMk id="2" creationId="{AE32784D-DA1C-4493-AAF9-F70B1CC79F88}"/>
          </ac:spMkLst>
        </pc:spChg>
        <pc:spChg chg="add del mod">
          <ac:chgData name="Amit Rana" userId="ed131d96bcac4816" providerId="LiveId" clId="{893FFB50-C983-40A9-B98D-8227A0EBC045}" dt="2021-06-02T03:54:38.507" v="1085" actId="26606"/>
          <ac:spMkLst>
            <pc:docMk/>
            <pc:sldMk cId="2395559543" sldId="289"/>
            <ac:spMk id="3" creationId="{ED9745D6-9DA1-4DE6-AE80-BC88495DA42F}"/>
          </ac:spMkLst>
        </pc:spChg>
        <pc:spChg chg="add del mod">
          <ac:chgData name="Amit Rana" userId="ed131d96bcac4816" providerId="LiveId" clId="{893FFB50-C983-40A9-B98D-8227A0EBC045}" dt="2021-06-02T03:54:17.818" v="1077"/>
          <ac:spMkLst>
            <pc:docMk/>
            <pc:sldMk cId="2395559543" sldId="289"/>
            <ac:spMk id="4" creationId="{8F7FD6E0-B4B0-4CE2-9D1B-DDC6DE9E4164}"/>
          </ac:spMkLst>
        </pc:spChg>
        <pc:spChg chg="add">
          <ac:chgData name="Amit Rana" userId="ed131d96bcac4816" providerId="LiveId" clId="{893FFB50-C983-40A9-B98D-8227A0EBC045}" dt="2021-06-02T03:54:38.507" v="1085" actId="26606"/>
          <ac:spMkLst>
            <pc:docMk/>
            <pc:sldMk cId="2395559543" sldId="289"/>
            <ac:spMk id="8" creationId="{907EF6B7-1338-4443-8C46-6A318D952DFD}"/>
          </ac:spMkLst>
        </pc:spChg>
        <pc:spChg chg="add">
          <ac:chgData name="Amit Rana" userId="ed131d96bcac4816" providerId="LiveId" clId="{893FFB50-C983-40A9-B98D-8227A0EBC045}" dt="2021-06-02T03:54:38.507" v="1085" actId="26606"/>
          <ac:spMkLst>
            <pc:docMk/>
            <pc:sldMk cId="2395559543" sldId="289"/>
            <ac:spMk id="10" creationId="{DAAE4CDD-124C-4DCF-9584-B6033B545DD5}"/>
          </ac:spMkLst>
        </pc:spChg>
        <pc:spChg chg="add">
          <ac:chgData name="Amit Rana" userId="ed131d96bcac4816" providerId="LiveId" clId="{893FFB50-C983-40A9-B98D-8227A0EBC045}" dt="2021-06-02T03:54:38.507" v="1085" actId="26606"/>
          <ac:spMkLst>
            <pc:docMk/>
            <pc:sldMk cId="2395559543" sldId="289"/>
            <ac:spMk id="12" creationId="{081E4A58-353D-44AE-B2FC-2A74E2E400F7}"/>
          </ac:spMkLst>
        </pc:spChg>
      </pc:sldChg>
      <pc:sldChg chg="addSp delSp modSp new mod">
        <pc:chgData name="Amit Rana" userId="ed131d96bcac4816" providerId="LiveId" clId="{893FFB50-C983-40A9-B98D-8227A0EBC045}" dt="2021-06-02T04:00:47.750" v="1224" actId="20577"/>
        <pc:sldMkLst>
          <pc:docMk/>
          <pc:sldMk cId="342252392" sldId="290"/>
        </pc:sldMkLst>
        <pc:spChg chg="mod">
          <ac:chgData name="Amit Rana" userId="ed131d96bcac4816" providerId="LiveId" clId="{893FFB50-C983-40A9-B98D-8227A0EBC045}" dt="2021-06-02T03:59:57.103" v="1095" actId="20577"/>
          <ac:spMkLst>
            <pc:docMk/>
            <pc:sldMk cId="342252392" sldId="290"/>
            <ac:spMk id="2" creationId="{22BE1F71-61F2-46FE-BCAF-FB362F1695D5}"/>
          </ac:spMkLst>
        </pc:spChg>
        <pc:spChg chg="add del mod">
          <ac:chgData name="Amit Rana" userId="ed131d96bcac4816" providerId="LiveId" clId="{893FFB50-C983-40A9-B98D-8227A0EBC045}" dt="2021-06-02T04:00:47.750" v="1224" actId="20577"/>
          <ac:spMkLst>
            <pc:docMk/>
            <pc:sldMk cId="342252392" sldId="290"/>
            <ac:spMk id="3" creationId="{AA720294-34C7-43CF-9D37-67BFE00E1BA5}"/>
          </ac:spMkLst>
        </pc:spChg>
        <pc:spChg chg="add del mod">
          <ac:chgData name="Amit Rana" userId="ed131d96bcac4816" providerId="LiveId" clId="{893FFB50-C983-40A9-B98D-8227A0EBC045}" dt="2021-06-02T04:00:00.413" v="1097"/>
          <ac:spMkLst>
            <pc:docMk/>
            <pc:sldMk cId="342252392" sldId="290"/>
            <ac:spMk id="4" creationId="{8EA6125E-6F6F-46C9-9BF3-0476F6953892}"/>
          </ac:spMkLst>
        </pc:spChg>
        <pc:spChg chg="add del">
          <ac:chgData name="Amit Rana" userId="ed131d96bcac4816" providerId="LiveId" clId="{893FFB50-C983-40A9-B98D-8227A0EBC045}" dt="2021-06-02T04:00:22.583" v="1108"/>
          <ac:spMkLst>
            <pc:docMk/>
            <pc:sldMk cId="342252392" sldId="290"/>
            <ac:spMk id="5" creationId="{D18C72DF-BA72-48F0-BDE4-E02EACAB4F59}"/>
          </ac:spMkLst>
        </pc:spChg>
        <pc:spChg chg="add del">
          <ac:chgData name="Amit Rana" userId="ed131d96bcac4816" providerId="LiveId" clId="{893FFB50-C983-40A9-B98D-8227A0EBC045}" dt="2021-06-02T04:00:24.825" v="1110"/>
          <ac:spMkLst>
            <pc:docMk/>
            <pc:sldMk cId="342252392" sldId="290"/>
            <ac:spMk id="6" creationId="{39A31896-89FA-4C85-8CD5-8BCAAD8E2C9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F5B93-2FC0-4A57-9D93-873A36BD034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08E42D-1AB6-42D5-8199-4E862964B141}">
      <dgm:prSet/>
      <dgm:spPr/>
      <dgm:t>
        <a:bodyPr/>
        <a:lstStyle/>
        <a:p>
          <a:r>
            <a:rPr lang="en-IN"/>
            <a:t>Every printable character is represented by its ASCII Code</a:t>
          </a:r>
          <a:endParaRPr lang="en-US"/>
        </a:p>
      </dgm:t>
    </dgm:pt>
    <dgm:pt modelId="{2BDEB9F3-9E85-4289-9D9A-AF60B1F59669}" type="parTrans" cxnId="{6F0DD1C5-31B1-4894-8565-14C7FCA8E858}">
      <dgm:prSet/>
      <dgm:spPr/>
      <dgm:t>
        <a:bodyPr/>
        <a:lstStyle/>
        <a:p>
          <a:endParaRPr lang="en-US"/>
        </a:p>
      </dgm:t>
    </dgm:pt>
    <dgm:pt modelId="{82ACCAFE-6F73-41B9-9425-7816893095AA}" type="sibTrans" cxnId="{6F0DD1C5-31B1-4894-8565-14C7FCA8E85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830BEB8-8A64-4651-A689-26DE82652BA8}">
      <dgm:prSet/>
      <dgm:spPr/>
      <dgm:t>
        <a:bodyPr/>
        <a:lstStyle/>
        <a:p>
          <a:r>
            <a:rPr lang="en-IN"/>
            <a:t>ASCII code is max 7 bit long</a:t>
          </a:r>
          <a:endParaRPr lang="en-US"/>
        </a:p>
      </dgm:t>
    </dgm:pt>
    <dgm:pt modelId="{F6FEF774-375C-420F-88E3-E7F443025862}" type="parTrans" cxnId="{A9379988-6F08-4D18-8089-B1BEE34E3A47}">
      <dgm:prSet/>
      <dgm:spPr/>
      <dgm:t>
        <a:bodyPr/>
        <a:lstStyle/>
        <a:p>
          <a:endParaRPr lang="en-US"/>
        </a:p>
      </dgm:t>
    </dgm:pt>
    <dgm:pt modelId="{5B31B835-26C0-4859-8E1A-CCE1032996E9}" type="sibTrans" cxnId="{A9379988-6F08-4D18-8089-B1BEE34E3A4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D3B86F5-F718-4951-BC3C-FA7090D34EDE}">
      <dgm:prSet/>
      <dgm:spPr/>
      <dgm:t>
        <a:bodyPr/>
        <a:lstStyle/>
        <a:p>
          <a:r>
            <a:rPr lang="en-IN"/>
            <a:t>unsigned or signed char can be used</a:t>
          </a:r>
          <a:endParaRPr lang="en-US"/>
        </a:p>
      </dgm:t>
    </dgm:pt>
    <dgm:pt modelId="{816C4D95-93CE-4E30-AF86-226EC9D8FDCA}" type="parTrans" cxnId="{1EC6EB38-D21A-4328-9095-6D6D26D9E479}">
      <dgm:prSet/>
      <dgm:spPr/>
      <dgm:t>
        <a:bodyPr/>
        <a:lstStyle/>
        <a:p>
          <a:endParaRPr lang="en-US"/>
        </a:p>
      </dgm:t>
    </dgm:pt>
    <dgm:pt modelId="{0465BA45-11EA-4652-8ED3-89BF56F84C59}" type="sibTrans" cxnId="{1EC6EB38-D21A-4328-9095-6D6D26D9E47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5F76DB0-9ADD-4F32-8031-7B8942ED2E85}">
      <dgm:prSet/>
      <dgm:spPr/>
      <dgm:t>
        <a:bodyPr/>
        <a:lstStyle/>
        <a:p>
          <a:r>
            <a:rPr lang="en-IN"/>
            <a:t>An array of char variables is also called string</a:t>
          </a:r>
          <a:endParaRPr lang="en-US"/>
        </a:p>
      </dgm:t>
    </dgm:pt>
    <dgm:pt modelId="{2269602E-8EBE-4D9F-AD5A-00B617A6E023}" type="parTrans" cxnId="{934251CA-BA4D-4D8A-A1F0-771777431324}">
      <dgm:prSet/>
      <dgm:spPr/>
      <dgm:t>
        <a:bodyPr/>
        <a:lstStyle/>
        <a:p>
          <a:endParaRPr lang="en-US"/>
        </a:p>
      </dgm:t>
    </dgm:pt>
    <dgm:pt modelId="{C2453DD0-4C4A-483A-995F-8888D38CF6BB}" type="sibTrans" cxnId="{934251CA-BA4D-4D8A-A1F0-771777431324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D9FBD2A1-3ED2-4F1F-ADB9-9E1DD5EED46D}" type="pres">
      <dgm:prSet presAssocID="{6D2F5B93-2FC0-4A57-9D93-873A36BD0346}" presName="Name0" presStyleCnt="0">
        <dgm:presLayoutVars>
          <dgm:animLvl val="lvl"/>
          <dgm:resizeHandles val="exact"/>
        </dgm:presLayoutVars>
      </dgm:prSet>
      <dgm:spPr/>
    </dgm:pt>
    <dgm:pt modelId="{A6DF39AE-3098-48FE-B4AD-82F614575CA2}" type="pres">
      <dgm:prSet presAssocID="{E308E42D-1AB6-42D5-8199-4E862964B141}" presName="compositeNode" presStyleCnt="0">
        <dgm:presLayoutVars>
          <dgm:bulletEnabled val="1"/>
        </dgm:presLayoutVars>
      </dgm:prSet>
      <dgm:spPr/>
    </dgm:pt>
    <dgm:pt modelId="{C0BBE449-E493-4F26-A884-DA87D016B520}" type="pres">
      <dgm:prSet presAssocID="{E308E42D-1AB6-42D5-8199-4E862964B141}" presName="bgRect" presStyleLbl="alignNode1" presStyleIdx="0" presStyleCnt="4"/>
      <dgm:spPr/>
    </dgm:pt>
    <dgm:pt modelId="{56D3EBE4-491C-45AE-8A50-08DF3E94892E}" type="pres">
      <dgm:prSet presAssocID="{82ACCAFE-6F73-41B9-9425-7816893095A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583A271-D116-46F6-86EF-1F9385667A83}" type="pres">
      <dgm:prSet presAssocID="{E308E42D-1AB6-42D5-8199-4E862964B141}" presName="nodeRect" presStyleLbl="alignNode1" presStyleIdx="0" presStyleCnt="4">
        <dgm:presLayoutVars>
          <dgm:bulletEnabled val="1"/>
        </dgm:presLayoutVars>
      </dgm:prSet>
      <dgm:spPr/>
    </dgm:pt>
    <dgm:pt modelId="{E28837AE-E164-4346-B775-C0102998E14A}" type="pres">
      <dgm:prSet presAssocID="{82ACCAFE-6F73-41B9-9425-7816893095AA}" presName="sibTrans" presStyleCnt="0"/>
      <dgm:spPr/>
    </dgm:pt>
    <dgm:pt modelId="{B3EC2115-F166-4EFB-AC48-5F083231CFBC}" type="pres">
      <dgm:prSet presAssocID="{9830BEB8-8A64-4651-A689-26DE82652BA8}" presName="compositeNode" presStyleCnt="0">
        <dgm:presLayoutVars>
          <dgm:bulletEnabled val="1"/>
        </dgm:presLayoutVars>
      </dgm:prSet>
      <dgm:spPr/>
    </dgm:pt>
    <dgm:pt modelId="{3953FFDA-B250-4B92-87A7-242D994C4B26}" type="pres">
      <dgm:prSet presAssocID="{9830BEB8-8A64-4651-A689-26DE82652BA8}" presName="bgRect" presStyleLbl="alignNode1" presStyleIdx="1" presStyleCnt="4"/>
      <dgm:spPr/>
    </dgm:pt>
    <dgm:pt modelId="{27629953-AA43-4D84-A867-3F0C3B7AA58D}" type="pres">
      <dgm:prSet presAssocID="{5B31B835-26C0-4859-8E1A-CCE1032996E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4F2A99F-3C36-4410-85D0-14FD7CAED0C1}" type="pres">
      <dgm:prSet presAssocID="{9830BEB8-8A64-4651-A689-26DE82652BA8}" presName="nodeRect" presStyleLbl="alignNode1" presStyleIdx="1" presStyleCnt="4">
        <dgm:presLayoutVars>
          <dgm:bulletEnabled val="1"/>
        </dgm:presLayoutVars>
      </dgm:prSet>
      <dgm:spPr/>
    </dgm:pt>
    <dgm:pt modelId="{9281EEF7-AE49-496B-91F0-B79B268FC8D3}" type="pres">
      <dgm:prSet presAssocID="{5B31B835-26C0-4859-8E1A-CCE1032996E9}" presName="sibTrans" presStyleCnt="0"/>
      <dgm:spPr/>
    </dgm:pt>
    <dgm:pt modelId="{A45EEC77-1319-46E4-A2F2-1B773C196F0B}" type="pres">
      <dgm:prSet presAssocID="{ED3B86F5-F718-4951-BC3C-FA7090D34EDE}" presName="compositeNode" presStyleCnt="0">
        <dgm:presLayoutVars>
          <dgm:bulletEnabled val="1"/>
        </dgm:presLayoutVars>
      </dgm:prSet>
      <dgm:spPr/>
    </dgm:pt>
    <dgm:pt modelId="{84742831-26DD-4DD5-8E51-27895F48FD66}" type="pres">
      <dgm:prSet presAssocID="{ED3B86F5-F718-4951-BC3C-FA7090D34EDE}" presName="bgRect" presStyleLbl="alignNode1" presStyleIdx="2" presStyleCnt="4"/>
      <dgm:spPr/>
    </dgm:pt>
    <dgm:pt modelId="{76A202EC-8F76-47BA-88EB-4F8E7D8228C6}" type="pres">
      <dgm:prSet presAssocID="{0465BA45-11EA-4652-8ED3-89BF56F84C5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5ED51E9-7987-454F-B6B6-B149C43C3D2B}" type="pres">
      <dgm:prSet presAssocID="{ED3B86F5-F718-4951-BC3C-FA7090D34EDE}" presName="nodeRect" presStyleLbl="alignNode1" presStyleIdx="2" presStyleCnt="4">
        <dgm:presLayoutVars>
          <dgm:bulletEnabled val="1"/>
        </dgm:presLayoutVars>
      </dgm:prSet>
      <dgm:spPr/>
    </dgm:pt>
    <dgm:pt modelId="{7804E59D-EEBC-45CA-9FD0-22D712654865}" type="pres">
      <dgm:prSet presAssocID="{0465BA45-11EA-4652-8ED3-89BF56F84C59}" presName="sibTrans" presStyleCnt="0"/>
      <dgm:spPr/>
    </dgm:pt>
    <dgm:pt modelId="{AE6BD411-D97D-4BB1-AC56-CB6A392622ED}" type="pres">
      <dgm:prSet presAssocID="{D5F76DB0-9ADD-4F32-8031-7B8942ED2E85}" presName="compositeNode" presStyleCnt="0">
        <dgm:presLayoutVars>
          <dgm:bulletEnabled val="1"/>
        </dgm:presLayoutVars>
      </dgm:prSet>
      <dgm:spPr/>
    </dgm:pt>
    <dgm:pt modelId="{F630F194-0CBF-4533-80EE-895AA3B2E5A0}" type="pres">
      <dgm:prSet presAssocID="{D5F76DB0-9ADD-4F32-8031-7B8942ED2E85}" presName="bgRect" presStyleLbl="alignNode1" presStyleIdx="3" presStyleCnt="4"/>
      <dgm:spPr/>
    </dgm:pt>
    <dgm:pt modelId="{628714C6-832B-4878-B01B-8040768445F9}" type="pres">
      <dgm:prSet presAssocID="{C2453DD0-4C4A-483A-995F-8888D38CF6B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0BA58BF-5369-470F-A659-AD7024578AC4}" type="pres">
      <dgm:prSet presAssocID="{D5F76DB0-9ADD-4F32-8031-7B8942ED2E8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4356832-D104-4FAF-A835-19CB1953FFD3}" type="presOf" srcId="{D5F76DB0-9ADD-4F32-8031-7B8942ED2E85}" destId="{F630F194-0CBF-4533-80EE-895AA3B2E5A0}" srcOrd="0" destOrd="0" presId="urn:microsoft.com/office/officeart/2016/7/layout/LinearBlockProcessNumbered"/>
    <dgm:cxn modelId="{1EC6EB38-D21A-4328-9095-6D6D26D9E479}" srcId="{6D2F5B93-2FC0-4A57-9D93-873A36BD0346}" destId="{ED3B86F5-F718-4951-BC3C-FA7090D34EDE}" srcOrd="2" destOrd="0" parTransId="{816C4D95-93CE-4E30-AF86-226EC9D8FDCA}" sibTransId="{0465BA45-11EA-4652-8ED3-89BF56F84C59}"/>
    <dgm:cxn modelId="{781B9C5E-B8B0-4C9B-8C5F-4B0BE94BB6F7}" type="presOf" srcId="{E308E42D-1AB6-42D5-8199-4E862964B141}" destId="{2583A271-D116-46F6-86EF-1F9385667A83}" srcOrd="1" destOrd="0" presId="urn:microsoft.com/office/officeart/2016/7/layout/LinearBlockProcessNumbered"/>
    <dgm:cxn modelId="{497DD965-D1B8-4EBB-896A-DD33CEEFEB78}" type="presOf" srcId="{9830BEB8-8A64-4651-A689-26DE82652BA8}" destId="{3953FFDA-B250-4B92-87A7-242D994C4B26}" srcOrd="0" destOrd="0" presId="urn:microsoft.com/office/officeart/2016/7/layout/LinearBlockProcessNumbered"/>
    <dgm:cxn modelId="{3EF82D49-6900-4978-959F-C9F0C5904CD9}" type="presOf" srcId="{ED3B86F5-F718-4951-BC3C-FA7090D34EDE}" destId="{84742831-26DD-4DD5-8E51-27895F48FD66}" srcOrd="0" destOrd="0" presId="urn:microsoft.com/office/officeart/2016/7/layout/LinearBlockProcessNumbered"/>
    <dgm:cxn modelId="{0B9A9851-BB16-441E-90E8-5485B958B830}" type="presOf" srcId="{C2453DD0-4C4A-483A-995F-8888D38CF6BB}" destId="{628714C6-832B-4878-B01B-8040768445F9}" srcOrd="0" destOrd="0" presId="urn:microsoft.com/office/officeart/2016/7/layout/LinearBlockProcessNumbered"/>
    <dgm:cxn modelId="{0D45EF51-525C-49DD-95E8-3A187465E194}" type="presOf" srcId="{0465BA45-11EA-4652-8ED3-89BF56F84C59}" destId="{76A202EC-8F76-47BA-88EB-4F8E7D8228C6}" srcOrd="0" destOrd="0" presId="urn:microsoft.com/office/officeart/2016/7/layout/LinearBlockProcessNumbered"/>
    <dgm:cxn modelId="{1DA6B255-C7D6-4F30-A532-1E3A19B619AE}" type="presOf" srcId="{ED3B86F5-F718-4951-BC3C-FA7090D34EDE}" destId="{B5ED51E9-7987-454F-B6B6-B149C43C3D2B}" srcOrd="1" destOrd="0" presId="urn:microsoft.com/office/officeart/2016/7/layout/LinearBlockProcessNumbered"/>
    <dgm:cxn modelId="{D5F96857-16EB-44E3-8528-C5EFDB0D98E0}" type="presOf" srcId="{82ACCAFE-6F73-41B9-9425-7816893095AA}" destId="{56D3EBE4-491C-45AE-8A50-08DF3E94892E}" srcOrd="0" destOrd="0" presId="urn:microsoft.com/office/officeart/2016/7/layout/LinearBlockProcessNumbered"/>
    <dgm:cxn modelId="{A9379988-6F08-4D18-8089-B1BEE34E3A47}" srcId="{6D2F5B93-2FC0-4A57-9D93-873A36BD0346}" destId="{9830BEB8-8A64-4651-A689-26DE82652BA8}" srcOrd="1" destOrd="0" parTransId="{F6FEF774-375C-420F-88E3-E7F443025862}" sibTransId="{5B31B835-26C0-4859-8E1A-CCE1032996E9}"/>
    <dgm:cxn modelId="{6D50A09C-75F1-4273-B566-B6AF76C6D410}" type="presOf" srcId="{E308E42D-1AB6-42D5-8199-4E862964B141}" destId="{C0BBE449-E493-4F26-A884-DA87D016B520}" srcOrd="0" destOrd="0" presId="urn:microsoft.com/office/officeart/2016/7/layout/LinearBlockProcessNumbered"/>
    <dgm:cxn modelId="{444047A3-F5E7-484A-B4EA-376A5394E94A}" type="presOf" srcId="{D5F76DB0-9ADD-4F32-8031-7B8942ED2E85}" destId="{70BA58BF-5369-470F-A659-AD7024578AC4}" srcOrd="1" destOrd="0" presId="urn:microsoft.com/office/officeart/2016/7/layout/LinearBlockProcessNumbered"/>
    <dgm:cxn modelId="{18DB89A9-666B-4AA6-93B9-6F4F91DA62C6}" type="presOf" srcId="{5B31B835-26C0-4859-8E1A-CCE1032996E9}" destId="{27629953-AA43-4D84-A867-3F0C3B7AA58D}" srcOrd="0" destOrd="0" presId="urn:microsoft.com/office/officeart/2016/7/layout/LinearBlockProcessNumbered"/>
    <dgm:cxn modelId="{6F0DD1C5-31B1-4894-8565-14C7FCA8E858}" srcId="{6D2F5B93-2FC0-4A57-9D93-873A36BD0346}" destId="{E308E42D-1AB6-42D5-8199-4E862964B141}" srcOrd="0" destOrd="0" parTransId="{2BDEB9F3-9E85-4289-9D9A-AF60B1F59669}" sibTransId="{82ACCAFE-6F73-41B9-9425-7816893095AA}"/>
    <dgm:cxn modelId="{934251CA-BA4D-4D8A-A1F0-771777431324}" srcId="{6D2F5B93-2FC0-4A57-9D93-873A36BD0346}" destId="{D5F76DB0-9ADD-4F32-8031-7B8942ED2E85}" srcOrd="3" destOrd="0" parTransId="{2269602E-8EBE-4D9F-AD5A-00B617A6E023}" sibTransId="{C2453DD0-4C4A-483A-995F-8888D38CF6BB}"/>
    <dgm:cxn modelId="{762FAAD4-C3FE-430B-AB4D-EAD38E5A1AF0}" type="presOf" srcId="{9830BEB8-8A64-4651-A689-26DE82652BA8}" destId="{44F2A99F-3C36-4410-85D0-14FD7CAED0C1}" srcOrd="1" destOrd="0" presId="urn:microsoft.com/office/officeart/2016/7/layout/LinearBlockProcessNumbered"/>
    <dgm:cxn modelId="{A29F31FC-1CEA-4761-B31C-B69CF0C8C7C6}" type="presOf" srcId="{6D2F5B93-2FC0-4A57-9D93-873A36BD0346}" destId="{D9FBD2A1-3ED2-4F1F-ADB9-9E1DD5EED46D}" srcOrd="0" destOrd="0" presId="urn:microsoft.com/office/officeart/2016/7/layout/LinearBlockProcessNumbered"/>
    <dgm:cxn modelId="{58551AE7-1069-4399-A952-4CC37E8C7894}" type="presParOf" srcId="{D9FBD2A1-3ED2-4F1F-ADB9-9E1DD5EED46D}" destId="{A6DF39AE-3098-48FE-B4AD-82F614575CA2}" srcOrd="0" destOrd="0" presId="urn:microsoft.com/office/officeart/2016/7/layout/LinearBlockProcessNumbered"/>
    <dgm:cxn modelId="{94D25CAA-6328-4EFB-967C-43DD42B63F24}" type="presParOf" srcId="{A6DF39AE-3098-48FE-B4AD-82F614575CA2}" destId="{C0BBE449-E493-4F26-A884-DA87D016B520}" srcOrd="0" destOrd="0" presId="urn:microsoft.com/office/officeart/2016/7/layout/LinearBlockProcessNumbered"/>
    <dgm:cxn modelId="{D2C90EF7-81B4-4099-B3A2-979F3D7803B1}" type="presParOf" srcId="{A6DF39AE-3098-48FE-B4AD-82F614575CA2}" destId="{56D3EBE4-491C-45AE-8A50-08DF3E94892E}" srcOrd="1" destOrd="0" presId="urn:microsoft.com/office/officeart/2016/7/layout/LinearBlockProcessNumbered"/>
    <dgm:cxn modelId="{4B742145-617C-479E-89DB-EB364716B673}" type="presParOf" srcId="{A6DF39AE-3098-48FE-B4AD-82F614575CA2}" destId="{2583A271-D116-46F6-86EF-1F9385667A83}" srcOrd="2" destOrd="0" presId="urn:microsoft.com/office/officeart/2016/7/layout/LinearBlockProcessNumbered"/>
    <dgm:cxn modelId="{D858E310-8655-4D93-838D-2905D7CC91EC}" type="presParOf" srcId="{D9FBD2A1-3ED2-4F1F-ADB9-9E1DD5EED46D}" destId="{E28837AE-E164-4346-B775-C0102998E14A}" srcOrd="1" destOrd="0" presId="urn:microsoft.com/office/officeart/2016/7/layout/LinearBlockProcessNumbered"/>
    <dgm:cxn modelId="{454A2D7E-DC40-4088-9459-6B2A5780BCAB}" type="presParOf" srcId="{D9FBD2A1-3ED2-4F1F-ADB9-9E1DD5EED46D}" destId="{B3EC2115-F166-4EFB-AC48-5F083231CFBC}" srcOrd="2" destOrd="0" presId="urn:microsoft.com/office/officeart/2016/7/layout/LinearBlockProcessNumbered"/>
    <dgm:cxn modelId="{92C414D3-DC5E-4304-B653-4F839C728B6A}" type="presParOf" srcId="{B3EC2115-F166-4EFB-AC48-5F083231CFBC}" destId="{3953FFDA-B250-4B92-87A7-242D994C4B26}" srcOrd="0" destOrd="0" presId="urn:microsoft.com/office/officeart/2016/7/layout/LinearBlockProcessNumbered"/>
    <dgm:cxn modelId="{BD5AD566-C5B1-4C85-B2AC-D51017719AA4}" type="presParOf" srcId="{B3EC2115-F166-4EFB-AC48-5F083231CFBC}" destId="{27629953-AA43-4D84-A867-3F0C3B7AA58D}" srcOrd="1" destOrd="0" presId="urn:microsoft.com/office/officeart/2016/7/layout/LinearBlockProcessNumbered"/>
    <dgm:cxn modelId="{E58D2358-536A-4611-B5F2-A1D2BE35F801}" type="presParOf" srcId="{B3EC2115-F166-4EFB-AC48-5F083231CFBC}" destId="{44F2A99F-3C36-4410-85D0-14FD7CAED0C1}" srcOrd="2" destOrd="0" presId="urn:microsoft.com/office/officeart/2016/7/layout/LinearBlockProcessNumbered"/>
    <dgm:cxn modelId="{9DAA7419-DFFB-4F1A-B700-7AB01268A397}" type="presParOf" srcId="{D9FBD2A1-3ED2-4F1F-ADB9-9E1DD5EED46D}" destId="{9281EEF7-AE49-496B-91F0-B79B268FC8D3}" srcOrd="3" destOrd="0" presId="urn:microsoft.com/office/officeart/2016/7/layout/LinearBlockProcessNumbered"/>
    <dgm:cxn modelId="{95875C8D-F34C-4CA7-BCE4-FC026D22364D}" type="presParOf" srcId="{D9FBD2A1-3ED2-4F1F-ADB9-9E1DD5EED46D}" destId="{A45EEC77-1319-46E4-A2F2-1B773C196F0B}" srcOrd="4" destOrd="0" presId="urn:microsoft.com/office/officeart/2016/7/layout/LinearBlockProcessNumbered"/>
    <dgm:cxn modelId="{E9DC4313-39EB-4F16-A85E-296378C6F82A}" type="presParOf" srcId="{A45EEC77-1319-46E4-A2F2-1B773C196F0B}" destId="{84742831-26DD-4DD5-8E51-27895F48FD66}" srcOrd="0" destOrd="0" presId="urn:microsoft.com/office/officeart/2016/7/layout/LinearBlockProcessNumbered"/>
    <dgm:cxn modelId="{94F9EB0C-7D96-4F94-A489-772507BD7DAE}" type="presParOf" srcId="{A45EEC77-1319-46E4-A2F2-1B773C196F0B}" destId="{76A202EC-8F76-47BA-88EB-4F8E7D8228C6}" srcOrd="1" destOrd="0" presId="urn:microsoft.com/office/officeart/2016/7/layout/LinearBlockProcessNumbered"/>
    <dgm:cxn modelId="{F369F064-04E9-431E-8595-9DEE8890F0CA}" type="presParOf" srcId="{A45EEC77-1319-46E4-A2F2-1B773C196F0B}" destId="{B5ED51E9-7987-454F-B6B6-B149C43C3D2B}" srcOrd="2" destOrd="0" presId="urn:microsoft.com/office/officeart/2016/7/layout/LinearBlockProcessNumbered"/>
    <dgm:cxn modelId="{6E4E1A80-EAF2-40B5-8D70-3AB9EF1A67B1}" type="presParOf" srcId="{D9FBD2A1-3ED2-4F1F-ADB9-9E1DD5EED46D}" destId="{7804E59D-EEBC-45CA-9FD0-22D712654865}" srcOrd="5" destOrd="0" presId="urn:microsoft.com/office/officeart/2016/7/layout/LinearBlockProcessNumbered"/>
    <dgm:cxn modelId="{C413A103-72D7-4E68-B22D-52C0C1817B07}" type="presParOf" srcId="{D9FBD2A1-3ED2-4F1F-ADB9-9E1DD5EED46D}" destId="{AE6BD411-D97D-4BB1-AC56-CB6A392622ED}" srcOrd="6" destOrd="0" presId="urn:microsoft.com/office/officeart/2016/7/layout/LinearBlockProcessNumbered"/>
    <dgm:cxn modelId="{39B2E797-A4E2-4DAD-ADC6-B7462CAB92A7}" type="presParOf" srcId="{AE6BD411-D97D-4BB1-AC56-CB6A392622ED}" destId="{F630F194-0CBF-4533-80EE-895AA3B2E5A0}" srcOrd="0" destOrd="0" presId="urn:microsoft.com/office/officeart/2016/7/layout/LinearBlockProcessNumbered"/>
    <dgm:cxn modelId="{F0D7BD5F-AFAF-4995-AF2A-08C607069B8A}" type="presParOf" srcId="{AE6BD411-D97D-4BB1-AC56-CB6A392622ED}" destId="{628714C6-832B-4878-B01B-8040768445F9}" srcOrd="1" destOrd="0" presId="urn:microsoft.com/office/officeart/2016/7/layout/LinearBlockProcessNumbered"/>
    <dgm:cxn modelId="{2EE709F7-56DB-4FE8-8DCE-E026075855F4}" type="presParOf" srcId="{AE6BD411-D97D-4BB1-AC56-CB6A392622ED}" destId="{70BA58BF-5369-470F-A659-AD7024578AC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AC2B2B-9CBB-4548-A868-49875B5CF52D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F7A0667-1F1E-4BD8-81FB-72A1E581783B}">
      <dgm:prSet/>
      <dgm:spPr/>
      <dgm:t>
        <a:bodyPr/>
        <a:lstStyle/>
        <a:p>
          <a:r>
            <a:rPr lang="en-IN"/>
            <a:t>%c can be used with printf to print a single char</a:t>
          </a:r>
          <a:endParaRPr lang="en-US"/>
        </a:p>
      </dgm:t>
    </dgm:pt>
    <dgm:pt modelId="{7C9EC21B-454D-46A8-AAB9-251B91E4202F}" type="parTrans" cxnId="{CA823A03-DEB5-4D0C-B7D1-872A8929E3A5}">
      <dgm:prSet/>
      <dgm:spPr/>
      <dgm:t>
        <a:bodyPr/>
        <a:lstStyle/>
        <a:p>
          <a:endParaRPr lang="en-US"/>
        </a:p>
      </dgm:t>
    </dgm:pt>
    <dgm:pt modelId="{5FA4C988-7F43-4C3A-B7D9-0522B7D8E53F}" type="sibTrans" cxnId="{CA823A03-DEB5-4D0C-B7D1-872A8929E3A5}">
      <dgm:prSet/>
      <dgm:spPr/>
      <dgm:t>
        <a:bodyPr/>
        <a:lstStyle/>
        <a:p>
          <a:endParaRPr lang="en-US"/>
        </a:p>
      </dgm:t>
    </dgm:pt>
    <dgm:pt modelId="{85611FCC-E409-47CD-AA5E-2E61D93C8A18}">
      <dgm:prSet/>
      <dgm:spPr/>
      <dgm:t>
        <a:bodyPr/>
        <a:lstStyle/>
        <a:p>
          <a:r>
            <a:rPr lang="en-IN"/>
            <a:t>putchar can be used to print a single char</a:t>
          </a:r>
          <a:endParaRPr lang="en-US"/>
        </a:p>
      </dgm:t>
    </dgm:pt>
    <dgm:pt modelId="{EB4C0ED8-856B-4CCA-B0C3-3E1202C74FC0}" type="parTrans" cxnId="{CA59397D-A576-4748-A880-B2AA4D48E3CB}">
      <dgm:prSet/>
      <dgm:spPr/>
      <dgm:t>
        <a:bodyPr/>
        <a:lstStyle/>
        <a:p>
          <a:endParaRPr lang="en-US"/>
        </a:p>
      </dgm:t>
    </dgm:pt>
    <dgm:pt modelId="{E9B3C876-E281-4C21-AD28-6D9480D559E9}" type="sibTrans" cxnId="{CA59397D-A576-4748-A880-B2AA4D48E3CB}">
      <dgm:prSet/>
      <dgm:spPr/>
      <dgm:t>
        <a:bodyPr/>
        <a:lstStyle/>
        <a:p>
          <a:endParaRPr lang="en-US"/>
        </a:p>
      </dgm:t>
    </dgm:pt>
    <dgm:pt modelId="{FD78ACBC-AEB2-4435-867A-B58B5A26E2A5}">
      <dgm:prSet/>
      <dgm:spPr/>
      <dgm:t>
        <a:bodyPr/>
        <a:lstStyle/>
        <a:p>
          <a:r>
            <a:rPr lang="en-IN"/>
            <a:t>%s can be used with printf to print a string</a:t>
          </a:r>
          <a:endParaRPr lang="en-US"/>
        </a:p>
      </dgm:t>
    </dgm:pt>
    <dgm:pt modelId="{5152AB78-BDD6-4AE9-90C2-E53E420B423D}" type="parTrans" cxnId="{5F9B8500-F85B-4521-BE35-CAF3710C96B4}">
      <dgm:prSet/>
      <dgm:spPr/>
      <dgm:t>
        <a:bodyPr/>
        <a:lstStyle/>
        <a:p>
          <a:endParaRPr lang="en-US"/>
        </a:p>
      </dgm:t>
    </dgm:pt>
    <dgm:pt modelId="{66B8B25B-D839-45C1-8786-40835911C6C4}" type="sibTrans" cxnId="{5F9B8500-F85B-4521-BE35-CAF3710C96B4}">
      <dgm:prSet/>
      <dgm:spPr/>
      <dgm:t>
        <a:bodyPr/>
        <a:lstStyle/>
        <a:p>
          <a:endParaRPr lang="en-US"/>
        </a:p>
      </dgm:t>
    </dgm:pt>
    <dgm:pt modelId="{21A1AD72-5445-4183-B5CF-BA202DDF3CF2}">
      <dgm:prSet/>
      <dgm:spPr/>
      <dgm:t>
        <a:bodyPr/>
        <a:lstStyle/>
        <a:p>
          <a:r>
            <a:rPr lang="en-IN"/>
            <a:t>Puts can be used to print a string</a:t>
          </a:r>
          <a:endParaRPr lang="en-US"/>
        </a:p>
      </dgm:t>
    </dgm:pt>
    <dgm:pt modelId="{885B09BA-9173-41F1-800C-8D5857A90F10}" type="parTrans" cxnId="{C8634E6B-46B7-4BF9-BBC9-F5607A389B31}">
      <dgm:prSet/>
      <dgm:spPr/>
      <dgm:t>
        <a:bodyPr/>
        <a:lstStyle/>
        <a:p>
          <a:endParaRPr lang="en-US"/>
        </a:p>
      </dgm:t>
    </dgm:pt>
    <dgm:pt modelId="{EA77E225-0366-44DD-A4FE-02AE71382386}" type="sibTrans" cxnId="{C8634E6B-46B7-4BF9-BBC9-F5607A389B31}">
      <dgm:prSet/>
      <dgm:spPr/>
      <dgm:t>
        <a:bodyPr/>
        <a:lstStyle/>
        <a:p>
          <a:endParaRPr lang="en-US"/>
        </a:p>
      </dgm:t>
    </dgm:pt>
    <dgm:pt modelId="{A0301835-B6AA-47AA-8554-96BB03A836C1}" type="pres">
      <dgm:prSet presAssocID="{02AC2B2B-9CBB-4548-A868-49875B5CF52D}" presName="vert0" presStyleCnt="0">
        <dgm:presLayoutVars>
          <dgm:dir/>
          <dgm:animOne val="branch"/>
          <dgm:animLvl val="lvl"/>
        </dgm:presLayoutVars>
      </dgm:prSet>
      <dgm:spPr/>
    </dgm:pt>
    <dgm:pt modelId="{1193D6D7-38C9-4D73-AC7B-43C3E98A7A42}" type="pres">
      <dgm:prSet presAssocID="{FF7A0667-1F1E-4BD8-81FB-72A1E581783B}" presName="thickLine" presStyleLbl="alignNode1" presStyleIdx="0" presStyleCnt="4"/>
      <dgm:spPr/>
    </dgm:pt>
    <dgm:pt modelId="{2826346D-BD1F-497B-A116-D33A9BB10E89}" type="pres">
      <dgm:prSet presAssocID="{FF7A0667-1F1E-4BD8-81FB-72A1E581783B}" presName="horz1" presStyleCnt="0"/>
      <dgm:spPr/>
    </dgm:pt>
    <dgm:pt modelId="{6567D30F-1BF6-4DB4-9F72-AB045B298832}" type="pres">
      <dgm:prSet presAssocID="{FF7A0667-1F1E-4BD8-81FB-72A1E581783B}" presName="tx1" presStyleLbl="revTx" presStyleIdx="0" presStyleCnt="4"/>
      <dgm:spPr/>
    </dgm:pt>
    <dgm:pt modelId="{6AA888FC-0C48-4F37-B316-05FFC1028510}" type="pres">
      <dgm:prSet presAssocID="{FF7A0667-1F1E-4BD8-81FB-72A1E581783B}" presName="vert1" presStyleCnt="0"/>
      <dgm:spPr/>
    </dgm:pt>
    <dgm:pt modelId="{FFB0DDCF-C67B-4ED3-8801-A0808284E215}" type="pres">
      <dgm:prSet presAssocID="{85611FCC-E409-47CD-AA5E-2E61D93C8A18}" presName="thickLine" presStyleLbl="alignNode1" presStyleIdx="1" presStyleCnt="4"/>
      <dgm:spPr/>
    </dgm:pt>
    <dgm:pt modelId="{E92B46AF-D8D8-4135-90F3-97D3B05E5FAC}" type="pres">
      <dgm:prSet presAssocID="{85611FCC-E409-47CD-AA5E-2E61D93C8A18}" presName="horz1" presStyleCnt="0"/>
      <dgm:spPr/>
    </dgm:pt>
    <dgm:pt modelId="{EED41798-D89C-41DE-96BA-03699E20E87A}" type="pres">
      <dgm:prSet presAssocID="{85611FCC-E409-47CD-AA5E-2E61D93C8A18}" presName="tx1" presStyleLbl="revTx" presStyleIdx="1" presStyleCnt="4"/>
      <dgm:spPr/>
    </dgm:pt>
    <dgm:pt modelId="{35DA3587-AF2F-4281-9D45-CB6FD989CCB4}" type="pres">
      <dgm:prSet presAssocID="{85611FCC-E409-47CD-AA5E-2E61D93C8A18}" presName="vert1" presStyleCnt="0"/>
      <dgm:spPr/>
    </dgm:pt>
    <dgm:pt modelId="{8B2E059D-A1EE-47DC-89CD-40F276B3F12B}" type="pres">
      <dgm:prSet presAssocID="{FD78ACBC-AEB2-4435-867A-B58B5A26E2A5}" presName="thickLine" presStyleLbl="alignNode1" presStyleIdx="2" presStyleCnt="4"/>
      <dgm:spPr/>
    </dgm:pt>
    <dgm:pt modelId="{36AB4E75-2CC9-4D36-B51E-215F03D3C671}" type="pres">
      <dgm:prSet presAssocID="{FD78ACBC-AEB2-4435-867A-B58B5A26E2A5}" presName="horz1" presStyleCnt="0"/>
      <dgm:spPr/>
    </dgm:pt>
    <dgm:pt modelId="{667CF229-6C39-41E7-A12E-ECF9C91B67D1}" type="pres">
      <dgm:prSet presAssocID="{FD78ACBC-AEB2-4435-867A-B58B5A26E2A5}" presName="tx1" presStyleLbl="revTx" presStyleIdx="2" presStyleCnt="4"/>
      <dgm:spPr/>
    </dgm:pt>
    <dgm:pt modelId="{D7083DD9-E5A0-4AE0-B490-976A3B47A4E3}" type="pres">
      <dgm:prSet presAssocID="{FD78ACBC-AEB2-4435-867A-B58B5A26E2A5}" presName="vert1" presStyleCnt="0"/>
      <dgm:spPr/>
    </dgm:pt>
    <dgm:pt modelId="{11FF904D-917E-4E0E-8C81-672AA9269F7C}" type="pres">
      <dgm:prSet presAssocID="{21A1AD72-5445-4183-B5CF-BA202DDF3CF2}" presName="thickLine" presStyleLbl="alignNode1" presStyleIdx="3" presStyleCnt="4"/>
      <dgm:spPr/>
    </dgm:pt>
    <dgm:pt modelId="{09D0DB93-350A-4E3B-9D31-0E3D8FCDD84F}" type="pres">
      <dgm:prSet presAssocID="{21A1AD72-5445-4183-B5CF-BA202DDF3CF2}" presName="horz1" presStyleCnt="0"/>
      <dgm:spPr/>
    </dgm:pt>
    <dgm:pt modelId="{012A9D0D-1A2F-4ED3-9294-17A861E291B5}" type="pres">
      <dgm:prSet presAssocID="{21A1AD72-5445-4183-B5CF-BA202DDF3CF2}" presName="tx1" presStyleLbl="revTx" presStyleIdx="3" presStyleCnt="4"/>
      <dgm:spPr/>
    </dgm:pt>
    <dgm:pt modelId="{1991D6ED-4414-4DD5-9755-68D27870B358}" type="pres">
      <dgm:prSet presAssocID="{21A1AD72-5445-4183-B5CF-BA202DDF3CF2}" presName="vert1" presStyleCnt="0"/>
      <dgm:spPr/>
    </dgm:pt>
  </dgm:ptLst>
  <dgm:cxnLst>
    <dgm:cxn modelId="{5F9B8500-F85B-4521-BE35-CAF3710C96B4}" srcId="{02AC2B2B-9CBB-4548-A868-49875B5CF52D}" destId="{FD78ACBC-AEB2-4435-867A-B58B5A26E2A5}" srcOrd="2" destOrd="0" parTransId="{5152AB78-BDD6-4AE9-90C2-E53E420B423D}" sibTransId="{66B8B25B-D839-45C1-8786-40835911C6C4}"/>
    <dgm:cxn modelId="{CA823A03-DEB5-4D0C-B7D1-872A8929E3A5}" srcId="{02AC2B2B-9CBB-4548-A868-49875B5CF52D}" destId="{FF7A0667-1F1E-4BD8-81FB-72A1E581783B}" srcOrd="0" destOrd="0" parTransId="{7C9EC21B-454D-46A8-AAB9-251B91E4202F}" sibTransId="{5FA4C988-7F43-4C3A-B7D9-0522B7D8E53F}"/>
    <dgm:cxn modelId="{F6E70645-4703-4876-96D3-2F956009054D}" type="presOf" srcId="{21A1AD72-5445-4183-B5CF-BA202DDF3CF2}" destId="{012A9D0D-1A2F-4ED3-9294-17A861E291B5}" srcOrd="0" destOrd="0" presId="urn:microsoft.com/office/officeart/2008/layout/LinedList"/>
    <dgm:cxn modelId="{C8634E6B-46B7-4BF9-BBC9-F5607A389B31}" srcId="{02AC2B2B-9CBB-4548-A868-49875B5CF52D}" destId="{21A1AD72-5445-4183-B5CF-BA202DDF3CF2}" srcOrd="3" destOrd="0" parTransId="{885B09BA-9173-41F1-800C-8D5857A90F10}" sibTransId="{EA77E225-0366-44DD-A4FE-02AE71382386}"/>
    <dgm:cxn modelId="{6F91EA7A-25DE-442E-A99A-474727F84D1C}" type="presOf" srcId="{02AC2B2B-9CBB-4548-A868-49875B5CF52D}" destId="{A0301835-B6AA-47AA-8554-96BB03A836C1}" srcOrd="0" destOrd="0" presId="urn:microsoft.com/office/officeart/2008/layout/LinedList"/>
    <dgm:cxn modelId="{CA59397D-A576-4748-A880-B2AA4D48E3CB}" srcId="{02AC2B2B-9CBB-4548-A868-49875B5CF52D}" destId="{85611FCC-E409-47CD-AA5E-2E61D93C8A18}" srcOrd="1" destOrd="0" parTransId="{EB4C0ED8-856B-4CCA-B0C3-3E1202C74FC0}" sibTransId="{E9B3C876-E281-4C21-AD28-6D9480D559E9}"/>
    <dgm:cxn modelId="{A2E5749B-2FA1-46DD-82F0-1C4222E7200C}" type="presOf" srcId="{FF7A0667-1F1E-4BD8-81FB-72A1E581783B}" destId="{6567D30F-1BF6-4DB4-9F72-AB045B298832}" srcOrd="0" destOrd="0" presId="urn:microsoft.com/office/officeart/2008/layout/LinedList"/>
    <dgm:cxn modelId="{AFC547B7-E68A-4F48-80D9-8BB8C752B863}" type="presOf" srcId="{FD78ACBC-AEB2-4435-867A-B58B5A26E2A5}" destId="{667CF229-6C39-41E7-A12E-ECF9C91B67D1}" srcOrd="0" destOrd="0" presId="urn:microsoft.com/office/officeart/2008/layout/LinedList"/>
    <dgm:cxn modelId="{2BB2E9C8-3C41-4C34-BDE4-F5EC0A2A20DE}" type="presOf" srcId="{85611FCC-E409-47CD-AA5E-2E61D93C8A18}" destId="{EED41798-D89C-41DE-96BA-03699E20E87A}" srcOrd="0" destOrd="0" presId="urn:microsoft.com/office/officeart/2008/layout/LinedList"/>
    <dgm:cxn modelId="{A9BCE670-0802-4A89-A81A-4EEBEA0FCF65}" type="presParOf" srcId="{A0301835-B6AA-47AA-8554-96BB03A836C1}" destId="{1193D6D7-38C9-4D73-AC7B-43C3E98A7A42}" srcOrd="0" destOrd="0" presId="urn:microsoft.com/office/officeart/2008/layout/LinedList"/>
    <dgm:cxn modelId="{63A36BAA-09D7-422C-B8F7-6B2114BC217A}" type="presParOf" srcId="{A0301835-B6AA-47AA-8554-96BB03A836C1}" destId="{2826346D-BD1F-497B-A116-D33A9BB10E89}" srcOrd="1" destOrd="0" presId="urn:microsoft.com/office/officeart/2008/layout/LinedList"/>
    <dgm:cxn modelId="{20C48DE4-C529-491D-9BF8-1E25313FF953}" type="presParOf" srcId="{2826346D-BD1F-497B-A116-D33A9BB10E89}" destId="{6567D30F-1BF6-4DB4-9F72-AB045B298832}" srcOrd="0" destOrd="0" presId="urn:microsoft.com/office/officeart/2008/layout/LinedList"/>
    <dgm:cxn modelId="{242D135A-4DAE-46D7-818D-7649D929A4F2}" type="presParOf" srcId="{2826346D-BD1F-497B-A116-D33A9BB10E89}" destId="{6AA888FC-0C48-4F37-B316-05FFC1028510}" srcOrd="1" destOrd="0" presId="urn:microsoft.com/office/officeart/2008/layout/LinedList"/>
    <dgm:cxn modelId="{300013F5-B130-4382-844E-E5DA539FE07D}" type="presParOf" srcId="{A0301835-B6AA-47AA-8554-96BB03A836C1}" destId="{FFB0DDCF-C67B-4ED3-8801-A0808284E215}" srcOrd="2" destOrd="0" presId="urn:microsoft.com/office/officeart/2008/layout/LinedList"/>
    <dgm:cxn modelId="{4D09FABB-90B2-4EC4-B9EF-7B722A68D639}" type="presParOf" srcId="{A0301835-B6AA-47AA-8554-96BB03A836C1}" destId="{E92B46AF-D8D8-4135-90F3-97D3B05E5FAC}" srcOrd="3" destOrd="0" presId="urn:microsoft.com/office/officeart/2008/layout/LinedList"/>
    <dgm:cxn modelId="{2B5CBD81-B588-428C-A842-ED2CB757CDCD}" type="presParOf" srcId="{E92B46AF-D8D8-4135-90F3-97D3B05E5FAC}" destId="{EED41798-D89C-41DE-96BA-03699E20E87A}" srcOrd="0" destOrd="0" presId="urn:microsoft.com/office/officeart/2008/layout/LinedList"/>
    <dgm:cxn modelId="{D981DA83-8153-4794-BCE2-1165B124056D}" type="presParOf" srcId="{E92B46AF-D8D8-4135-90F3-97D3B05E5FAC}" destId="{35DA3587-AF2F-4281-9D45-CB6FD989CCB4}" srcOrd="1" destOrd="0" presId="urn:microsoft.com/office/officeart/2008/layout/LinedList"/>
    <dgm:cxn modelId="{DD3CBC39-487B-4DE1-9A45-9C6841C058A9}" type="presParOf" srcId="{A0301835-B6AA-47AA-8554-96BB03A836C1}" destId="{8B2E059D-A1EE-47DC-89CD-40F276B3F12B}" srcOrd="4" destOrd="0" presId="urn:microsoft.com/office/officeart/2008/layout/LinedList"/>
    <dgm:cxn modelId="{EB23616A-4F32-4D57-B227-E212323FFC94}" type="presParOf" srcId="{A0301835-B6AA-47AA-8554-96BB03A836C1}" destId="{36AB4E75-2CC9-4D36-B51E-215F03D3C671}" srcOrd="5" destOrd="0" presId="urn:microsoft.com/office/officeart/2008/layout/LinedList"/>
    <dgm:cxn modelId="{248B57DA-70B7-4FED-B690-F02FE8A7C1E7}" type="presParOf" srcId="{36AB4E75-2CC9-4D36-B51E-215F03D3C671}" destId="{667CF229-6C39-41E7-A12E-ECF9C91B67D1}" srcOrd="0" destOrd="0" presId="urn:microsoft.com/office/officeart/2008/layout/LinedList"/>
    <dgm:cxn modelId="{C1899A0B-936B-48E7-B4DD-C6900B82E536}" type="presParOf" srcId="{36AB4E75-2CC9-4D36-B51E-215F03D3C671}" destId="{D7083DD9-E5A0-4AE0-B490-976A3B47A4E3}" srcOrd="1" destOrd="0" presId="urn:microsoft.com/office/officeart/2008/layout/LinedList"/>
    <dgm:cxn modelId="{4D154F62-0933-429B-A9C1-04FFAF4C3EA1}" type="presParOf" srcId="{A0301835-B6AA-47AA-8554-96BB03A836C1}" destId="{11FF904D-917E-4E0E-8C81-672AA9269F7C}" srcOrd="6" destOrd="0" presId="urn:microsoft.com/office/officeart/2008/layout/LinedList"/>
    <dgm:cxn modelId="{E69533B9-A61C-4217-B491-5F55C3065A53}" type="presParOf" srcId="{A0301835-B6AA-47AA-8554-96BB03A836C1}" destId="{09D0DB93-350A-4E3B-9D31-0E3D8FCDD84F}" srcOrd="7" destOrd="0" presId="urn:microsoft.com/office/officeart/2008/layout/LinedList"/>
    <dgm:cxn modelId="{EB518693-3F39-47F2-B977-22DE3CE79FDF}" type="presParOf" srcId="{09D0DB93-350A-4E3B-9D31-0E3D8FCDD84F}" destId="{012A9D0D-1A2F-4ED3-9294-17A861E291B5}" srcOrd="0" destOrd="0" presId="urn:microsoft.com/office/officeart/2008/layout/LinedList"/>
    <dgm:cxn modelId="{07BB6ACC-545F-427E-AC46-65FD51312EA3}" type="presParOf" srcId="{09D0DB93-350A-4E3B-9D31-0E3D8FCDD84F}" destId="{1991D6ED-4414-4DD5-9755-68D27870B3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0A539-3A44-4C66-BD9A-618D52528F0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E9223F4-C48F-45DD-AF8D-1F7FA65734C6}">
      <dgm:prSet/>
      <dgm:spPr/>
      <dgm:t>
        <a:bodyPr/>
        <a:lstStyle/>
        <a:p>
          <a:r>
            <a:rPr lang="en-IN"/>
            <a:t>Single char can be input with scanf function using %c</a:t>
          </a:r>
          <a:endParaRPr lang="en-US"/>
        </a:p>
      </dgm:t>
    </dgm:pt>
    <dgm:pt modelId="{A57DFB27-FC56-4AF1-BDFB-7B290F765445}" type="parTrans" cxnId="{C34BB808-EEA4-4ABB-8A9C-A4D00CA1A234}">
      <dgm:prSet/>
      <dgm:spPr/>
      <dgm:t>
        <a:bodyPr/>
        <a:lstStyle/>
        <a:p>
          <a:endParaRPr lang="en-US"/>
        </a:p>
      </dgm:t>
    </dgm:pt>
    <dgm:pt modelId="{135EC5CB-6C41-466C-8265-750A8DF2B03F}" type="sibTrans" cxnId="{C34BB808-EEA4-4ABB-8A9C-A4D00CA1A234}">
      <dgm:prSet/>
      <dgm:spPr/>
      <dgm:t>
        <a:bodyPr/>
        <a:lstStyle/>
        <a:p>
          <a:endParaRPr lang="en-US"/>
        </a:p>
      </dgm:t>
    </dgm:pt>
    <dgm:pt modelId="{D9C6E994-B9FF-410C-AF52-9129CB595CA4}">
      <dgm:prSet/>
      <dgm:spPr/>
      <dgm:t>
        <a:bodyPr/>
        <a:lstStyle/>
        <a:p>
          <a:r>
            <a:rPr lang="en-IN"/>
            <a:t>single char can be input with getchar function</a:t>
          </a:r>
          <a:endParaRPr lang="en-US"/>
        </a:p>
      </dgm:t>
    </dgm:pt>
    <dgm:pt modelId="{B7329614-0C05-4254-80EB-1C66985041A0}" type="parTrans" cxnId="{F5A74BCE-5003-4F83-B502-9FA601EB045D}">
      <dgm:prSet/>
      <dgm:spPr/>
      <dgm:t>
        <a:bodyPr/>
        <a:lstStyle/>
        <a:p>
          <a:endParaRPr lang="en-US"/>
        </a:p>
      </dgm:t>
    </dgm:pt>
    <dgm:pt modelId="{D7B3B705-6CB2-4913-A80A-CEB91BC15F50}" type="sibTrans" cxnId="{F5A74BCE-5003-4F83-B502-9FA601EB045D}">
      <dgm:prSet/>
      <dgm:spPr/>
      <dgm:t>
        <a:bodyPr/>
        <a:lstStyle/>
        <a:p>
          <a:endParaRPr lang="en-US"/>
        </a:p>
      </dgm:t>
    </dgm:pt>
    <dgm:pt modelId="{9B64F38C-E869-47F3-8263-AC4D7C7F0B55}">
      <dgm:prSet/>
      <dgm:spPr/>
      <dgm:t>
        <a:bodyPr/>
        <a:lstStyle/>
        <a:p>
          <a:r>
            <a:rPr lang="en-IN"/>
            <a:t>String can be input with scanf function using %s</a:t>
          </a:r>
          <a:endParaRPr lang="en-US"/>
        </a:p>
      </dgm:t>
    </dgm:pt>
    <dgm:pt modelId="{CCB1EC93-4340-4BE3-B10A-6C2FFB1353B7}" type="parTrans" cxnId="{78E4D83E-5F82-4708-B989-376F083A529D}">
      <dgm:prSet/>
      <dgm:spPr/>
      <dgm:t>
        <a:bodyPr/>
        <a:lstStyle/>
        <a:p>
          <a:endParaRPr lang="en-US"/>
        </a:p>
      </dgm:t>
    </dgm:pt>
    <dgm:pt modelId="{64254965-7970-4E6F-B5F0-38DF843C4948}" type="sibTrans" cxnId="{78E4D83E-5F82-4708-B989-376F083A529D}">
      <dgm:prSet/>
      <dgm:spPr/>
      <dgm:t>
        <a:bodyPr/>
        <a:lstStyle/>
        <a:p>
          <a:endParaRPr lang="en-US"/>
        </a:p>
      </dgm:t>
    </dgm:pt>
    <dgm:pt modelId="{B6E360C0-5646-4851-9F6D-C9111F56E6D3}">
      <dgm:prSet/>
      <dgm:spPr/>
      <dgm:t>
        <a:bodyPr/>
        <a:lstStyle/>
        <a:p>
          <a:r>
            <a:rPr lang="en-IN"/>
            <a:t>String can be input with gets function</a:t>
          </a:r>
          <a:endParaRPr lang="en-US"/>
        </a:p>
      </dgm:t>
    </dgm:pt>
    <dgm:pt modelId="{8E0A6355-C915-4DC7-868F-ED692B456509}" type="parTrans" cxnId="{BE7F709A-8BD7-436A-BA08-61A8BAD909B0}">
      <dgm:prSet/>
      <dgm:spPr/>
      <dgm:t>
        <a:bodyPr/>
        <a:lstStyle/>
        <a:p>
          <a:endParaRPr lang="en-US"/>
        </a:p>
      </dgm:t>
    </dgm:pt>
    <dgm:pt modelId="{0E909183-0C36-4120-B891-C67EEF691FD5}" type="sibTrans" cxnId="{BE7F709A-8BD7-436A-BA08-61A8BAD909B0}">
      <dgm:prSet/>
      <dgm:spPr/>
      <dgm:t>
        <a:bodyPr/>
        <a:lstStyle/>
        <a:p>
          <a:endParaRPr lang="en-US"/>
        </a:p>
      </dgm:t>
    </dgm:pt>
    <dgm:pt modelId="{5CA33249-DC77-4F6C-96A9-1CCEE7830D9B}">
      <dgm:prSet/>
      <dgm:spPr/>
      <dgm:t>
        <a:bodyPr/>
        <a:lstStyle/>
        <a:p>
          <a:r>
            <a:rPr lang="en-IN"/>
            <a:t>None of scnaf / printf / getchar / gets / puts / putchar functions are available in Embedded Systems</a:t>
          </a:r>
          <a:endParaRPr lang="en-US"/>
        </a:p>
      </dgm:t>
    </dgm:pt>
    <dgm:pt modelId="{AF5BEBFF-4280-40B4-AEE5-6519468B61CD}" type="parTrans" cxnId="{5EEAF00D-06E9-4143-8716-1CB3A3CE0854}">
      <dgm:prSet/>
      <dgm:spPr/>
      <dgm:t>
        <a:bodyPr/>
        <a:lstStyle/>
        <a:p>
          <a:endParaRPr lang="en-US"/>
        </a:p>
      </dgm:t>
    </dgm:pt>
    <dgm:pt modelId="{DDB837EE-EE4C-435F-96AC-D5D810170B62}" type="sibTrans" cxnId="{5EEAF00D-06E9-4143-8716-1CB3A3CE0854}">
      <dgm:prSet/>
      <dgm:spPr/>
      <dgm:t>
        <a:bodyPr/>
        <a:lstStyle/>
        <a:p>
          <a:endParaRPr lang="en-US"/>
        </a:p>
      </dgm:t>
    </dgm:pt>
    <dgm:pt modelId="{C7EF4EDA-4682-44E4-8AAC-6A19E523327A}" type="pres">
      <dgm:prSet presAssocID="{D6E0A539-3A44-4C66-BD9A-618D52528F0A}" presName="vert0" presStyleCnt="0">
        <dgm:presLayoutVars>
          <dgm:dir/>
          <dgm:animOne val="branch"/>
          <dgm:animLvl val="lvl"/>
        </dgm:presLayoutVars>
      </dgm:prSet>
      <dgm:spPr/>
    </dgm:pt>
    <dgm:pt modelId="{A7DA5DC9-EA61-4CE8-A154-7B110F7C7B44}" type="pres">
      <dgm:prSet presAssocID="{9E9223F4-C48F-45DD-AF8D-1F7FA65734C6}" presName="thickLine" presStyleLbl="alignNode1" presStyleIdx="0" presStyleCnt="5"/>
      <dgm:spPr/>
    </dgm:pt>
    <dgm:pt modelId="{D58F2976-4167-4AA1-B6F6-EC5EBF0C3BFC}" type="pres">
      <dgm:prSet presAssocID="{9E9223F4-C48F-45DD-AF8D-1F7FA65734C6}" presName="horz1" presStyleCnt="0"/>
      <dgm:spPr/>
    </dgm:pt>
    <dgm:pt modelId="{6F309366-F826-487C-8517-47920509ED2E}" type="pres">
      <dgm:prSet presAssocID="{9E9223F4-C48F-45DD-AF8D-1F7FA65734C6}" presName="tx1" presStyleLbl="revTx" presStyleIdx="0" presStyleCnt="5"/>
      <dgm:spPr/>
    </dgm:pt>
    <dgm:pt modelId="{BDC16E08-7966-44C5-84F1-B3E8F2580C97}" type="pres">
      <dgm:prSet presAssocID="{9E9223F4-C48F-45DD-AF8D-1F7FA65734C6}" presName="vert1" presStyleCnt="0"/>
      <dgm:spPr/>
    </dgm:pt>
    <dgm:pt modelId="{191924FA-C162-47C5-B545-FC9CD0DDF766}" type="pres">
      <dgm:prSet presAssocID="{D9C6E994-B9FF-410C-AF52-9129CB595CA4}" presName="thickLine" presStyleLbl="alignNode1" presStyleIdx="1" presStyleCnt="5"/>
      <dgm:spPr/>
    </dgm:pt>
    <dgm:pt modelId="{E3CF499F-2AE7-4CE5-B130-BC8371C39A64}" type="pres">
      <dgm:prSet presAssocID="{D9C6E994-B9FF-410C-AF52-9129CB595CA4}" presName="horz1" presStyleCnt="0"/>
      <dgm:spPr/>
    </dgm:pt>
    <dgm:pt modelId="{063505B1-B11F-445E-8FB9-2F1C78792FF7}" type="pres">
      <dgm:prSet presAssocID="{D9C6E994-B9FF-410C-AF52-9129CB595CA4}" presName="tx1" presStyleLbl="revTx" presStyleIdx="1" presStyleCnt="5"/>
      <dgm:spPr/>
    </dgm:pt>
    <dgm:pt modelId="{A699D1EB-3199-4C2F-AA18-247855FEAB67}" type="pres">
      <dgm:prSet presAssocID="{D9C6E994-B9FF-410C-AF52-9129CB595CA4}" presName="vert1" presStyleCnt="0"/>
      <dgm:spPr/>
    </dgm:pt>
    <dgm:pt modelId="{2EBC7F29-C9A1-4B2C-9E19-A577B4CBAE9D}" type="pres">
      <dgm:prSet presAssocID="{9B64F38C-E869-47F3-8263-AC4D7C7F0B55}" presName="thickLine" presStyleLbl="alignNode1" presStyleIdx="2" presStyleCnt="5"/>
      <dgm:spPr/>
    </dgm:pt>
    <dgm:pt modelId="{B6DE55E5-9EA2-478F-A331-4644FF1F8800}" type="pres">
      <dgm:prSet presAssocID="{9B64F38C-E869-47F3-8263-AC4D7C7F0B55}" presName="horz1" presStyleCnt="0"/>
      <dgm:spPr/>
    </dgm:pt>
    <dgm:pt modelId="{ACAB997D-13E7-45A7-AF96-4099A4517CA1}" type="pres">
      <dgm:prSet presAssocID="{9B64F38C-E869-47F3-8263-AC4D7C7F0B55}" presName="tx1" presStyleLbl="revTx" presStyleIdx="2" presStyleCnt="5"/>
      <dgm:spPr/>
    </dgm:pt>
    <dgm:pt modelId="{C4BC23D0-42DF-4215-8CA2-C997EE0472E1}" type="pres">
      <dgm:prSet presAssocID="{9B64F38C-E869-47F3-8263-AC4D7C7F0B55}" presName="vert1" presStyleCnt="0"/>
      <dgm:spPr/>
    </dgm:pt>
    <dgm:pt modelId="{DB80EC6B-A84D-43A3-8843-39ED7703C174}" type="pres">
      <dgm:prSet presAssocID="{B6E360C0-5646-4851-9F6D-C9111F56E6D3}" presName="thickLine" presStyleLbl="alignNode1" presStyleIdx="3" presStyleCnt="5"/>
      <dgm:spPr/>
    </dgm:pt>
    <dgm:pt modelId="{86973F93-560F-4DB1-9884-53F40F95FC06}" type="pres">
      <dgm:prSet presAssocID="{B6E360C0-5646-4851-9F6D-C9111F56E6D3}" presName="horz1" presStyleCnt="0"/>
      <dgm:spPr/>
    </dgm:pt>
    <dgm:pt modelId="{3C8395FF-09A9-4039-A7FD-EA7E2D45896E}" type="pres">
      <dgm:prSet presAssocID="{B6E360C0-5646-4851-9F6D-C9111F56E6D3}" presName="tx1" presStyleLbl="revTx" presStyleIdx="3" presStyleCnt="5"/>
      <dgm:spPr/>
    </dgm:pt>
    <dgm:pt modelId="{62C50EDC-C8AA-42F3-9DB4-66DFA987DA71}" type="pres">
      <dgm:prSet presAssocID="{B6E360C0-5646-4851-9F6D-C9111F56E6D3}" presName="vert1" presStyleCnt="0"/>
      <dgm:spPr/>
    </dgm:pt>
    <dgm:pt modelId="{7466B291-E9F1-4733-8D3F-A38425EC1E1B}" type="pres">
      <dgm:prSet presAssocID="{5CA33249-DC77-4F6C-96A9-1CCEE7830D9B}" presName="thickLine" presStyleLbl="alignNode1" presStyleIdx="4" presStyleCnt="5"/>
      <dgm:spPr/>
    </dgm:pt>
    <dgm:pt modelId="{2D0F07CD-D13B-40C9-8C58-8C514517664A}" type="pres">
      <dgm:prSet presAssocID="{5CA33249-DC77-4F6C-96A9-1CCEE7830D9B}" presName="horz1" presStyleCnt="0"/>
      <dgm:spPr/>
    </dgm:pt>
    <dgm:pt modelId="{2400B5E2-4547-4C60-AF68-88BE6B948085}" type="pres">
      <dgm:prSet presAssocID="{5CA33249-DC77-4F6C-96A9-1CCEE7830D9B}" presName="tx1" presStyleLbl="revTx" presStyleIdx="4" presStyleCnt="5"/>
      <dgm:spPr/>
    </dgm:pt>
    <dgm:pt modelId="{0DE95235-FF1F-4918-9FFF-10F63D539341}" type="pres">
      <dgm:prSet presAssocID="{5CA33249-DC77-4F6C-96A9-1CCEE7830D9B}" presName="vert1" presStyleCnt="0"/>
      <dgm:spPr/>
    </dgm:pt>
  </dgm:ptLst>
  <dgm:cxnLst>
    <dgm:cxn modelId="{C34BB808-EEA4-4ABB-8A9C-A4D00CA1A234}" srcId="{D6E0A539-3A44-4C66-BD9A-618D52528F0A}" destId="{9E9223F4-C48F-45DD-AF8D-1F7FA65734C6}" srcOrd="0" destOrd="0" parTransId="{A57DFB27-FC56-4AF1-BDFB-7B290F765445}" sibTransId="{135EC5CB-6C41-466C-8265-750A8DF2B03F}"/>
    <dgm:cxn modelId="{5EEAF00D-06E9-4143-8716-1CB3A3CE0854}" srcId="{D6E0A539-3A44-4C66-BD9A-618D52528F0A}" destId="{5CA33249-DC77-4F6C-96A9-1CCEE7830D9B}" srcOrd="4" destOrd="0" parTransId="{AF5BEBFF-4280-40B4-AEE5-6519468B61CD}" sibTransId="{DDB837EE-EE4C-435F-96AC-D5D810170B62}"/>
    <dgm:cxn modelId="{919DB218-6718-417A-96F8-B60CA26B0AEB}" type="presOf" srcId="{9B64F38C-E869-47F3-8263-AC4D7C7F0B55}" destId="{ACAB997D-13E7-45A7-AF96-4099A4517CA1}" srcOrd="0" destOrd="0" presId="urn:microsoft.com/office/officeart/2008/layout/LinedList"/>
    <dgm:cxn modelId="{68FB831F-B672-471C-85CF-79D0E6147564}" type="presOf" srcId="{5CA33249-DC77-4F6C-96A9-1CCEE7830D9B}" destId="{2400B5E2-4547-4C60-AF68-88BE6B948085}" srcOrd="0" destOrd="0" presId="urn:microsoft.com/office/officeart/2008/layout/LinedList"/>
    <dgm:cxn modelId="{DB88D72E-7DE2-498B-B52F-69CFD47720FE}" type="presOf" srcId="{9E9223F4-C48F-45DD-AF8D-1F7FA65734C6}" destId="{6F309366-F826-487C-8517-47920509ED2E}" srcOrd="0" destOrd="0" presId="urn:microsoft.com/office/officeart/2008/layout/LinedList"/>
    <dgm:cxn modelId="{35C50439-ACB9-47F2-B4D4-CCDD806E3F7D}" type="presOf" srcId="{D9C6E994-B9FF-410C-AF52-9129CB595CA4}" destId="{063505B1-B11F-445E-8FB9-2F1C78792FF7}" srcOrd="0" destOrd="0" presId="urn:microsoft.com/office/officeart/2008/layout/LinedList"/>
    <dgm:cxn modelId="{78E4D83E-5F82-4708-B989-376F083A529D}" srcId="{D6E0A539-3A44-4C66-BD9A-618D52528F0A}" destId="{9B64F38C-E869-47F3-8263-AC4D7C7F0B55}" srcOrd="2" destOrd="0" parTransId="{CCB1EC93-4340-4BE3-B10A-6C2FFB1353B7}" sibTransId="{64254965-7970-4E6F-B5F0-38DF843C4948}"/>
    <dgm:cxn modelId="{BE7F709A-8BD7-436A-BA08-61A8BAD909B0}" srcId="{D6E0A539-3A44-4C66-BD9A-618D52528F0A}" destId="{B6E360C0-5646-4851-9F6D-C9111F56E6D3}" srcOrd="3" destOrd="0" parTransId="{8E0A6355-C915-4DC7-868F-ED692B456509}" sibTransId="{0E909183-0C36-4120-B891-C67EEF691FD5}"/>
    <dgm:cxn modelId="{FBA9CDA0-FAB9-4054-B0D2-DD0161E4D873}" type="presOf" srcId="{B6E360C0-5646-4851-9F6D-C9111F56E6D3}" destId="{3C8395FF-09A9-4039-A7FD-EA7E2D45896E}" srcOrd="0" destOrd="0" presId="urn:microsoft.com/office/officeart/2008/layout/LinedList"/>
    <dgm:cxn modelId="{9BBB61C8-4F07-4D9D-B505-5F7687C17C2C}" type="presOf" srcId="{D6E0A539-3A44-4C66-BD9A-618D52528F0A}" destId="{C7EF4EDA-4682-44E4-8AAC-6A19E523327A}" srcOrd="0" destOrd="0" presId="urn:microsoft.com/office/officeart/2008/layout/LinedList"/>
    <dgm:cxn modelId="{F5A74BCE-5003-4F83-B502-9FA601EB045D}" srcId="{D6E0A539-3A44-4C66-BD9A-618D52528F0A}" destId="{D9C6E994-B9FF-410C-AF52-9129CB595CA4}" srcOrd="1" destOrd="0" parTransId="{B7329614-0C05-4254-80EB-1C66985041A0}" sibTransId="{D7B3B705-6CB2-4913-A80A-CEB91BC15F50}"/>
    <dgm:cxn modelId="{3586CA1E-36BC-4E34-A939-2F5CF2C1AA63}" type="presParOf" srcId="{C7EF4EDA-4682-44E4-8AAC-6A19E523327A}" destId="{A7DA5DC9-EA61-4CE8-A154-7B110F7C7B44}" srcOrd="0" destOrd="0" presId="urn:microsoft.com/office/officeart/2008/layout/LinedList"/>
    <dgm:cxn modelId="{B6D766E8-BA49-4225-B192-BD7868A65369}" type="presParOf" srcId="{C7EF4EDA-4682-44E4-8AAC-6A19E523327A}" destId="{D58F2976-4167-4AA1-B6F6-EC5EBF0C3BFC}" srcOrd="1" destOrd="0" presId="urn:microsoft.com/office/officeart/2008/layout/LinedList"/>
    <dgm:cxn modelId="{C053BA3B-9275-4543-837F-7337D43C86AD}" type="presParOf" srcId="{D58F2976-4167-4AA1-B6F6-EC5EBF0C3BFC}" destId="{6F309366-F826-487C-8517-47920509ED2E}" srcOrd="0" destOrd="0" presId="urn:microsoft.com/office/officeart/2008/layout/LinedList"/>
    <dgm:cxn modelId="{3291F02A-399F-4248-9339-820453AF1C63}" type="presParOf" srcId="{D58F2976-4167-4AA1-B6F6-EC5EBF0C3BFC}" destId="{BDC16E08-7966-44C5-84F1-B3E8F2580C97}" srcOrd="1" destOrd="0" presId="urn:microsoft.com/office/officeart/2008/layout/LinedList"/>
    <dgm:cxn modelId="{B97B175F-F97C-4A44-BD70-6EC825E86529}" type="presParOf" srcId="{C7EF4EDA-4682-44E4-8AAC-6A19E523327A}" destId="{191924FA-C162-47C5-B545-FC9CD0DDF766}" srcOrd="2" destOrd="0" presId="urn:microsoft.com/office/officeart/2008/layout/LinedList"/>
    <dgm:cxn modelId="{F7326A74-402B-43E1-BCBD-511BD0F20E6B}" type="presParOf" srcId="{C7EF4EDA-4682-44E4-8AAC-6A19E523327A}" destId="{E3CF499F-2AE7-4CE5-B130-BC8371C39A64}" srcOrd="3" destOrd="0" presId="urn:microsoft.com/office/officeart/2008/layout/LinedList"/>
    <dgm:cxn modelId="{0BFE9582-7751-43C3-8859-064FB86A59D1}" type="presParOf" srcId="{E3CF499F-2AE7-4CE5-B130-BC8371C39A64}" destId="{063505B1-B11F-445E-8FB9-2F1C78792FF7}" srcOrd="0" destOrd="0" presId="urn:microsoft.com/office/officeart/2008/layout/LinedList"/>
    <dgm:cxn modelId="{B3840BC2-FAF7-49EA-BBC8-A920FE70C69B}" type="presParOf" srcId="{E3CF499F-2AE7-4CE5-B130-BC8371C39A64}" destId="{A699D1EB-3199-4C2F-AA18-247855FEAB67}" srcOrd="1" destOrd="0" presId="urn:microsoft.com/office/officeart/2008/layout/LinedList"/>
    <dgm:cxn modelId="{52007AF7-29DD-45A4-8110-C236750880A6}" type="presParOf" srcId="{C7EF4EDA-4682-44E4-8AAC-6A19E523327A}" destId="{2EBC7F29-C9A1-4B2C-9E19-A577B4CBAE9D}" srcOrd="4" destOrd="0" presId="urn:microsoft.com/office/officeart/2008/layout/LinedList"/>
    <dgm:cxn modelId="{6582377E-4851-4D6E-879D-DF140F306302}" type="presParOf" srcId="{C7EF4EDA-4682-44E4-8AAC-6A19E523327A}" destId="{B6DE55E5-9EA2-478F-A331-4644FF1F8800}" srcOrd="5" destOrd="0" presId="urn:microsoft.com/office/officeart/2008/layout/LinedList"/>
    <dgm:cxn modelId="{4EEDE63D-8E0A-4C18-B336-1872D9211935}" type="presParOf" srcId="{B6DE55E5-9EA2-478F-A331-4644FF1F8800}" destId="{ACAB997D-13E7-45A7-AF96-4099A4517CA1}" srcOrd="0" destOrd="0" presId="urn:microsoft.com/office/officeart/2008/layout/LinedList"/>
    <dgm:cxn modelId="{6CF4C398-E51D-4CCC-AC9E-9817545C7F3E}" type="presParOf" srcId="{B6DE55E5-9EA2-478F-A331-4644FF1F8800}" destId="{C4BC23D0-42DF-4215-8CA2-C997EE0472E1}" srcOrd="1" destOrd="0" presId="urn:microsoft.com/office/officeart/2008/layout/LinedList"/>
    <dgm:cxn modelId="{C2F1323F-8874-4908-822B-36DF39C60BE5}" type="presParOf" srcId="{C7EF4EDA-4682-44E4-8AAC-6A19E523327A}" destId="{DB80EC6B-A84D-43A3-8843-39ED7703C174}" srcOrd="6" destOrd="0" presId="urn:microsoft.com/office/officeart/2008/layout/LinedList"/>
    <dgm:cxn modelId="{C03BE732-1BBA-4B10-9D86-D7B7E8EB4D8C}" type="presParOf" srcId="{C7EF4EDA-4682-44E4-8AAC-6A19E523327A}" destId="{86973F93-560F-4DB1-9884-53F40F95FC06}" srcOrd="7" destOrd="0" presId="urn:microsoft.com/office/officeart/2008/layout/LinedList"/>
    <dgm:cxn modelId="{704E055E-545A-4597-B7B7-8A0E14CF0EE0}" type="presParOf" srcId="{86973F93-560F-4DB1-9884-53F40F95FC06}" destId="{3C8395FF-09A9-4039-A7FD-EA7E2D45896E}" srcOrd="0" destOrd="0" presId="urn:microsoft.com/office/officeart/2008/layout/LinedList"/>
    <dgm:cxn modelId="{54EF7B91-1CD7-4DFE-A99E-17CF6FACDB0E}" type="presParOf" srcId="{86973F93-560F-4DB1-9884-53F40F95FC06}" destId="{62C50EDC-C8AA-42F3-9DB4-66DFA987DA71}" srcOrd="1" destOrd="0" presId="urn:microsoft.com/office/officeart/2008/layout/LinedList"/>
    <dgm:cxn modelId="{34428BC0-A923-4C13-AF76-1565352CD1E5}" type="presParOf" srcId="{C7EF4EDA-4682-44E4-8AAC-6A19E523327A}" destId="{7466B291-E9F1-4733-8D3F-A38425EC1E1B}" srcOrd="8" destOrd="0" presId="urn:microsoft.com/office/officeart/2008/layout/LinedList"/>
    <dgm:cxn modelId="{A4E73010-0597-4C71-9887-93D46C2972A1}" type="presParOf" srcId="{C7EF4EDA-4682-44E4-8AAC-6A19E523327A}" destId="{2D0F07CD-D13B-40C9-8C58-8C514517664A}" srcOrd="9" destOrd="0" presId="urn:microsoft.com/office/officeart/2008/layout/LinedList"/>
    <dgm:cxn modelId="{54C8CF15-5B69-469F-B6DC-A03658D19827}" type="presParOf" srcId="{2D0F07CD-D13B-40C9-8C58-8C514517664A}" destId="{2400B5E2-4547-4C60-AF68-88BE6B948085}" srcOrd="0" destOrd="0" presId="urn:microsoft.com/office/officeart/2008/layout/LinedList"/>
    <dgm:cxn modelId="{7C976C77-FB01-4EA5-A301-B975B1D072BE}" type="presParOf" srcId="{2D0F07CD-D13B-40C9-8C58-8C514517664A}" destId="{0DE95235-FF1F-4918-9FFF-10F63D5393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1EE923-2278-4BD1-8FF8-D9087FC5143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41E9B2-0E62-44B5-A862-3F306DAD051C}">
      <dgm:prSet/>
      <dgm:spPr/>
      <dgm:t>
        <a:bodyPr/>
        <a:lstStyle/>
        <a:p>
          <a:r>
            <a:rPr lang="en-IN"/>
            <a:t>Codes that need to repeat</a:t>
          </a:r>
          <a:endParaRPr lang="en-US"/>
        </a:p>
      </dgm:t>
    </dgm:pt>
    <dgm:pt modelId="{2A0893E8-BA71-418F-88DE-3BE02BC50DE8}" type="parTrans" cxnId="{123DBF1B-B87A-45AD-B52F-AF03F51988B9}">
      <dgm:prSet/>
      <dgm:spPr/>
      <dgm:t>
        <a:bodyPr/>
        <a:lstStyle/>
        <a:p>
          <a:endParaRPr lang="en-US"/>
        </a:p>
      </dgm:t>
    </dgm:pt>
    <dgm:pt modelId="{C36C7438-5310-4627-9BE4-E718DDBFD13B}" type="sibTrans" cxnId="{123DBF1B-B87A-45AD-B52F-AF03F51988B9}">
      <dgm:prSet/>
      <dgm:spPr/>
      <dgm:t>
        <a:bodyPr/>
        <a:lstStyle/>
        <a:p>
          <a:endParaRPr lang="en-US"/>
        </a:p>
      </dgm:t>
    </dgm:pt>
    <dgm:pt modelId="{0886D5E4-7E95-4D25-9253-8CD23A244ED8}">
      <dgm:prSet/>
      <dgm:spPr/>
      <dgm:t>
        <a:bodyPr/>
        <a:lstStyle/>
        <a:p>
          <a:r>
            <a:rPr lang="en-IN"/>
            <a:t>Function without any argument</a:t>
          </a:r>
          <a:endParaRPr lang="en-US"/>
        </a:p>
      </dgm:t>
    </dgm:pt>
    <dgm:pt modelId="{FA824199-F20A-4DFA-915C-0A4F5B6C5410}" type="parTrans" cxnId="{75D95192-13B3-462A-A148-0B78DF4DAEAD}">
      <dgm:prSet/>
      <dgm:spPr/>
      <dgm:t>
        <a:bodyPr/>
        <a:lstStyle/>
        <a:p>
          <a:endParaRPr lang="en-US"/>
        </a:p>
      </dgm:t>
    </dgm:pt>
    <dgm:pt modelId="{2E65769C-A8DA-4325-B1FD-946795B1A114}" type="sibTrans" cxnId="{75D95192-13B3-462A-A148-0B78DF4DAEAD}">
      <dgm:prSet/>
      <dgm:spPr/>
      <dgm:t>
        <a:bodyPr/>
        <a:lstStyle/>
        <a:p>
          <a:endParaRPr lang="en-US"/>
        </a:p>
      </dgm:t>
    </dgm:pt>
    <dgm:pt modelId="{DBE6CE18-FCA4-4FEE-A028-4DC38AF64CF0}">
      <dgm:prSet/>
      <dgm:spPr/>
      <dgm:t>
        <a:bodyPr/>
        <a:lstStyle/>
        <a:p>
          <a:r>
            <a:rPr lang="en-IN"/>
            <a:t>Function with one or more argument</a:t>
          </a:r>
          <a:endParaRPr lang="en-US"/>
        </a:p>
      </dgm:t>
    </dgm:pt>
    <dgm:pt modelId="{50A50F74-4CB6-456A-91AA-F555462494DE}" type="parTrans" cxnId="{CB882C41-C486-4048-B962-74923ECE46FF}">
      <dgm:prSet/>
      <dgm:spPr/>
      <dgm:t>
        <a:bodyPr/>
        <a:lstStyle/>
        <a:p>
          <a:endParaRPr lang="en-US"/>
        </a:p>
      </dgm:t>
    </dgm:pt>
    <dgm:pt modelId="{D8AD5029-9066-43CE-91B7-E3935D422FDA}" type="sibTrans" cxnId="{CB882C41-C486-4048-B962-74923ECE46FF}">
      <dgm:prSet/>
      <dgm:spPr/>
      <dgm:t>
        <a:bodyPr/>
        <a:lstStyle/>
        <a:p>
          <a:endParaRPr lang="en-US"/>
        </a:p>
      </dgm:t>
    </dgm:pt>
    <dgm:pt modelId="{A83A4BD3-CF10-4212-81EB-63C6E3B6E546}">
      <dgm:prSet/>
      <dgm:spPr/>
      <dgm:t>
        <a:bodyPr/>
        <a:lstStyle/>
        <a:p>
          <a:r>
            <a:rPr lang="en-IN"/>
            <a:t>Function that returns one argument</a:t>
          </a:r>
          <a:endParaRPr lang="en-US"/>
        </a:p>
      </dgm:t>
    </dgm:pt>
    <dgm:pt modelId="{93BABBBE-FE2F-4D9B-A2D7-4AB53E118DBC}" type="parTrans" cxnId="{617C0885-9D67-403E-8B67-68C0F30DFCDE}">
      <dgm:prSet/>
      <dgm:spPr/>
      <dgm:t>
        <a:bodyPr/>
        <a:lstStyle/>
        <a:p>
          <a:endParaRPr lang="en-US"/>
        </a:p>
      </dgm:t>
    </dgm:pt>
    <dgm:pt modelId="{C83C58DE-AC00-466D-B373-7FC5710492E6}" type="sibTrans" cxnId="{617C0885-9D67-403E-8B67-68C0F30DFCDE}">
      <dgm:prSet/>
      <dgm:spPr/>
      <dgm:t>
        <a:bodyPr/>
        <a:lstStyle/>
        <a:p>
          <a:endParaRPr lang="en-US"/>
        </a:p>
      </dgm:t>
    </dgm:pt>
    <dgm:pt modelId="{4408DEFB-5A20-4B5C-A806-2F2F3BFA2929}" type="pres">
      <dgm:prSet presAssocID="{451EE923-2278-4BD1-8FF8-D9087FC51430}" presName="linear" presStyleCnt="0">
        <dgm:presLayoutVars>
          <dgm:animLvl val="lvl"/>
          <dgm:resizeHandles val="exact"/>
        </dgm:presLayoutVars>
      </dgm:prSet>
      <dgm:spPr/>
    </dgm:pt>
    <dgm:pt modelId="{AA06C41F-5A41-4AE9-A019-22D9BD221AC5}" type="pres">
      <dgm:prSet presAssocID="{8241E9B2-0E62-44B5-A862-3F306DAD05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4717E9-766D-448D-B3C8-80EF0561300C}" type="pres">
      <dgm:prSet presAssocID="{C36C7438-5310-4627-9BE4-E718DDBFD13B}" presName="spacer" presStyleCnt="0"/>
      <dgm:spPr/>
    </dgm:pt>
    <dgm:pt modelId="{0F2ACCB7-5684-4B1E-A6EF-7608004278F0}" type="pres">
      <dgm:prSet presAssocID="{0886D5E4-7E95-4D25-9253-8CD23A244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B6B562-1C0D-4D60-B3E0-B08F017755F2}" type="pres">
      <dgm:prSet presAssocID="{2E65769C-A8DA-4325-B1FD-946795B1A114}" presName="spacer" presStyleCnt="0"/>
      <dgm:spPr/>
    </dgm:pt>
    <dgm:pt modelId="{F0C33F13-E9A3-478C-94D6-21255D1EEB48}" type="pres">
      <dgm:prSet presAssocID="{DBE6CE18-FCA4-4FEE-A028-4DC38AF64C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A540ED-D933-4AFB-A427-152AF02786E3}" type="pres">
      <dgm:prSet presAssocID="{D8AD5029-9066-43CE-91B7-E3935D422FDA}" presName="spacer" presStyleCnt="0"/>
      <dgm:spPr/>
    </dgm:pt>
    <dgm:pt modelId="{54214BCD-8D5D-4370-A40E-AF983651FC62}" type="pres">
      <dgm:prSet presAssocID="{A83A4BD3-CF10-4212-81EB-63C6E3B6E5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3DBF1B-B87A-45AD-B52F-AF03F51988B9}" srcId="{451EE923-2278-4BD1-8FF8-D9087FC51430}" destId="{8241E9B2-0E62-44B5-A862-3F306DAD051C}" srcOrd="0" destOrd="0" parTransId="{2A0893E8-BA71-418F-88DE-3BE02BC50DE8}" sibTransId="{C36C7438-5310-4627-9BE4-E718DDBFD13B}"/>
    <dgm:cxn modelId="{CB882C41-C486-4048-B962-74923ECE46FF}" srcId="{451EE923-2278-4BD1-8FF8-D9087FC51430}" destId="{DBE6CE18-FCA4-4FEE-A028-4DC38AF64CF0}" srcOrd="2" destOrd="0" parTransId="{50A50F74-4CB6-456A-91AA-F555462494DE}" sibTransId="{D8AD5029-9066-43CE-91B7-E3935D422FDA}"/>
    <dgm:cxn modelId="{CCF9916F-B998-4CED-BAFD-D7C9E0A363FC}" type="presOf" srcId="{0886D5E4-7E95-4D25-9253-8CD23A244ED8}" destId="{0F2ACCB7-5684-4B1E-A6EF-7608004278F0}" srcOrd="0" destOrd="0" presId="urn:microsoft.com/office/officeart/2005/8/layout/vList2"/>
    <dgm:cxn modelId="{43DB1E75-3E36-4532-8313-9AEB615CFA6A}" type="presOf" srcId="{8241E9B2-0E62-44B5-A862-3F306DAD051C}" destId="{AA06C41F-5A41-4AE9-A019-22D9BD221AC5}" srcOrd="0" destOrd="0" presId="urn:microsoft.com/office/officeart/2005/8/layout/vList2"/>
    <dgm:cxn modelId="{FFCAB380-69A4-4AB8-B145-337D09C37930}" type="presOf" srcId="{DBE6CE18-FCA4-4FEE-A028-4DC38AF64CF0}" destId="{F0C33F13-E9A3-478C-94D6-21255D1EEB48}" srcOrd="0" destOrd="0" presId="urn:microsoft.com/office/officeart/2005/8/layout/vList2"/>
    <dgm:cxn modelId="{617C0885-9D67-403E-8B67-68C0F30DFCDE}" srcId="{451EE923-2278-4BD1-8FF8-D9087FC51430}" destId="{A83A4BD3-CF10-4212-81EB-63C6E3B6E546}" srcOrd="3" destOrd="0" parTransId="{93BABBBE-FE2F-4D9B-A2D7-4AB53E118DBC}" sibTransId="{C83C58DE-AC00-466D-B373-7FC5710492E6}"/>
    <dgm:cxn modelId="{75D95192-13B3-462A-A148-0B78DF4DAEAD}" srcId="{451EE923-2278-4BD1-8FF8-D9087FC51430}" destId="{0886D5E4-7E95-4D25-9253-8CD23A244ED8}" srcOrd="1" destOrd="0" parTransId="{FA824199-F20A-4DFA-915C-0A4F5B6C5410}" sibTransId="{2E65769C-A8DA-4325-B1FD-946795B1A114}"/>
    <dgm:cxn modelId="{B07840BC-3AC6-490D-97FD-C73619591871}" type="presOf" srcId="{451EE923-2278-4BD1-8FF8-D9087FC51430}" destId="{4408DEFB-5A20-4B5C-A806-2F2F3BFA2929}" srcOrd="0" destOrd="0" presId="urn:microsoft.com/office/officeart/2005/8/layout/vList2"/>
    <dgm:cxn modelId="{29D054D6-0EE5-4646-AC6C-C95675AE846E}" type="presOf" srcId="{A83A4BD3-CF10-4212-81EB-63C6E3B6E546}" destId="{54214BCD-8D5D-4370-A40E-AF983651FC62}" srcOrd="0" destOrd="0" presId="urn:microsoft.com/office/officeart/2005/8/layout/vList2"/>
    <dgm:cxn modelId="{F552C6DF-5C71-4F17-84E2-AAEC9ACD951F}" type="presParOf" srcId="{4408DEFB-5A20-4B5C-A806-2F2F3BFA2929}" destId="{AA06C41F-5A41-4AE9-A019-22D9BD221AC5}" srcOrd="0" destOrd="0" presId="urn:microsoft.com/office/officeart/2005/8/layout/vList2"/>
    <dgm:cxn modelId="{5EEC32D9-B3A0-40D6-BDBD-B2C818B94FD0}" type="presParOf" srcId="{4408DEFB-5A20-4B5C-A806-2F2F3BFA2929}" destId="{454717E9-766D-448D-B3C8-80EF0561300C}" srcOrd="1" destOrd="0" presId="urn:microsoft.com/office/officeart/2005/8/layout/vList2"/>
    <dgm:cxn modelId="{DD83ACB5-D4CC-45E0-B854-D112978985D1}" type="presParOf" srcId="{4408DEFB-5A20-4B5C-A806-2F2F3BFA2929}" destId="{0F2ACCB7-5684-4B1E-A6EF-7608004278F0}" srcOrd="2" destOrd="0" presId="urn:microsoft.com/office/officeart/2005/8/layout/vList2"/>
    <dgm:cxn modelId="{7F8E5579-BC8B-4D2B-9C42-EC4758226BA1}" type="presParOf" srcId="{4408DEFB-5A20-4B5C-A806-2F2F3BFA2929}" destId="{A1B6B562-1C0D-4D60-B3E0-B08F017755F2}" srcOrd="3" destOrd="0" presId="urn:microsoft.com/office/officeart/2005/8/layout/vList2"/>
    <dgm:cxn modelId="{EA13661A-5E20-481C-BDDE-68ECB897B04A}" type="presParOf" srcId="{4408DEFB-5A20-4B5C-A806-2F2F3BFA2929}" destId="{F0C33F13-E9A3-478C-94D6-21255D1EEB48}" srcOrd="4" destOrd="0" presId="urn:microsoft.com/office/officeart/2005/8/layout/vList2"/>
    <dgm:cxn modelId="{A7A1CF15-D7A2-4386-A57F-744E50932830}" type="presParOf" srcId="{4408DEFB-5A20-4B5C-A806-2F2F3BFA2929}" destId="{74A540ED-D933-4AFB-A427-152AF02786E3}" srcOrd="5" destOrd="0" presId="urn:microsoft.com/office/officeart/2005/8/layout/vList2"/>
    <dgm:cxn modelId="{1F6AB1BB-52F7-4730-BAF2-2B818DAB596B}" type="presParOf" srcId="{4408DEFB-5A20-4B5C-A806-2F2F3BFA2929}" destId="{54214BCD-8D5D-4370-A40E-AF983651FC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BE449-E493-4F26-A884-DA87D016B520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Every printable character is represented by its ASCII Code</a:t>
          </a:r>
          <a:endParaRPr lang="en-US" sz="2500" kern="1200"/>
        </a:p>
      </dsp:txBody>
      <dsp:txXfrm>
        <a:off x="205" y="1676838"/>
        <a:ext cx="2479997" cy="1785598"/>
      </dsp:txXfrm>
    </dsp:sp>
    <dsp:sp modelId="{56D3EBE4-491C-45AE-8A50-08DF3E94892E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3953FFDA-B250-4B92-87A7-242D994C4B26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ASCII code is max 7 bit long</a:t>
          </a:r>
          <a:endParaRPr lang="en-US" sz="2500" kern="1200"/>
        </a:p>
      </dsp:txBody>
      <dsp:txXfrm>
        <a:off x="2678602" y="1676838"/>
        <a:ext cx="2479997" cy="1785598"/>
      </dsp:txXfrm>
    </dsp:sp>
    <dsp:sp modelId="{27629953-AA43-4D84-A867-3F0C3B7AA58D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84742831-26DD-4DD5-8E51-27895F48FD66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unsigned or signed char can be used</a:t>
          </a:r>
          <a:endParaRPr lang="en-US" sz="2500" kern="1200"/>
        </a:p>
      </dsp:txBody>
      <dsp:txXfrm>
        <a:off x="5356999" y="1676838"/>
        <a:ext cx="2479997" cy="1785598"/>
      </dsp:txXfrm>
    </dsp:sp>
    <dsp:sp modelId="{76A202EC-8F76-47BA-88EB-4F8E7D8228C6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F630F194-0CBF-4533-80EE-895AA3B2E5A0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An array of char variables is also called string</a:t>
          </a:r>
          <a:endParaRPr lang="en-US" sz="2500" kern="1200"/>
        </a:p>
      </dsp:txBody>
      <dsp:txXfrm>
        <a:off x="8035397" y="1676838"/>
        <a:ext cx="2479997" cy="1785598"/>
      </dsp:txXfrm>
    </dsp:sp>
    <dsp:sp modelId="{628714C6-832B-4878-B01B-8040768445F9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3D6D7-38C9-4D73-AC7B-43C3E98A7A42}">
      <dsp:nvSpPr>
        <dsp:cNvPr id="0" name=""/>
        <dsp:cNvSpPr/>
      </dsp:nvSpPr>
      <dsp:spPr>
        <a:xfrm>
          <a:off x="0" y="0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67D30F-1BF6-4DB4-9F72-AB045B298832}">
      <dsp:nvSpPr>
        <dsp:cNvPr id="0" name=""/>
        <dsp:cNvSpPr/>
      </dsp:nvSpPr>
      <dsp:spPr>
        <a:xfrm>
          <a:off x="0" y="0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%c can be used with printf to print a single char</a:t>
          </a:r>
          <a:endParaRPr lang="en-US" sz="2400" kern="1200"/>
        </a:p>
      </dsp:txBody>
      <dsp:txXfrm>
        <a:off x="0" y="0"/>
        <a:ext cx="6251110" cy="870965"/>
      </dsp:txXfrm>
    </dsp:sp>
    <dsp:sp modelId="{FFB0DDCF-C67B-4ED3-8801-A0808284E215}">
      <dsp:nvSpPr>
        <dsp:cNvPr id="0" name=""/>
        <dsp:cNvSpPr/>
      </dsp:nvSpPr>
      <dsp:spPr>
        <a:xfrm>
          <a:off x="0" y="870966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41798-D89C-41DE-96BA-03699E20E87A}">
      <dsp:nvSpPr>
        <dsp:cNvPr id="0" name=""/>
        <dsp:cNvSpPr/>
      </dsp:nvSpPr>
      <dsp:spPr>
        <a:xfrm>
          <a:off x="0" y="870965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putchar can be used to print a single char</a:t>
          </a:r>
          <a:endParaRPr lang="en-US" sz="2400" kern="1200"/>
        </a:p>
      </dsp:txBody>
      <dsp:txXfrm>
        <a:off x="0" y="870965"/>
        <a:ext cx="6251110" cy="870965"/>
      </dsp:txXfrm>
    </dsp:sp>
    <dsp:sp modelId="{8B2E059D-A1EE-47DC-89CD-40F276B3F12B}">
      <dsp:nvSpPr>
        <dsp:cNvPr id="0" name=""/>
        <dsp:cNvSpPr/>
      </dsp:nvSpPr>
      <dsp:spPr>
        <a:xfrm>
          <a:off x="0" y="1741932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7CF229-6C39-41E7-A12E-ECF9C91B67D1}">
      <dsp:nvSpPr>
        <dsp:cNvPr id="0" name=""/>
        <dsp:cNvSpPr/>
      </dsp:nvSpPr>
      <dsp:spPr>
        <a:xfrm>
          <a:off x="0" y="1741931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%s can be used with printf to print a string</a:t>
          </a:r>
          <a:endParaRPr lang="en-US" sz="2400" kern="1200"/>
        </a:p>
      </dsp:txBody>
      <dsp:txXfrm>
        <a:off x="0" y="1741931"/>
        <a:ext cx="6251110" cy="870965"/>
      </dsp:txXfrm>
    </dsp:sp>
    <dsp:sp modelId="{11FF904D-917E-4E0E-8C81-672AA9269F7C}">
      <dsp:nvSpPr>
        <dsp:cNvPr id="0" name=""/>
        <dsp:cNvSpPr/>
      </dsp:nvSpPr>
      <dsp:spPr>
        <a:xfrm>
          <a:off x="0" y="2612897"/>
          <a:ext cx="625111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2A9D0D-1A2F-4ED3-9294-17A861E291B5}">
      <dsp:nvSpPr>
        <dsp:cNvPr id="0" name=""/>
        <dsp:cNvSpPr/>
      </dsp:nvSpPr>
      <dsp:spPr>
        <a:xfrm>
          <a:off x="0" y="2612897"/>
          <a:ext cx="6251110" cy="87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Puts can be used to print a string</a:t>
          </a:r>
          <a:endParaRPr lang="en-US" sz="2400" kern="1200"/>
        </a:p>
      </dsp:txBody>
      <dsp:txXfrm>
        <a:off x="0" y="2612897"/>
        <a:ext cx="6251110" cy="87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A5DC9-EA61-4CE8-A154-7B110F7C7B44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9366-F826-487C-8517-47920509ED2E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Single char can be input with scanf function using %c</a:t>
          </a:r>
          <a:endParaRPr lang="en-US" sz="2200" kern="1200"/>
        </a:p>
      </dsp:txBody>
      <dsp:txXfrm>
        <a:off x="0" y="675"/>
        <a:ext cx="6291714" cy="1105876"/>
      </dsp:txXfrm>
    </dsp:sp>
    <dsp:sp modelId="{191924FA-C162-47C5-B545-FC9CD0DDF766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05B1-B11F-445E-8FB9-2F1C78792FF7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single char can be input with getchar function</a:t>
          </a:r>
          <a:endParaRPr lang="en-US" sz="2200" kern="1200"/>
        </a:p>
      </dsp:txBody>
      <dsp:txXfrm>
        <a:off x="0" y="1106552"/>
        <a:ext cx="6291714" cy="1105876"/>
      </dsp:txXfrm>
    </dsp:sp>
    <dsp:sp modelId="{2EBC7F29-C9A1-4B2C-9E19-A577B4CBAE9D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997D-13E7-45A7-AF96-4099A4517CA1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String can be input with scanf function using %s</a:t>
          </a:r>
          <a:endParaRPr lang="en-US" sz="2200" kern="1200"/>
        </a:p>
      </dsp:txBody>
      <dsp:txXfrm>
        <a:off x="0" y="2212429"/>
        <a:ext cx="6291714" cy="1105876"/>
      </dsp:txXfrm>
    </dsp:sp>
    <dsp:sp modelId="{DB80EC6B-A84D-43A3-8843-39ED7703C174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395FF-09A9-4039-A7FD-EA7E2D45896E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String can be input with gets function</a:t>
          </a:r>
          <a:endParaRPr lang="en-US" sz="2200" kern="1200"/>
        </a:p>
      </dsp:txBody>
      <dsp:txXfrm>
        <a:off x="0" y="3318305"/>
        <a:ext cx="6291714" cy="1105876"/>
      </dsp:txXfrm>
    </dsp:sp>
    <dsp:sp modelId="{7466B291-E9F1-4733-8D3F-A38425EC1E1B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0B5E2-4547-4C60-AF68-88BE6B948085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None of scnaf / printf / getchar / gets / puts / putchar functions are available in Embedded Systems</a:t>
          </a:r>
          <a:endParaRPr lang="en-US" sz="2200" kern="1200"/>
        </a:p>
      </dsp:txBody>
      <dsp:txXfrm>
        <a:off x="0" y="4424182"/>
        <a:ext cx="6291714" cy="11058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C41F-5A41-4AE9-A019-22D9BD221AC5}">
      <dsp:nvSpPr>
        <dsp:cNvPr id="0" name=""/>
        <dsp:cNvSpPr/>
      </dsp:nvSpPr>
      <dsp:spPr>
        <a:xfrm>
          <a:off x="0" y="61557"/>
          <a:ext cx="4828172" cy="1310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Codes that need to repeat</a:t>
          </a:r>
          <a:endParaRPr lang="en-US" sz="3300" kern="1200"/>
        </a:p>
      </dsp:txBody>
      <dsp:txXfrm>
        <a:off x="63994" y="125551"/>
        <a:ext cx="4700184" cy="1182942"/>
      </dsp:txXfrm>
    </dsp:sp>
    <dsp:sp modelId="{0F2ACCB7-5684-4B1E-A6EF-7608004278F0}">
      <dsp:nvSpPr>
        <dsp:cNvPr id="0" name=""/>
        <dsp:cNvSpPr/>
      </dsp:nvSpPr>
      <dsp:spPr>
        <a:xfrm>
          <a:off x="0" y="1467527"/>
          <a:ext cx="4828172" cy="13109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Function without any argument</a:t>
          </a:r>
          <a:endParaRPr lang="en-US" sz="3300" kern="1200"/>
        </a:p>
      </dsp:txBody>
      <dsp:txXfrm>
        <a:off x="63994" y="1531521"/>
        <a:ext cx="4700184" cy="1182942"/>
      </dsp:txXfrm>
    </dsp:sp>
    <dsp:sp modelId="{F0C33F13-E9A3-478C-94D6-21255D1EEB48}">
      <dsp:nvSpPr>
        <dsp:cNvPr id="0" name=""/>
        <dsp:cNvSpPr/>
      </dsp:nvSpPr>
      <dsp:spPr>
        <a:xfrm>
          <a:off x="0" y="2873497"/>
          <a:ext cx="4828172" cy="13109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Function with one or more argument</a:t>
          </a:r>
          <a:endParaRPr lang="en-US" sz="3300" kern="1200"/>
        </a:p>
      </dsp:txBody>
      <dsp:txXfrm>
        <a:off x="63994" y="2937491"/>
        <a:ext cx="4700184" cy="1182942"/>
      </dsp:txXfrm>
    </dsp:sp>
    <dsp:sp modelId="{54214BCD-8D5D-4370-A40E-AF983651FC62}">
      <dsp:nvSpPr>
        <dsp:cNvPr id="0" name=""/>
        <dsp:cNvSpPr/>
      </dsp:nvSpPr>
      <dsp:spPr>
        <a:xfrm>
          <a:off x="0" y="4279467"/>
          <a:ext cx="4828172" cy="13109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Function that returns one argument</a:t>
          </a:r>
          <a:endParaRPr lang="en-US" sz="3300" kern="1200"/>
        </a:p>
      </dsp:txBody>
      <dsp:txXfrm>
        <a:off x="63994" y="4343461"/>
        <a:ext cx="4700184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14T11:55:42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4306 5806 55 0,'2'-8'136'16,"-2"3"-16"-16,0-3 12 0,2 1-4 0,-1 1 0 0,-1-2 0 0,2 1 4 0,0-1-8 15,-1 1 4-15,1-1-4 0,-1-1-16 0,1 2-12 0,-2-1-12 0,3-1-4 0,-1 2-16 16,-2 0-4-16,3-2-8 0,-3 2-4 0,3 0-4 0,-2-2-4 16,1 2-4-16,-2 2-36 0,1-1 0 0,1 0 0 0,0 0 0 0,-2 1 0 0,1-1 0 15,-1 1 0-15,2 3 0 0,-2-2 0 0,0 2 0 0,2-2 0 0,-2 1 0 16,1 2 0-16,-1 1 0 0,0 0 0 0,2 0 0 0,-1 1 0 0,-1 2 0 15,0 1 0-15,2-2 0 0,-2 4 0 0,2 1 0 0,-2 0 0 0,1 1 0 0,-1 1 0 16,0 1 0-16,0 1 0 0,0-1 0 0,0 2 0 0,0 3 0 16,0-1 0-16,0-1 0 0,-1 2 0 0,-1 2 0 0,2-2 0 0,0 2 0 0,0-1 0 15,-2 0 0-15,2 0 0 0,0 1 0 0,0 1 0 0,-1-3 0 0,-1-1 0 16,2 4 0-16,-1-4 0 0,1-1-72 0,0-1-48 0,0-2-20 0,0 0-12 16,0-1-20-16,1-1-12 0,1-2-8 0,-1-1 12 0,3-1 16 0,-3-2 20 0,2-2 20 15,3 0 12-15,-2-2 12 0,0 0 12 0,0-3 12 0</inkml:trace>
  <inkml:trace contextRef="#ctx0" brushRef="#br0" timeOffset="255.16">4460 5288 107 0,'-2'-7'144'0,"2"1"-4"0,-3-1 0 0,0 1 4 0,0 1-8 16,2-1-8-16,-1 2 8 0,-1 0-12 0,1-2-8 0,-1 1-8 0,1 2-12 0,-1-2-8 16,0 2-16-16,1 0-8 0,-1 0-8 0,0 0-4 0,0-2-8 0,1 3-4 15,1 0-4-15,-1-1-4 0,1 2-4 0,-1-2-12 0,2 1-16 0,-2 1 0 16,2-1 0-16,0 1 0 0,0-1 0 0,2 1 0 0,-2 1-48 0,3-2-12 0,-3 2-16 16,2 0-12-16,-1 0-12 0,1 2-8 0,0-1-20 0,2-1-16 0,-4 3-28 15,3-1-16-15,-1 1 16 0,-1 1 16 0,1-1 20 0,1 1 12 16,-1 2 20-16,1-1 8 0,-1 1 12 0</inkml:trace>
  <inkml:trace contextRef="#ctx0" brushRef="#br0" timeOffset="712.45">4667 5616 99 0,'0'3'124'0,"-1"0"0"0,-1 0-4 0,1 0-4 0,-1-2-12 0,0 2-8 15,1-1-8-15,-1-2-4 0,-1 1-8 0,3 1-8 0,-2-2-4 0,1 2 0 0,-1-1-4 16,2 0 0-16,-2 1-8 0,1-1 4 0,1 1-16 0,0-1-4 0,0 0 0 16,0 2-4-16,0 1 8 0,0-2-4 0,0 5-4 0,1-4-4 0,1 1 0 15,-2 1-4-15,0 2-8 0,2-1 4 0,-1 0-4 0,-1 2-8 0,0-1 8 0,2 1-4 16,-2 0 0-16,0 2-4 0,0-1 0 0,0-1-4 0,1 3 0 16,1 0 4-16,-2-2 0 0,0 1-4 0,-2-1 4 0,2 2-8 0,-1-3 4 0,1 2-4 0,0-1 8 15,0 0 4-15,-2-1 4 0,2-1 0 0,-1 0 8 0,-1 1 4 16,2-2-28-16,-2 0 0 0,1-2 0 0,-1 1 0 0,1-3 0 0,-1 2 0 15,-1-3 0-15,0 0 0 0,3-1 0 0,-3-1 0 0,1 0 0 0,-1 0 0 0,3-4 0 16,-3 3 0-16,1-4 0 0,-1 0 0 0,1-1 0 0,-1-1 0 0,2 1 0 16,-1-2 0-16,-1 0 0 0,3-1 0 0,-1-1 0 0,-1 0 0 0,2 1 0 0,0-1 0 15,0 1 0-15,0-2 0 0,0-1 0 0,2 1 0 0,-1 2 0 16,2-2 0-16,0 1 0 0,-1-2 0 0,3 3 0 0,-2-3 0 0,3 3 0 16,-1 1 0-16,1-2 0 0,0 3 0 0,1 0 0 0,1 1 0 15,0 0 0-15,3-2 0 0,-2 6 0 0,-1-2 0 0,5 0 0 0,-4 2 0 16,1 0 0-16,2 3 0 0,-2-1 0 0,1 1 0 0,0 1 0 0,0-1 0 0,0 3 0 0,0 0 0 15,-1 2 0-15,1 0 0 0,-2-2 0 0,-1 4 0 0,0-1 0 0,1 1 0 0,-2 1 0 16,1 1 0-16,-3 0 0 0,2 0 0 0,-2 3 0 0,-2-1 0 16,2-1 0-16,-2 0 0 0,-1 4 0 0,-2-4 0 0,2 2 0 0,-2 2-44 0,-2-3-36 15,2 0-8-15,0 0-16 0,-2 0-16 0,1 0-16 0,-1-1-16 0,1 0-12 16,-1-1-20-16,0-2 8 0,1 3 16 0,-1-4 16 0,2-1 20 0,0 1 16 0,0-1 0 16,0-2 24-16</inkml:trace>
  <inkml:trace contextRef="#ctx0" brushRef="#br0" timeOffset="1042.98">5231 5478 119 0,'7'-14'132'0,"-1"1"4"0,-2-1 0 0,-1 1 0 0,3 1 0 16,-3 0-12-16,0 1 4 0,-3-2 0 0,3 2-8 0,-3 1-4 0,2 1-16 16,0-2-12-16,-1 2-12 0,-1 1-8 0,0-2-8 0,0 3-4 0,0-1-8 15,0 1-8-15,0-1-4 0,0 2-4 0,0 0 0 0,-1 2-32 0,-1-1 0 0,2 1 0 16,-2 1 0-16,2 0 0 0,-1 0 0 0,-1 3 0 0,2 0 0 0,-3 3 0 15,1-1 0-15,2 2 0 0,-4 0 0 0,2 1 0 0,1 2 0 16,-2 0 0-16,1 3 0 0,0-2 0 0,-1 5 0 0,0-1 0 0,1 0 0 16,-1 3 0-16,0 0 0 0,0 0 0 0,-2 4 0 0,2 0 0 0,0-1 0 0,1 6 0 15,-1-4 0-15,0 3 0 0,1 2 0 0,1-2 0 0,-1 2 0 0,0 0 0 0,1 3 0 16,-1-3 0-16,2 1 0 0,0 1 0 0,2 0 0 0,-1 0 0 0,1 0 0 16,1 0 0-16,2-1 0 0,-2-1 0 0,2 0 0 0,0 0 0 0,1-2 0 15,0 0 0-15,2-3 0 0,-1 2 0 0,0-3 0 0,1-1 0 0,0 1-60 16,0-5-16-16,3 1-8 0,-3-3-8 0,2 0-8 0,2-1-8 0,-2-4-16 15,-2-1-12-15,3 0-12 0,-2-4-4 0,1 2-12 0,2-2 8 0,-2-4 12 0,0-2 20 16,0 2 16-16,-2-4 12 0,-1 0 12 0,1-1 8 0</inkml:trace>
  <inkml:trace contextRef="#ctx0" brushRef="#br0" timeOffset="1243.48">5183 5596 35 0,'-8'-2'96'0,"1"1"-4"0,0 1-8 16,0-1-8-16,2-1-8 0,2 2-8 0,0-1-8 0,1 1-4 0,-1-2-4 0,3 1-8 15,0-1 0-15,2 0-8 0,-1 0-4 0,3 0 0 0,-1 0-4 0,2 1-4 16,1-2 0-16,0 2-8 0,2-2-8 0,0 0-8 0,0 0-12 0,3 1-8 16,0-1-4-16,-1 0-24 0,2-1-8 0,-1 1-16 0,3-1-16 0,-1 0-12 0,0-1 0 15,1 3 12-15,0-4 12 0,2 4 8 0</inkml:trace>
  <inkml:trace contextRef="#ctx0" brushRef="#br0" timeOffset="1755.82">6288 5537 15 0,'5'-4'144'0,"-2"3"0"16,0-3 0-16,0 0-4 0,-3 1 0 0,3 0-4 0,-3-1 0 0,0 1-8 15,0-1-8-15,0 0-8 0,-3 1-4 0,2 0-16 0,-2 0-8 0,1-1-12 16,-1 1-12-16,-2 1-4 0,0-1-4 0,0 2-4 0,-1-1-8 0,-2 1-4 16,2-1-4-16,-1 2-24 0,-3 0-8 0,0 2 0 0,2-2 0 0,-2 1 0 15,-2 2 0-15,2 0 0 0,-2 1 0 0,-1 0 0 0,2 0 0 0,-1 2 0 16,0 0 0-16,1 2 0 0,-3-1 0 0,4 1 0 0,-4 1 0 0,3 0 0 0,0 1 0 15,0 1 0-15,2-2 0 0,-1 3 0 0,1-3 0 0,1 4 0 0,1-2 0 16,1 1 0-16,0-1 0 0,1 0 0 0,2 1 0 0,1-1 0 0,2-2 0 16,0 1 0-16,0-1 0 0,2 0 0 0,0 0 0 0,2-1 0 0,1-2 0 15,-1-1 0-15,1-1 0 0,3 2 0 0,-1-4 0 0,0 1 0 0,1-1 0 16,0-2 0-16,-1 0 0 0,2-2 0 0,-1-1 0 0,0 1 0 0,0-4 0 0,0 2 0 16,0-1 0-16,0-3 0 0,-2 0 0 0,3 0 0 0,-4 0 0 0,3-2 0 15,-1 1 0-15,-3-1 0 0,4-2 0 0,-2 2 0 0,-1-1 0 0,0 3 0 16,-2-3 0-16,2 1 0 0,1-1 0 0,-3 2 0 0,0 0 0 0,-1 1 0 15,1-1 0-15,0 2 0 0,-3 0 0 0,2 1 0 0,1 1 0 0,-3 1 0 16,0-1 0-16,2 3 0 0,-2 2 0 0,1 0 0 0,-1 0 0 0,0 4 0 0,0-1 0 0,2 1 0 16,-2 2 0-16,0 2 0 0,0 1 0 0,3 0 0 0,-2 1 0 15,-1 1 0-15,0 2 0 0,2 2 0 0,1-1 0 0,-3 0 0 0,3 3 0 0,1-2 0 16,-1 2 0-16,0-1 0 0,2 2 0 0,-2 0 0 0,3-1 0 0,0 1 0 16,-1-3 0-16,0 3 0 0,1-3-28 0,2-2-72 0,-2 2-20 0,1-3-16 15,-1 0-20-15,2-2-16 0,0 1-16 0,-2-3-8 0,2-1 20 0,0-1 20 0,0-1 20 16,-2-2 16-16,2 0 12 0,-3-3 12 0,0-3 8 0</inkml:trace>
  <inkml:trace contextRef="#ctx0" brushRef="#br0" timeOffset="2325.06">7743 5712 123 0,'-4'0'128'0,"1"0"-12"16,-2-2 12-16,2 2-4 0,-2 0-4 0,1 0 0 0,-1 0-8 0,2 0 4 0,-2-1-4 16,0 1-4-16,2-2-4 0,0 2-8 0,0-1-8 0,-2 1-12 0,2-2-8 0,0 1-8 15,1 1-4-15,-1-2-8 0,2 1-4 0,-1-1-8 0,2 1-4 16,0-1-4-16,2 1-24 0,-1-2-4 0,2 1 0 0,1 0 0 0,0-2 0 15,2 4 0-15,-1-5 0 0,3 3 0 0,-1 2 0 0,3-4 0 0,-2 3 0 16,2-3 0-16,0 2 0 0,2-1-52 0,-2 0-24 0,2 0-4 0,-1 0-20 0,2 1-12 16,-1-1-20-16,0 1-20 0,2-1-24 0,-3 0-16 0,0 0 12 0,3 1 24 0,-3-1 16 15,3 2 16-15,-4-1 12 0,1 1 16 0,0-1 12 0,-3 1 8 16</inkml:trace>
  <inkml:trace contextRef="#ctx0" brushRef="#br0" timeOffset="2500.73">7818 5856 27 0,'-12'12'148'0,"2"-2"-12"0,2 1 0 0,-3-1-4 0,3-1-4 0,2-1-4 0,-2 2-12 16,2-2 0-16,0-1-16 0,2-1-12 0,0 0 0 0,2-1-24 0,0-2-8 0,2 1 8 15,2-1-20-15,0-1-4 0,2-1-4 0,0-1 4 0,2 0-12 0,0-1-16 16,2-1-8-16,0-1-20 0,2 2-12 0,0-2-12 0,0-2-12 0,1 0-20 16,2 0-12-16,0 0-16 0,-1-1-20 0,1 0-20 0,1 0-28 0,-1-1 12 0,-1 0 20 15,2 1 16-15,-1-1 12 0,1 1 12 0,-3-1 12 0,1 0 12 16</inkml:trace>
  <inkml:trace contextRef="#ctx0" brushRef="#br0" timeOffset="3797.41">9153 5511 51 0,'0'-4'132'0,"-2"3"-4"0,-1-2 4 0,3 0-8 0,-2 0-4 0,1 0-4 0,-1-1-12 16,2 1 4-16,-1-2-12 0,-2 1-8 0,3 1-12 0,0-3 8 0,0 1-12 0,0-1-4 16,0 1-8-16,3 1-8 0,-2-3-4 0,1 1-4 0,1 0-4 0,-1 0-8 15,1 0 4-15,2-2-4 0,-2 2-4 0,3 1-4 0,0-1-8 0,-1 0 0 16,3-3-4-16,-3 5 4 0,3-3-4 0,1 1 0 0,-1 0 0 0,0 2-4 0,1 0-4 16,-1 0 0-16,2 1 0 0,-2-2 0 0,1 2 0 0,-1 2-4 15,2-1 4-15,-1 2 0 0,-1 0 0 0,0 2 0 0,-1-1 0 0,-1 2 0 0,1-1 0 16,-2 2-4-16,0 1 0 0,0 0 0 0,-3 1 0 0,-1 2 0 0,1 1 0 15,-1-1 0-15,-2 1 0 0,-1 1 0 0,-1 1 0 0,1-1 0 0,-2 2 0 16,0 0 0-16,-2 1 0 0,0 0 0 0,-2 0 0 0,3 1 0 0,-3-1 0 16,2 1 0-16,-2 1 0 0,0-2 0 0,0 1 0 0,2 0 0 0,-4 0 0 15,4-2 0-15,-2 2 0 0,3-1 0 0,-2-1 0 0,0 0 0 0,2 0 0 0,2-1 0 16,0-2 0-16,0 1 0 0,-1-1 0 0,3-1 0 0,1-1 0 0,1 1 0 16,1-2 0-16,1 0 0 0,1-2 0 0,0 0 0 0,3 0 0 0,0-2 0 15,1 1 0-15,0-3 0 0,2 2 0 0,2-2 0 0,-2-2 0 0,1 2 0 16,2-3 0-16,0 2 0 0,0-1-44 0,0-3-28 0,3 1-8 0,-3 2-8 15,2-3-12-15,-2 1-8 0,2-2-16 0,0 1-12 0,0-2-12 0,0 1-16 0,-2 0-4 16,1 0 12-16,1 0 12 0,-2-1 20 0,0 1 16 0,1-1 12 0,-2 1 8 16,-1-1 12-16</inkml:trace>
  <inkml:trace contextRef="#ctx0" brushRef="#br0" timeOffset="4363.33">9885 5343 71 0,'1'-8'116'0,"1"1"4"0,-2-2-8 0,2 2 0 0,-1-2 0 15,-1 2-8-15,2-1-4 0,-2 1-4 0,1 0-4 0,1-1 4 0,-2 2-12 16,2 0 0-16,-2-1 0 0,0 1-4 0,0-1 0 0,1 2-8 0,-1 0-4 15,0-1-8-15,0 1-8 0,0 3 0 0,0-3-8 0,0 2-8 0,0 0-4 16,0 0 0-16,0 2-4 0,0-2 0 0,0 3-28 0,0 0 0 0,0 0 0 16,0 1 0-16,0 1 0 0,0 2 0 0,-1-1 0 0,1 1 0 0,-2 1 0 0,2 1 0 15,-2 0 0-15,1 2 0 0,-1-1 0 0,-1 3 0 0,3-2 0 16,-3 3 0-16,1-1 0 0,-1 0 0 0,0 3 0 0,0-2 0 0,0 2 0 0,0 0 0 16,-1 0 0-16,1 1 0 0,0-1 0 0,1 3 0 0,-1-3 0 0,0 1 0 31,-1 1 0-31,2-2 0 0,-1 0 0 0,1 0 0 0,-1 1 0 0,1-3 0 0,1 1 0 0,1 0 0 0,-2-2 0 0,2 0 0 15,2 0 0-15,-2-2 0 0,3 1 0 0,-1-2 0 0,1-3 0 0,2 3 0 0,1-3 0 0,0-1 0 0,0 2 0 16,1-5 0-16,2 2 0 0,-1 1 0 0,0-3 0 0,0 0 0 0,3 0 0 16,-1-3 0-16,-1 1 0 0,2 0 0 0,0-1 0 0,-1 0 0 0,1-1 0 15,-2 1 0-15,2-3 0 0,0 1 0 0,-1 1 0 0,0-2 0 0,0 1 0 16,-2-1 0-16,0 0 0 0,0 2 0 0,1-3 0 0,-2 2 0 0,-1-1 0 0,-1 1 0 16,3 1 0-16,-4-1 0 0,0-1 0 0,-1 3 0 0,0-1 0 0,-1 1 0 15,-1 0 0-15,-1 0 0 0,0 0 0 0,0 1 0 0,0 1 0 0,-3-1 0 16,0 2 0-16,1 2 0 0,1-1 0 0,-3 1 0 0,1 1 0 0,-1 0 0 15,2 1 0-15,-1 0 0 0,-2 2 0 0,2 1 0 0,1 0 0 0,-1 0 0 16,0 4 0-16,1 0 0 0,-1-1 0 0,2 1 0 0,-1 2 0 0,-1 0 0 0,3 2 0 16,-1 1 0-16,-1-1 0 0,2 1 0 0,2 1 0 0,-1 2 0 15,2 0 0-15,-1 0 0 0,1-1 0 0,0 0 0 0,0 2 0 0,2-1-68 0,0-1-72 0,1 0-28 16,0-2-40-16,-1 0-16 0,0 0 16 0,3-1 24 0,-2-2 24 16,3 1 16-16,-2-2 16 0,1 0 12 0,-2-4 16 0,2 2 12 0,-2-2 8 15</inkml:trace>
  <inkml:trace contextRef="#ctx0" brushRef="#br0" timeOffset="9760.54">3881 8224 27 0,'0'-1'56'0,"0"1"0"0,0-2 0 0,2 2-8 0,-2 0-4 16,0-1-4-16,0 1 0 0,0-2-4 0,0 2-4 0,0-1-4 0,0 1-4 15,0-2 4-15,0 2-4 0,0-2-4 0,-2 2-8 0,2 0 0 0,2-1 0 16,-2 1 0-16,0 0-4 0,1-1 0 0,1 1-4 0,-2 0 0 0,2-2 4 0,-1 2-4 16,1 0 0-16,0-1 4 0,-1 1 0 0,2-2-4 0,0 1-4 15,-1 1 4-15,1 0-4 0,-2-1 0 0,3-1 0 0,-1 2 0 0,-2-2 0 0,4 2 4 16,-3-2 0-16,1 2 4 0,0 0 0 0,2-4 0 0,-2 4 4 15,0-1 4-15,0 1 4 0,2-1 4 0,-2-1 0 0,-1 2 0 0,3-3 8 0,-2 1 8 16,0 2 0-16,0-4 0 0,0 4 4 0,-1-2 0 0,1 2 4 0,-1-5 4 0,1 4 0 16,-2 0 0-16,1-3 0 0,0 3 4 0,-1-2 12 0,-1 0 0 15,0 0 0-15,2 0-4 0,-2 2 8 0,0-2-8 0,0 0-8 0,-2-2-8 0,2 2-4 0,-1-1-4 16,-1 1-4-16,-1 0-4 0,1-2-20 0,-1 3-12 0,0-2 0 16,-2 0 0-16,-1 1 0 0,3 0 0 0,-2-2 0 0,-1 5 0 0,-1-5 0 15,1 3 0-15,-3 1 0 0,2-2 0 0,-3 2 0 0,1 0 0 0,-2 1 0 0,1-2 0 16,0 4 0-16,-2-1 0 0,1-1 0 0,-3 4 0 0,3-3 0 0,-3 4 0 15,1-1 0-15,0 0 0 0,-1 3 0 0,0 0 0 0,0 0 0 0,1 0 0 16,-1 4 0-16,1 0 0 0,2 0 0 0,-3 2 0 0,3 1 0 0,-2-1 0 16,4 2 0-16,-1 0 0 0,-1 0 0 0,2 3 0 0,2 0 0 0,1 0 0 15,0 1 0-15,1 0 0 0,2-2 0 0,1 3 0 0,1-1 0 0,2 1 0 0,1-1 0 16,1-1 0-16,2 2 0 0,1-1 0 0,2-1 0 0,0 0 0 0,4 0 0 16,-2-3 0-16,3 2 0 0,1-4 0 0,0 2-68 0,2-3-44 0,0 0-12 0,1-1-16 15,-1-2-24-15,3-2-16 0,1 1-16 0,-2-2 4 0,2-4 24 0,0 2 20 16,2-2 20-16,-2-2 16 0,2 0 8 0,-3-1 16 0,2-2 8 15</inkml:trace>
  <inkml:trace contextRef="#ctx0" brushRef="#br0" timeOffset="10299.32">4240 7939 103 0,'-3'-8'108'0,"0"3"-4"0,0-3 8 15,1 2 0-15,1 0 0 0,-3 0-4 0,1 0 0 0,0 0-4 0,1 2 4 16,-1-3-12-16,2 3 0 0,-1-1-4 0,-2 1-4 0,2-2-4 0,-1 3-8 16,1-1-8-16,1 1-8 0,-3 0-4 0,3-1-4 0,-1 1-8 0,2 2 0 0,-1-2-8 15,1 3-4-15,-2-1-4 0,2-1-12 0,-2 2-16 0,2 0 0 16,2 0 0-16,-2 2 0 0,0-1 0 0,2 2 0 0,-2 0 0 0,1 2 0 0,1-1 0 15,-1 1 0-15,1 2 0 0,0 0 0 0,-1 2 0 0,1-1 0 0,1 1 0 16,-3 2 0-16,3-1 0 0,0 4 0 0,-1-1 0 0,-1 1 0 0,2 1 0 16,-1 0 0-16,0 3 0 0,-1-1 0 0,1 0 0 0,-1 3 0 0,1-2 0 15,1 2 0-15,-3-1 0 0,2 2 0 0,-2-2 0 0,2 0 0 0,-1 1 0 16,-1 1 0-16,2-3 0 0,-2 3 0 0,1-4 0 0,-1 2 0 0,0-3 0 0,0 1 0 16,0 0 0-16,0-3 0 0,0 0 0 0,0-1 0 0,0-1 0 0,0-1 0 15,0-2 0-15,3 1 0 0,-3-3 0 0,0 0 0 0,2-2 0 0,-2-1 0 16,0-1 0-16,1 0 0 0,1-3 0 0,-2 0 0 0,1-1 0 0,1-1 0 0,1-1 0 15,-3-1 0-15,3-1 0 0,-1 1 0 0,1-4 0 0,-1 2 0 16,1-1 0-16,0-1 0 0,2 1 0 0,-2-1 0 0,0-1 0 0,2 0 0 0,0 1 0 16,-2 0 0-16,2-1 0 0,-2 0 0 0,3 1 0 0,0 0 0 0,-2-1 0 15,0 2 0-15,1 0 0 0,0 1 0 0,1 0 0 0,-1 0 0 0,1 0 0 16,-1 1 0-16,0 3 0 0,2-2 0 0,-2 1 0 0,0 3 0 0,1-1 0 0,-1 1 0 16,2 1 0-16,-1 1 0 0,-2 1 0 0,1 1 0 0,0 0 0 0,0 2 0 15,0-2 0-15,-1 3 0 0,1-1 0 0,0 2 0 0,-2-1 0 0,2 3 0 16,0-2 0-16,-1 1 0 0,2 2 0 0,-4-2 0 0,3 1 0 15,-2 1 0-15,2-1 0 0,-2 0-12 0,0 1-64 0,0-2-8 0,2 2-12 0,-2-3-16 16,2 2-12-16,-2-2-8 0,0 0-16 0,0 0-8 0,2-1-16 0,-2-1 4 0,5-1 12 16,-2-1 20-16,-1 1 16 0,3 0 16 0,1-3 12 0,-1 0 8 15,2-1 12-15</inkml:trace>
  <inkml:trace contextRef="#ctx0" brushRef="#br0" timeOffset="11124.88">4926 8337 67 0,'4'-8'112'0,"-3"1"0"16,1 1 0-16,-2 0-8 0,0-2 0 0,0 2 4 0,0 0-4 0,-2 0 0 0,-1 1-4 16,1-1 0-16,-1 0-8 0,0-1-8 0,-1 3 0 0,-1-3-4 0,0 4-4 15,0-2-8-15,0 0-8 0,0 0 0 0,-2 3-4 0,2-1-8 0,0 1-8 0,-1 1-4 16,-2-1 0-16,2 1-4 0,0 1-4 0,-1 0-4 0,2 0-8 0,-3 1-16 16,2 1 0-16,-2 1 0 0,2 0 0 0,1 1 0 0,0 0 0 0,-2 1 0 15,2 1 0-15,0 0 0 0,0-1 0 0,2 1 0 0,-2 2 0 0,4-2 0 16,-4 1 0-16,4 0 0 0,-1 2 0 0,0-1 0 0,2-1 0 0,2 0 0 15,-2 0 0-15,3 2 0 0,0-1 0 0,0-1 0 0,0-1 0 0,2 0 0 0,-2 0 0 16,2 0 0-16,0-2 0 0,1 2 0 0,0-2 0 0,1 0 0 16,-1-2 0-16,1 0 0 0,0 1 0 0,0-3 0 0,-1 2 0 0,2-4 0 15,-3 2 0-15,4 0 0 0,-4-3 0 0,1 0 0 0,1 1 0 0,0-2 0 0,-2 1 0 16,0-1 0-16,1-1 0 0,-1-1 0 0,0 3 0 0,-1-3 0 0,0 0 0 16,0 2 0-16,0-2 0 0,-1 1 0 0,-2 1 0 15,3-2 0-15,-3 1 0 0,1 0 0 0,1 2 0 0,-3-2 0 0,2 1 0 0,0 2 0 0,-2-2 0 0,0 3 0 16,0 0 0-16,0-1 0 0,0 2 0 0,-2 0 0 0,0 2 0 0,2-1 0 15,0 0 0-15,-2 3 0 0,1-2 0 0,-1 3 0 0,2 0 0 0,-1-1 0 0,1 1 0 16,-2 1 0-16,2 0 0 0,-2 0 0 0,2 1 0 0,0-1 0 16,2 0 0-16,-2 2 0 0,2-1 0 0,-1 1 0 0,1-2 0 0,1 1 0 15,-1-1 0-15,2 2 0 0,-1-2 0 0,2-1 0 0,0 0 0 0,-2 1 0 0,3-3 0 16,2 2 0-16,-2-2 0 0,1-2 0 0,1 1 0 0,1-1 0 0,-1-1 0 16,0-1-12-16,0-1 4 0,3 1-4 0,-3-2 0 0,2 0 8 0,0-2 0 0,-2-1 0 15,2 1 0-15,-2-3 4 0,3-1 0 0,-3 1 0 0,0-3 4 16,3-1 0-16,-3 2 0 0,0-3 4 0,-2-1 0 0,3 1 0 0,-1-2 4 15,-1 1 0-15,-1-2-12 0,2 1 0 0,-2 0 0 0,-1 1 0 0,1-2 0 0,-2 2 0 16,0 0 0-16,1-3 0 0,-2 4 0 0,0 0 0 0,0 1 0 0,-1-1 0 16,0 1 0-16,-1 0 0 0,1 3 0 0,-1-2 0 0,-1 2 0 0,0 0 0 15,0 2 0-15,0 1 0 0,0 1 0 0,0-1 0 0,-1 4 0 0,-1-2 0 16,1 3 0-16,-1-1 0 0,0 2 0 0,1 2 0 0,-1-1 0 0,0 1 0 16,1 1 0-16,-1-2 0 0,1 3 0 0,-2 0 0 0,3-1 0 0,-2 1 0 0,2 2 0 15,0-1 0-15,0-1 0 0,0 1 0 0,0 1 0 0,0-2 0 0,2 3 0 16,-2-1 0-16,0-2 0 0,4 2 0 0,-2-1 0 0,-1-1 0 0,3 2 0 0,-3-2 0 15,3 1 0-15,0-1 0 0,-2 1 0 0,3-2 0 0,-2 1 0 16,1 0 0-16,1-2 0 0,-2 2 0 0,2 0 0 0,-2-3 0 0,2 3 0 16,-2-3 0-16,1 0 0 0,0 0 0 0,-1 1 0 0,0 1 0 0,1-3 0 0,-3 0 0 15,2 0 0-15,-1 0 0 0,1 0 0 0,-3 0 0 0,2 2 0 0,1-2 0 16,-3 0 0-16,0 3 0 0,2-2 0 0,0 1 0 0,-2-1 0 0,0 1 0 0,0 1 0 16,-2 2 0-16,0-3 0 0,2 3 0 0,-2-1 0 0,1 0 0 0,-1 3 0 15,-1-1 0-15,1 1 0 0,1 1 0 0,-2 0 0 0,1-1 0 0,0 4 0 16,-1-1 0-16,2-1 0 0,-1 1 0 0,2 0 0 0,-2 1 0 0,0 1 0 15,2-1 0-15,0-1 0 0,2 1 0 0,0-1 0 0,-2 2 0 0,3-2 0 16,2 1 0-16,-2-2 0 0,4 1 0 0,-1-3 0 0,3 1 0 0,-1 0 0 0,2 0 0 16,2-2 0-16,1-2 0 0,1 0 0 0,-1 0 0 0,1-2 0 0,4 0 0 15,-1 1 0-15,0-3 0 0,-1 0 0 0,2 0 0 0,0-3 0 0,0 1 0 16,-1 0 0-16,-1-2 0 0,3 2 0 0,-2-2-28 0,-1 0-52 0,1 0-4 16,-2-1-20-16,2 1-16 0,-4-1-16 0,1 1-16 0,-1-1-20 0,-2 1-20 15,1 0 12-15,-4-1 24 0,2 2 16 0,-2-2 16 0,-2 1 12 16,-1 4 16-16,-2-2 8 0,-1-1 12 0</inkml:trace>
  <inkml:trace contextRef="#ctx0" brushRef="#br0" timeOffset="12882.64">6833 8436 43 0,'0'2'136'0,"-1"2"-4"0,-1-1-4 0,2 0 4 0,-3 0 0 0,2 0-8 16,-1-2 4-16,2 0-8 0,-3 3 0 0,3-3 0 0,0-1-12 0,-2 1-12 0,2 1-8 15,-1-2-12-15,1 0-8 0,0 0-8 0,1-2-4 0,-1 1-8 0,2 0-8 16,-2-3-4-16,3 2-4 0,0-1-8 0,0-2-24 0,2 1 0 0,-2-1 0 0,0-2 0 16,2 1 0-16,0-1 0 0,1-1 0 0,0 0 0 0,-1-1 0 0,3-2 0 15,-3 1 0-15,1 0 0 0,2-2 0 0,-2 0 0 0,1-2 0 16,-1 1 0-16,-1-2 0 0,4 0 0 0,-4-2 0 0,1 2 0 0,1-2 0 0,0-1 0 15,-2 1 0-15,-2 0 0 0,2-4 0 0,0 3 0 0,-2-1 0 0,-1 0 0 16,1-2 0-16,-1 2 0 0,0 0 0 0,0-1 0 0,-2 1 0 0,0-1 0 16,0 3 0-16,0-1 0 0,0 0 0 0,-2 2 0 0,0 1 0 0,2 0 0 15,-2 1 0-15,-1-1 0 0,3 4 0 0,-3 0 0 0,1 1 0 0,0 1 0 0,-1 0 0 16,2 5 0-16,-3-1 0 0,4 1 0 0,-3 2 0 0,3 2 0 0,-3 2 0 16,3 2 0-16,-2 1 0 0,2-1 0 0,0 5 0 0,2-1 0 0,-2 2 0 15,1 0 0-15,1 1 0 0,0 1 0 0,-1 3 0 0,3-2 0 0,-1 1 0 0,0 1 0 16,0-1 0-16,2 3 0 0,-1-2 0 0,1 2 0 0,2-1 0 15,-3 0 0-15,3 1 0 0,-1-2 0 0,2 2 0 0,0-3 0 0,-2 2 0 0,2-3 0 16,1 0 0-16,1 0 0 0,-2-3 0 0,1 0 0 0,-1 0 0 0,2-3 0 16,-2-1 0-16,3 0 0 0,-2-1 0 0,1-2 0 0,-1-2 0 0,1 3 0 15,-2-4 0-15,3-4 0 0,-2 3 0 0,-1-2 0 0,0-2 0 0,1-1 0 0,-4 0 0 16,3-3 0-16,-3 1 0 0,3-2 0 0,-4 0 0 0,1-2 0 0,-2 0 0 16,1-2 0-16,-1 1 0 0,-1-1 0 0,1 1 0 0,-2-2 0 0,-1 1 0 15,0 1 0-15,0-2 0 0,-3 2 0 0,2 0 0 0,-3 0 0 16,1 3 0-16,0-3 0 0,-2 3 0 0,0 1 0 0,-2 0 0 0,0 2 0 0,1-1 0 15,-1 2 0-15,-2 1 0 0,1 1 0 0,0 4 0 0,0-2 0 0,1 4 0 0,0-2 0 16,-1 6 0-16,2-2 0 0,-2 3 0 0,0-1 0 0,2 2 0 16,-1 1 0-16,2 1 0 0,1 1 0 0,-2 1 0 0,1 2 0 0,2-1 0 0,-2 1 0 15,3-1 0-15,1 3 0 0,-1 0 0 0,2-1 0 0,0 0 0 0,3 0 0 16,-1-1 0-16,1 2 0 0,0-1 0 0,2-2 0 0,0 0 0 0,2-1 0 16,0 1 0-16,1-2-84 0,-2-3-12 0,3 1-16 0,0-1-12 0,0-1-16 0,0-2 0 15,1-1-8-15,-2 0-8 0,2-2 4 0,0 1-4 0,0-3 8 0,-2 0 12 16,3-3 16-16,-3 1 16 0,2 1 16 0,-1-4 8 0</inkml:trace>
  <inkml:trace contextRef="#ctx0" brushRef="#br0" timeOffset="13655.72">8256 7996 35 0,'-1'0'148'0,"-3"0"-4"0,3 0 4 0,-1 0-4 0,-2 0 0 16,4 0 0-16,-3 0-12 0,1 0 4 0,-1 0-12 0,3 0-12 0,-3 0-12 16,1 0-12-16,2 0-8 0,-1 0-12 0,-1 0-8 0,2 0-8 0,0 0-4 0,0 0-8 15,2-1-4-15,-1-1-4 0,2 1-4 0,1-1-24 0,0 0-4 16,2 2 0-16,-1-2 0 0,0 0 0 0,3 1 0 0,0-2 0 0,1 2 0 0,-1-1 0 16,2-1 0-16,-1 2 0 0,2-3-48 0,-1 3-28 0,2-2-8 0,-1 0-12 15,-1 1-8-15,2-2-16 0,0 4-12 0,-1-2-4 0,1 0-16 16,-2-1-20-16,2 1 4 0,-2 1 16 0,1-2 16 0,0 3 16 0,-3-1 12 0,0 2 16 0,-2-1 8 15</inkml:trace>
  <inkml:trace contextRef="#ctx0" brushRef="#br0" timeOffset="13789.64">8399 8161 15 0,'-8'13'120'0,"0"1"-8"0,0 0-8 0,0-1 0 0,0-1 0 16,0 0-4-16,2 0-4 0,-2-1-8 0,5 0-8 0,-2-1-8 0,2-3-8 0,1 2-8 15,2-2-8-15,0-1-4 0,2-1-12 0,1 0-8 0,2-3-16 0,1-2-24 16,2 2-8-16,-2-2-20 0,4-2-16 0,1 1-28 0,0-1-16 0,-1-3-16 15,2 0-24-15,1 0 4 0,-1 0 12 0,3-3 16 0,-2 3 12 0,2-2 12 16,0 0 8-16</inkml:trace>
  <inkml:trace contextRef="#ctx0" brushRef="#br0" timeOffset="14338.75">9888 7322 91 0,'0'-8'152'0,"-3"-1"0"0,1 1 4 0,-1-2 4 0,3 2 0 0,-4 0 4 0,2-2-20 15,-1 2-16-15,1 1-12 0,-1-2-16 0,1 2-12 0,1-1-8 0,-1 1-12 16,-1 0-4-16,1-2-8 0,-1 3-4 0,2-1-8 0,-4 3-4 0,4-2-8 0,-1 0-32 16,-1 1 0-16,1 1 0 0,1 1 0 0,-1 0 0 0,2 0 0 0,-2 1 0 15,2 1 0-15,-1 1 0 0,1 0 0 0,0 1 0 0,0 2 0 16,1-1 0-16,-1 2 0 0,2 1 0 0,-2 1 0 0,3 0 0 0,-1 1 0 0,1 1 0 15,-1 0 0-15,2 2 0 0,-1 0 0 16,0 1 0-16,-1-1 0 0,1 2 0 0,2 2 0 0,-2-3 0 0,1 3 0 0,0 0 0 0,-1-1 0 0,2 2 0 0,-2 0 0 16,2-1 0-16,-2-1 0 0,2 2 0 0,-2-3-104 0,0 2-32 0,3-3-28 15,-3 0-32-15,1 0-28 0,-1-2 12 0,0-1 28 0,2 2 20 0,-2-3 20 16,0-1 16-16,2 1 16 0,-2-1 16 0,0-2 8 0,0-1 8 0</inkml:trace>
  <inkml:trace contextRef="#ctx0" brushRef="#br0" timeOffset="15534.14">10771 7554 7 0,'1'0'152'0,"-1"-2"-4"0,0 1 4 0,-1-1 0 0,-1-1 0 16,2 2-4-16,-2-3 0 0,-1 3-4 0,2-3-20 0,-3 1-16 0,1 0-8 16,2-2-16-16,-3 1-8 0,1 1-8 0,0-3-8 0,-1 2-8 0,0-2-4 15,1 2-4-15,0-1-4 0,-2-1-8 0,2 2-24 0,1 0-8 0,-1-3 0 16,-2 3 0-16,3 1 0 0,-2-1 0 0,4-1 0 0,-3 3 0 0,2-3 0 0,1 3 0 15,0-1 0-15,0 2 0 0,1-2 0 0,1 3 0 0,-1 0 0 0,5 0 0 16,-2 0 0-16,0 1 0 0,1 1 0 0,0 1 0 0,3-2 0 0,0 2 0 0,0 1 0 16,1-2 0-16,2 1 0 0,-1 0 0 0,1 1 0 0,1 1 0 0,1-4 0 15,0 4 0-15,1 0 0 0,0-4 0 0,0 3 0 0,2 0 0 0,0 1 0 16,0-4 0-16,1 1 0 0,-1 1 0 0,1-3 0 0,-1 4 0 0,0-4 0 16,0 2 0-16,-2-2 0 0,-1 0 0 0,3 0 0 0,-4 0 0 0,2 0 0 15,-2-2 0-15,0 0 0 0,-1 0 0 0,-1-1 0 0,1 1 0 0,-3 1 0 0,-2-4 0 16,2 1 0-16,0 0 0 0,-4 0 0 0,1-1 0 0,-2 2 0 0,1-3 0 15,-3 2 0-15,1-2 0 0,-2 0 0 0,0 1 0 0,-2-2 0 0,2 3 0 0,-1-2 0 16,-1 0 0-16,-1-1 0 0,1 1 0 0,-3 2 0 0,2-3 0 16,0 3 0-16,-1 0 0 0,-1-2 0 0,0 2 0 0,2 0 0 0,-2 0 0 15,0 1 0-15,-1 1 0 0,1 1 0 0,-1 1 0 0,0 0 0 0,1 1 0 0,-3 4 0 16,3-2 0-16,-1 2 0 0,1 2 0 0,-1 0 0 0,-1 4 0 0,1-1 0 16,0 3 0-16,0 0 0 0,1 1 0 0,-2 2 0 0,0 0 0 0,2 4 0 0,-1-1 0 15,-1 2 0-15,2-1 0 0,-4 4 0 0,4-1 0 0,-1 1 0 16,-1 2 0-16,1-1 0 0,0 1 0 0,1 1 0 0,-1 0 0 0,-1-2 0 0,3 5 0 15,-4-5 0-15,3 1 0 0,-1 2 0 0,1-3 0 0,-1 0 0 0,-2 2 0 16,3-5 0-16,-1 1 0 0,-1-1 0 0,1-1 0 0,-2-1 0 0,2-1 0 16,1-1 0-16,-1-2 0 0,-1-1 0 0,1-2 0 0,0 0 0 0,1-1 0 0,0-1 0 15,-1-3 0-15,0 0 0 0,1-2 0 0,-1-1 0 0,1 0 0 16,0-2 0-16,0-1 0 0,2-1 0 0,-1-1 0 0,-1 0 0 0,3-3 0 0,1 0 0 16,-3 0 0-16,3 0 0 0,-1-1 0 0,2-1 0 0,0 1 0 15,0-1 0-15,2-1 0 0,-2 2 0 0,1-2 0 0,1 0 0 0,1 1 0 0,-1-1 0 16,1 1 0-16,0-1 0 0,2 2 0 0,-1 1 0 0,1-2 0 0,0 3 0 0,0-1 0 15,1 0 0-15,0 3 0 0,-1-2 0 0,3 1 0 0,-1-1 0 16,-1 4 0-16,3-2 0 0,-2 1 0 0,-1 1 0 0,2-2 0 0,1 3 0 0,-1-2 0 16,0 2 0-16,0 0 0 0,1-1 0 0,1 0 0 0,-2 2 0 0,1-2 0 15,1 2 0-15,0-2 0 0,0 0 0 0,0 1 0 16,0-1 0-16,0-2 0 0,3 4 0 0,-3-4 0 0,2 2 0 0,-1-2 0 0,-1 0 0 0,2 0 0 0,0 0 0 16,0-2 0-16,-1 2 0 0,0-4 0 0,2 4 0 0,-2-2 0 15,-1-3 0-15,2 3 0 0,-1-3 0 0,-1 0 0 0,2 1-60 0,-2-3-4 0,1 2-16 16,-2-3-8-16,1 3-8 0,-2-3-8 0,1 2-8 0,-1-1-8 0,0-1-4 15,-1 1-16-15,0-1-8 0,0 0-8 0,-3 3 0 0,1-3 20 0,0 2 20 16,-2-1 12-16,3 0 12 0,-3 1 8 0</inkml:trace>
  <inkml:trace contextRef="#ctx0" brushRef="#br0" timeOffset="16004.5">12011 7155 119 0,'0'-5'168'0,"0"-2"4"0,0 1 0 0,-1 0 8 0,1 2-8 0,-2-2-20 16,2-1-20-16,-1 1-12 0,-2 1-16 0,3 1-12 0,-2-2-8 0,1 3-12 16,-1-1-8-16,-1-1-8 0,3 2-8 0,-2 0-4 0,1 0-4 0,-1 2-4 15,2-1-16-15,-1 2-20 0,-1 0 0 0,2 2 0 0,0 1 0 0,0 0 0 0,0 0 0 16,2 1 0-16,-1 2 0 0,-1 0 0 0,3 1 0 0,-1 4 0 0,-2-2 0 16,3 3 0-16,-3-1 0 0,3 2 0 0,-1 0-8 0,1 1-156 0,-2 2-76 15,1-2-16-15,-1 3 32 0,1 1 24 0,1-3 24 0,-1 4 20 0,1 1 16 0,0-4 16 16,1 2 12-16,0-1 12 0,2-2 8 0</inkml:trace>
  <inkml:trace contextRef="#ctx0" brushRef="#br0" timeOffset="31351.84">14171 2685 75 0,'-1'-3'100'0,"-1"0"4"0,1 0 0 0,-1 0-4 0,-1 0 0 0,0 0 0 0,2-3 0 0,-3 4 0 0,3-3-4 15,-3 3 0-15,3-3-4 0,-2 2 4 0,1-1-4 0,0-1-4 0,-1 1-4 0,2-1 0 16,-1 1-8-16,-1-1-8 0,2 1-4 0,-1 0-12 0,2-2-8 15,-2 1-4-15,2-1-4 0,-1 0 0 0,1 1-16 0,0-3-20 0,1 2 0 0,-1 0 0 16,2-1 0-16,0 0 0 0,-1 1 0 0,4 0 0 0,-4-1 0 0,2-1 0 16,2-1 0-16,-2 4 0 0,2-4 0 0,0 3 0 0,1-1 0 0,0 1 0 15,1-2 0-15,-1 1 0 0,2-1 0 0,1 2 0 0,-2 0 0 0,1-1 0 16,0 0 0-16,3 1 0 0,-2 0 0 0,1 2 0 0,1 0 0 0,-2-1 0 16,1 1 0-16,1 1 0 0,-2-1 0 0,1 3 0 0,2-2 0 0,-2 3 0 0,0-1 0 15,0-1 0-15,0 4 0 0,0-1 0 0,0 1 0 0,-1 0 0 0,-1 2 0 16,2 2 0-16,-3-2 0 0,-1 2 0 0,1 2 0 0,-1 0 0 0,0 2 0 15,-3 0 0-15,0 1 0 0,1 1 0 0,-4 0 0 0,1 1 0 16,-1 1 0-16,-1 1 0 0,-1 1 0 0,-1-1 0 0,-2 1 0 0,-1 3 0 0,1-1 0 0,-1 0 0 16,-1 0 0-16,-1 0 0 0,-2 0 0 0,2 1 0 0,-4 1 0 15,3-2 0-15,-2 0 0 0,0 0 0 0,-2-1 0 0,2 0 0 0,0 2 0 0,-2-4 0 16,4 2 0-16,-4-2 0 0,4 0 0 0,-1-1 0 0,-1-1 0 0,3-1 0 0,0 1 0 16,0-2 0-16,1 0 0 0,0-1 0 0,3 1 0 0,0-4 0 15,-1 2 0-15,2-1 0 0,2-1 0 0,1-1 0 0,0 0 0 0,1 0 0 0,1-1 0 16,1-2 0-16,0 2 0 0,2-3 0 0,3 2 0 0,-3-3 0 0,4 2 0 15,1-3 0-15,-1 2 0 0,2-2 0 0,-3 1 0 0,5-2 0 0,-1-1 0 16,0 2 0-16,2 0 0 0,-3-3 0 16,2 2 0-16,2-3 0 0,-2 2 0 0,1-1 0 15,1 1 0-15,-2 0 0 0,2-2 0 0,-1 2 0 0,0-1 0 16,0-1 0-16,-1 0 0 0,0 2 0 0,-1-2 0 0,1 2-4 0,-2-3-68 0,0 2-8 0,-1 0-16 0,-2 0-16 0,3-1-16 0,-3 0-16 0,-2 2-12 0,3-1-24 16,-4 0-8-16,2-2 20 0,-1 3 20 0,-3-2 16 0,2 2 16 0,1-2 12 15,-3 1 12-15,0-1 12 0</inkml:trace>
  <inkml:trace contextRef="#ctx0" brushRef="#br0" timeOffset="31987.95">15186 2436 23 0,'4'-10'128'0,"-1"0"-12"0,-1 0 4 0,-1 1 0 0,2-2-8 16,-1 4 0-16,0-2-4 0,-1 0-4 0,1 2-8 0,-1 0-8 0,-1 1 8 15,2 0-12-15,-2 2-4 0,0-2-12 0,2 1-8 0,0 2-8 0,-2-1-4 16,-2 1-4-16,2 2-4 0,-2-3-4 0,2 3 0 0,-2 1-4 0,2 0 0 0,-3 0 4 16,2 1-8-16,-1 3 0 0,0-3-4 0,1 3-4 0,-1-1 0 15,1 3-4-15,-3-1 4 0,1 2-4 0,0 0-12 0,0 3-4 0,-2-1 0 0,2 2 0 16,0-1 0-16,-2 1 0 0,2 3 0 0,0 0 0 0,-1-1 0 15,-3 2 0-15,4 0 0 0,-2 0 0 0,0 2 0 0,0-2 0 0,2 3 0 16,-2 0 0-16,-1-2 0 0,3 2 0 0,-2-1 0 0,2-1 0 0,0 1 0 0,-2-1 0 0,3-2 0 16,-1 4 0-16,0-4 0 0,-1 2 0 0,2-3 0 0,1 1 0 15,-1-1 0-15,0-2 0 0,1 1 0 0,-1-2 0 0,2-1 0 0,2 0 0 0,-1 0 0 16,1-3 0-16,0 2 0 0,1-2 0 0,3-1 0 0,-3-1 0 16,2 0 0-16,-1-3 0 0,5 3 0 0,-3-3 0 0,3 1 0 0,-1-2 0 0,0 0 0 0,1 0 0 15,3 0 0-15,-3-2 0 0,2 1 0 0,-1-1 0 0,-1-1 0 16,4 2 0-16,-4-2 0 0,2 0 0 0,2-2 0 0,-4 3 0 0,3-2 0 15,-2-2 0-15,0 3 0 0,0-1 0 0,0-1 0 0,0-1 0 0,-2 2 0 0,1-1 0 16,-4-1 0-16,3 0 0 0,-1 2 0 0,-3-3 0 0,2 2 0 0,-3-1 0 16,1 0 0-16,-3 0 0 0,3 0 0 0,-3 1 0 0,-1-4 0 0,0 1 0 0,0 2 0 15,0-1 0-15,-1 0 0 0,1 1 0 0,-4-1 0 0,4-1 0 16,-3 2 0-16,1-3 0 0,1 4 0 0,-1-3 0 0,-2 2 0 0,2 0 0 16,-1 1 0-16,2-1 0 0,-3 1 0 0,3-1 0 0,-2 2 0 0,3 1 0 0,-4-1 0 15,1 2 0-15,1-1 0 0,-1 2 0 0,2 1 0 0,-2 0 0 0,0 0 0 16,1 2 0-16,1 0 0 0,-1 1 0 0,0 2 0 0,1 0 0 0,-1 1 0 15,2 2 0-15,-1-1 0 0,-1 0 0 0,0 3 0 0,2-1 0 0,0 2 0 0,0 1 0 16,-1-3 0-16,-1 5 0 0,2 0 0 0,0-1 0 0,-2 1 0 0,2 1 0 16,0 0 0-16,0-1 0 0,0 3 0 0,0-2 0 0,0 0 0 0,0 0 0 15,0 2 0-15,2-2 0 0,-2 0 0 0,2 0 0 0,-1-2 0 0,-1 2 0 16,2 0 0-16,0-2 0 0,-1 0-4 0,1-3-100 0,-1 2-32 0,1-2-36 0,0 0-32 16,-1-1-24-16,1-2 24 0,1-1 24 0,0 2 20 0,0-4 20 15,-2-1 12-15,1 2 16 0,3-4 12 0,-2 1 12 0,0-2 12 0</inkml:trace>
  <inkml:trace contextRef="#ctx0" brushRef="#br0" timeOffset="32233.55">15961 2967 47 0,'4'-2'160'0,"0"2"-4"0,0 0-4 0,-1 0-8 0,0 0-8 0,-1 0-8 15,2 0-12-15,-2 0-16 0,-1 2 8 0,1-1-12 0,-1-1-8 16,1 2-4-16,0 0-4 0,-1-2-12 0,1 2-4 0,-1 0-8 0,-1 1-4 0,0 0-8 16,0 0-8-16,2 1-4 0,-2-1-4 0,0 2-4 0,0-1 0 0,0 2-4 15,0-3-16-15,0 3-4 0,0 0 0 0,-2 0-20 0,2 2-20 0,0-2-20 16,0 1-16-16,0 1-20 0,0-1-16 0,0 1-24 0,0-1-20 0,2 0-24 0,-4 1-16 16,4-2 16-16,-2 3 20 0,0-4 24 0,2 0 16 0,-1 2 8 0,-1-3 16 15,2 1 8-15,1-1 12 0</inkml:trace>
  <inkml:trace contextRef="#ctx0" brushRef="#br0" timeOffset="32900.33">17290 2380 15 0,'1'-4'124'0,"-1"1"8"0,2-2 0 0,-1 2 0 16,-1-1 4-16,0 2 0 0,-1-4 0 0,1 1 0 0,-2 1-8 0,2 0-4 0,0-1-28 16,0 1 0-16,-1-1-8 0,1 1-12 0,-4-1-4 0,4 1-12 0,-1 0-4 15,-1-1-12-15,2 0-4 0,-1 1-4 0,-1-1-4 0,-1 1-12 0,3 0-20 16,0 0 0-16,-1 2 0 0,-1-3 0 0,2 1 0 0,0 0 0 0,0 1 0 0,-2 0 0 15,2 0 0-15,0 2 0 0,0-2 0 0,0 3 0 0,0-3 0 0,0 3 0 16,2 0 0-16,-2 0 0 0,2 3 0 0,-1-3 0 0,-1 4 0 16,5-1 0-16,-4 1 0 0,1 1 0 0,-1 0 0 0,3 2 0 0,-3 1 0 0,2-1 0 15,-1 4 0-15,1-2 0 0,-1 3 0 0,1-2 0 0,-1 3 0 0,-1 0 0 0,4 4 0 16,-4-3 0-16,2 1 0 0,-3 1 0 0,2 3 0 0,1-1 0 16,-1 0 0-16,-1 1 0 0,-1-1 0 0,2 3 0 0,0-1 0 0,-1 0 0 15,-1-1 0-15,0 0 0 0,0 2 0 0,2-3 0 0,-2 2 0 0,0-2 0 0,2 0-20 16,-2-2-80-16,0-1-24 0,1 2-20 0,-1-4-8 0,3-1-28 0,-3 0-16 15,5-3 0-15,-2 2 24 0,0-3 20 0,2-1 16 0,0-2 16 0,1 0 16 16,-1-2 12-16,2-2 12 0,0 1 8 0</inkml:trace>
  <inkml:trace contextRef="#ctx0" brushRef="#br0" timeOffset="33401.91">17644 2354 95 0,'-2'-3'140'16,"2"-2"4"-16,-3-1-4 0,2 0-4 0,-1 1 4 0,0 1 0 0,-1-3-4 0,3 3-4 15,-1 0-8-15,1-2-16 0,-2 1-12 0,0-1-12 0,2 2-8 0,0-1-8 0,0-1-8 16,0 1-8-16,0-1-4 0,2 2-8 0,0-2-4 0,-1 2-4 16,2-1-12-16,-1-1-20 0,3 2 0 0,-2 0 0 0,5-2 0 0,-4 1 0 0,1 0 0 15,2 1 0-15,-1-3 0 0,3 3 0 0,-1 2 0 0,0-3 0 0,0 1 0 16,1 2 0-16,1-2 0 0,-2 2 0 0,3-1 0 0,-1 1 0 0,-2 1 0 16,2 1 0-16,-2 0 0 0,2 0 0 15,-2 0 0-15,1 1 0 0,-1 2 0 0,-1 0 0 0,-1 0 0 0,2 1 0 0,-2 2 0 0,-3-1 0 0,2 3 0 16,-2-1 0-16,-1 3 0 0,-1-2 0 0,-1 1 0 0,0 3 0 0,-3-2 0 0,2 2 0 15,-3 1 0-15,1 2 0 0,-2-2 0 0,1 1 0 0,-2 3 0 16,-1-4 0-16,2 3 0 0,-1-1 0 16,0 1 0-16,-2 0 0 0,2 0 0 15,-1 0 0-15,-1-2 0 0,3 3 0 0,-4-3 0 16,4 0 0-16,1 2 0 0,-3-3 0 0,2 0 0 0,1-1 0 0,1 2 0 0,0-3 0 0,3-1 0 0,0-1 0 0,0 0 0 16,1-2 0-16,2-1 0 0,3 0 0 0,1 1 0 0,1-5 0 0,1 1 0 0,2 0 0 0,2-1 0 0,1-2 0 0,0 0 0 0,4 0 0 0,-4 0 0 15,3-2 0-15,1 2 0 0,-1-3 0 0,-1 0-8 0,5 1-76 0,-4-2-12 16,0-1-20-16,2 3-16 0,-1-3-12 0,1 2-24 0,-5-1-24 0,5-2-4 0,-5 2 24 15,3 0 20-15,-2 1 20 0,-1-1 12 0,-3 1 12 0,3 0 16 16,-4 0 12-16</inkml:trace>
  <inkml:trace contextRef="#ctx0" brushRef="#br0" timeOffset="33953.93">18858 2804 59 0,'8'-2'152'0,"-1"-2"0"16,-1 2 4-16,1-2-8 0,0 2 4 0,-1-2-8 0,-1 0 0 0,0 3-8 15,2-2-16-15,-2 0-16 0,0 1-12 0,0 1-8 0,-2-3-12 0,0 3-8 16,3 1-8-16,-2 0-8 0,-1 0-4 0,-2 0-4 0,3 0-4 0,-3 1-4 0,2 3-20 15,-1-1-12-15,0 1 0 0,-1-1 0 0,1 1 0 0,-1 2 0 16,1-1 0-16,-2 2 0 0,3 0 0 0,-3 2 0 0,0 0 0 0,3 0 0 0,-1 0 0 16,-2 0 0-16,0 1 0 0,1 1 0 0,-1-2-92 0,0 2-32 0,0 1-32 15,0-3-28-15,0 2-32 0,0-2 0 0,0 0 28 0,0 0 20 0,-1 0 20 16,1 0 16-16,-5-3 12 0,5 2 16 0,-3-3 12 0,1 0 8 0</inkml:trace>
  <inkml:trace contextRef="#ctx0" brushRef="#br0" timeOffset="35072.51">20466 2109 43 0,'0'-5'144'0,"0"2"0"0,0-2 0 0,2 1 0 0,-2 0 0 0,1 0 4 0,-1-1 0 16,0 0-8-16,2-1-16 0,-2 2-12 0,0-1-16 0,0 0-8 16,0-1-8-16,0 2-12 0,0 0-8 0,0-2-8 0,0 1-4 0,0 1-4 0,0-3-4 15,0 3-8-15,-2 1-28 0,2-1-4 0,0 1 0 0,0-2 0 0,0 2 0 16,0 0 0-16,0 0 0 0,2 2 0 0,-2 0 0 0,2 1 0 0,-1 1 0 16,1-1 0-16,-1 3 0 0,1 0 0 0,0 0 0 0,2 2 0 0,-2 1 0 0,1-1 0 15,-2 2 0-15,3 3 0 0,-1 0 0 0,0 0 0 0,0 2 0 16,1-1 0-16,-1 1 0 0,1 3 0 0,-1-1 0 0,2 3 0 0,-2-3 0 0,0 4 0 15,2 0 0-15,-1 1 0 0,0 0 0 0,1 2 0 0,-2-1 0 0,2 1 0 16,-4 1 0-16,3-1 0 0,-1 0 0 0,-2 1 0 0,3-1 0 0,-3-1 0 16,2-1 0-16,-1 1-96 0,1-2-56 0,-2 0-28 0,1-1-32 0,-1-3-16 0,1 0 28 15,1 0 20-15,1-1 24 0,-3-2 16 0,2 0 16 0,1-3 12 16,0 1 16-16,2-1 12 0,-2-2 8 0</inkml:trace>
  <inkml:trace contextRef="#ctx0" brushRef="#br0" timeOffset="35469.01">21231 2194 27 0,'5'-9'188'0,"2"0"-4"16,-4 1 4-16,0 0-4 0,0-1-12 0,0 1-16 0,-1 1-20 0,-1-1-16 16,-1-1-16-16,0 1-8 0,0 1-12 0,-1-1-8 0,1 3-8 0,-5-2-8 15,5-1-8-15,-3 3-8 0,2-1-4 0,-3 0-4 0,3 1-4 0,-3 2-32 16,0-2 0-16,0 1 0 0,0 0 0 0,-1 3 0 0,0-1 0 0,1 1 0 0,-3-1 0 15,2 2 0-15,1 0 0 0,-2 2 0 0,-1-1 0 0,1 1 0 0,-1 1 0 16,3 1 0-16,-4 0 0 0,2 1 0 0,-1 1 0 0,2 0 0 0,0 2 0 0,1-1 0 16,-4 1 0-16,3-1 0 0,2 2 0 0,-2 0 0 0,2-1 0 0,0 3 0 15,1 0 0-15,1 0 0 0,-2-1 0 0,1 1 0 0,2-1 0 0,5 1 0 16,-4 0 0-16,1 0 0 0,1 0 0 0,0 1 0 16,2-2 0-16,0 2 0 0,1-2 0 15,0 3 0-15,1-1 0 0,-1 0 0 0,1-2 0 16,-1 2 0-16,3-2 0 0,-2 2 0 0,1-1 0 15,-2 2 0-15,2-2 0 0,0 0 0 0,-2-1 0 0,0 1 0 0,2-1 0 0,-2 2 0 0,-1-2 0 0,2 0 0 0,-2-1 0 0,-1 1 0 0,1-1 0 0,-2 1 0 0,0-2 0 0,-1 0 0 0,-1-1 0 16,2 1 0-16,-3-1 0 0,0-1 0 0,0 0 0 0,0 0 0 0,-1-2 0 16,-1 1 0-16,1-2 0 0,-1 0 0 0,-1 1 0 0,0-2 0 0,-2-2-16 15,1 0-60-15,0 0-4 0,-1 0-16 0,1-2-4 0,-3-1-8 0,0-1-12 0,2 1-8 16,-3-2-8-16,1 0-16 0,-1-3-16 0,-1 2 4 0,1-2 20 16,0-2 12-16,-1 1 16 0,1 0 12 0,0 0 12 0,-2-3 12 0</inkml:trace>
  <inkml:trace contextRef="#ctx0" brushRef="#br0" timeOffset="35737.3">21029 2113 115 0,'5'-6'124'0,"-2"2"0"0,3-3-8 0,-1 2 4 16,-2-1-8-16,4 1-4 0,-2-1-4 0,-1 0-8 0,2 2-4 0,1-3-12 15,-3 3-4-15,5-3-8 0,-5 2-8 0,5 1 0 0,0-2-8 0,-1 1-4 0,1-1-12 16,0 0 0-16,3 2-4 0,0-2-4 0,-1 1-8 0,4 1 8 0,-1-2-4 15,0-1-8-15,2 3-8 0,0-3 8 0,2 3 0 0,0-3-8 0,-1 3 4 16,2-2-4-16,0-1-8 0,0 3 0 0,3-1 0 0,-3-1-4 0,0-1-4 16,2 3-4-16,-4-2-4 0,4 2-4 0,-4-1 0 0,2-1-4 0,0 1 0 15,-3 1-4-15,0-1 0 0,-2 0-4 0,2 1 4 0,-4-1-4 0,0 1-12 0,-2 1 0 16,0 1-4-16,-2-2 4 0,0 1-4 0,-4 0-4 0,1 0-4 0,-1 2-8 16,-3-1-4-16,-1 1-8 0,0-1-8 0,0 2-12 0,-1-1-20 0,-3 1-16 15,3 0 0-15,-3 0 12 0,0 1 16 0,-1 1 8 0,1-1 16 0</inkml:trace>
  <inkml:trace contextRef="#ctx0" brushRef="#br0" timeOffset="36079.71">22028 2494 87 0,'-1'7'108'0,"-4"-2"-4"0,4 0-8 0,-1-1 4 0,2 1 0 16,0-1 8-16,-1 0-4 0,1 0 4 0,1 0-4 0,-1-1 4 0,0 1-4 16,2 0 0-16,-1 0 0 0,-1 1-8 0,5-2-8 0,-5-1-12 0,1 3-12 15,2-2-4-15,-1 1-8 0,0 1-4 0,-1-2-8 0,3 2-4 0,-3-1-4 16,1 3-16-16,-1-3-16 0,3 0 0 0,-3 2 0 0,-1 0 0 0,3 0 0 15,-1 0 0-15,-2 1 0 0,3 1 0 0,-2 0 0 0,-1-1 0 0,0 1 0 0,0-1 0 16,0 3 0-16,2-2 0 0,-2 1 0 0,0 0 0 0,0 0 0 16,0 0 0-16,-2-1 0 0,2 3 0 0,0-3 0 0,0 1 0 0,0 2-28 0,0-4-88 15,0 2-32-15,0-2-36 0,0-1-48 0,2 1 8 0,-1-1 28 0,-1-1 20 0,4-1 20 16,-4 0 20-16,3 0 16 0,-1-2 12 0,-1 0 12 0,2-2 12 16</inkml:trace>
  <inkml:trace contextRef="#ctx0" brushRef="#br0" timeOffset="37038.68">23507 1984 119 0,'0'-2'140'0,"1"2"12"0,2-3 0 0,-3 1 0 0,4-2 4 0,-4 2 0 15,1-2-12-15,2 2-20 0,-3-3-12 0,4 1-12 0,-3 1-12 16,1-4-8-16,0 3-8 0,-1-2-8 0,1 2-12 0,-1-2-4 0,1 1-4 0,1-2-4 16,-2 2-4-16,-1-1-20 0,3-1-16 0,-1 2 0 0,-2 1 0 0,2-2 0 15,-1 0 0-15,1 2 0 0,0-1 0 0,-1 0 0 0,-1 1 0 0,2 1 0 16,-1 0 0-16,3 1 0 0,-4 1 0 0,1 1 0 0,1 0 0 0,1 1 0 0,0 2 0 15,-2 0 0-15,2 2 0 0,-1 1 0 0,1-1 0 16,-1 3 0-16,1 1 0 0,-1 1 0 0,-1 1 0 0,3 0 0 0,-3 1 0 0,2 1 0 0,-1 1 0 16,0 0 0-16,2 2 0 0,-2-1 0 0,1 2 0 0,-3 0 0 0,1 2 0 15,3-3 0-15,-3 3 0 0,1-1 0 0,-2 1 0 16,1 1 0-16,3-2 0 0,-4 1 0 0,1-1 0 16,2 1 0-16,-3-3 0 0,2 2-8 0,0-3-124 0,-1 2-32 0,-1-3-44 0,5-1-28 0,-4-1 20 0,2-2 24 15,1 3 20-15,0-5 20 0,0 1 16 0,0-1 20 0,1 0 12 0,3-3 12 0,-3-1 8 0</inkml:trace>
  <inkml:trace contextRef="#ctx0" brushRef="#br0" timeOffset="37424.42">24133 2111 103 0,'6'-7'176'0,"2"-1"-4"0,-2 3 0 0,-1-2 0 15,0-1-4-15,-2 0-16 0,0 4-16 0,2-3-16 0,-3 1-24 0,1-1-4 0,-1 1-8 16,0 0-12-16,-2 2-8 0,2-3-4 0,-2 3-8 0,0 0-8 0,-2 0-8 15,2-1 0-15,-2 2-4 0,0 0-24 0,0 1-8 0,-1-1 0 0,2 2 0 16,-3 1 0-16,1 0 0 0,2 0 0 0,-3 0 0 0,0 1 0 16,0 2 0-16,0 0 0 0,1 1 0 0,0 0 0 0,-2 0 0 0,2 2 0 0,-2 0 0 15,1 2 0-15,1-1 0 0,-1 1 0 0,-1 0 0 0,4 2 0 0,-3 0 0 16,3 0 0-16,-2-1 0 0,1 2 0 0,0 0 0 0,1 1 0 0,1-3 0 0,0 4 0 16,0-1 0-16,1-2 0 0,-1 1 0 0,4-1 0 0,-1 1 0 0,-2 0 0 15,4-2 0-15,0 0 0 0,2 1 0 0,-2-2 0 0,2-1 0 0,2-1 0 16,1 0 0-16,-2 1 0 0,1-4 0 0,2 2 0 0,-1 0 0 0,-1-4 0 0,4 2 0 15,-2-3 0-15,0 2 0 0,1-2 0 0,0-2 0 0,-3 1 0 0,5-2 0 16,-2-2 0-16,-2 3 0 0,2-4 0 0,-3-1 0 0,2 1 0 0,-1-3 0 16,-2 2 0-16,2-2 0 0,-3-1 0 0,-1 0 0 0,1-1 0 0,-3 0 0 15,1-3 0-15,0 0 0 0,-2 3 0 0,-3-3 0 0,1 0 0 0,-2 0 0 0,-1 0 0 16,-1 1 0-16,-1-1 0 0,-3 1 0 0,1-2 0 0,-2 3 0 0,-1-1 0 16,-1 2 0-16,-1-1 0 0,-2 2 0 0,1 0 0 0,-1-1 0 0,-1 4 0 15,-1 0 0-15,0-1 0 0,-1 4 0 0,0-1 0 0,2 1 0 0,0 2 0 16,-1 1 0-16,0 1 0 0,2 0 0 0,-1 3 0 0,3 0 0 0,-1 0 0 15,2 1 0-15,2 0 0 0,-1 3 0 0,5 0-8 0,-4-1-100 0,5-1-16 0,1 6-24 16,2-5-28-16,2 1-28 0,1 1-8 0,0-1 20 0,6 0 24 0,-2 1 20 16,1-1 16-16,3-1 12 0,0 2 20 0,2-2 8 0,1-1 8 0</inkml:trace>
  <inkml:trace contextRef="#ctx0" brushRef="#br0" timeOffset="37789.51">25078 1914 47 0,'3'-7'148'0,"1"-2"0"0,-3 2 0 0,1-2 0 0,0 2-8 0,1-2 8 15,-2 0 0-15,3 1-12 0,-3-1-16 0,1 1-12 0,-1-3-12 0,3 3-12 16,-2-1-8-16,-2 0-8 0,4 0-8 0,-4 2-8 0,1-1-4 0,1 0-8 0,-1-1 0 15,-1 1-8-15,0 1-20 0,2 0-12 0,0 2 0 0,-2-1 0 0,0 2 0 16,0-2 0-16,1 2 0 0,-1 1 0 0,0 0 0 0,0 1 0 0,0 2 0 16,0 0 0-16,0 2 0 0,0-1 0 0,0 2 0 0,-1 2 0 0,1 1 0 15,-2-1 0-15,2 3 0 0,-2 1 0 0,2-1 0 0,0 3 0 16,0 2 0-16,0 1 0 0,-1-2 0 0,1 2 0 0,0 2 0 0,0 1 0 0,-2 0 0 0,2 0 0 16,0 2 0-16,0 2 0 0,-1-2 0 0,1 1 0 0,1 1 0 15,-1 0 0-15,0 1 0 0,2 0 0 0,-2 0 0 0,1 0 0 0,-1 1 0 0,2-3 0 16,0 4 0-16,-1-4 0 0,2-1 0 0,1 3 0 0,-3-4 0 0,2 0 0 15,1-2-20-15,0 0-100 0,-1-1-24 0,2-2-20 0,-2-3-36 0,2 1-24 16,-2-2 20-16,4-2 24 0,-1 0 24 0,-2 0 16 0,1-4 16 0,0 0 12 0,0-2 12 16,0 1 16-16</inkml:trace>
  <inkml:trace contextRef="#ctx0" brushRef="#br0" timeOffset="39664.54">14567 3979 39 0,'-8'2'60'0,"2"-1"0"0,1 0-12 0,-2 1 0 0,1-1-4 0,0-1-4 0,0 2 0 16,-1 0-4-16,2-2 4 0,1 1-4 0,-4-1-4 0,2 2 0 0,-1-1 0 15,2 1 0-15,1-2-4 0,-4 0 0 0,3 1 0 0,0-1 0 0,-1 2 0 16,0-1 4-16,0-1 0 0,-1 2 0 0,2-1 4 0,1-1-8 0,-3 0 4 15,2 2 0-15,-2-1 0 0,2-1 4 0,-1 1 0 0,1-1 0 0,-2 2 4 16,3 0 0-16,-1-2 0 0,0 0-4 0,0 2 4 0,2-2-4 0,-2 3-4 0,1-3 0 16,-1 0 0-16,2 1-4 0,0 0 0 0,0-1-4 0,1 0 0 0,-1 1-4 15,1 2-4-15,-1-3 0 0,3 0 0 0,-2 0 0 0,1 0 0 0,-1 0-4 16,2 0 0-16,0 2 0 0,0-2 0 0,2 0 0 0,-1 0 0 0,1 2 0 16,0-2-4-16,1 0 0 0,0 0 8 0,4 0-8 0,-4 0 8 0,4 0 0 15,1 0 0-15,-1-2-4 0,2 2 0 0,0 0 4 0,3-2 0 0,-1 2 0 0,3 0 0 16,0-3-4-16,2 2 0 0,0 0-8 0,3 0 4 0,0-2 0 15,2 1-4-15,0 2 8 0,3-4-8 0,1 3 4 0,1-2-8 0,2 0 4 0,1 0 0 16,1 2 0-16,0-4-8 0,2 2 8 0,2 0 0 0,0 0-4 0,2 0 4 0,0 0-4 16,1-1 4-16,-1 1-4 0,2-2 0 0,1 2 4 0,1 0-4 15,0-1 0-15,2 1 0 0,-1-1 0 0,1 1 0 0,1 0 0 0,-1-2 0 0,1 3 0 16,2-1 0-16,-2 0 0 0,3 0 0 0,-2 0 0 0,3 0 0 0,-2 0 0 16,0 0 0-16,0 0 0 0,2 0 4 0,-1 0 0 0,1 2-4 0,1-3 0 15,-1 0 0-15,1 2 0 0,1-2 0 0,-1 1 0 0,2 2 0 0,-1-2 0 0,0 0-4 16,2 0 4-16,1-1 0 0,-3 0 0 0,1 2 0 0,1-3 4 15,0 3-4-15,-1-1 0 0,-1 0 4 0,3-1-4 0,-3 1 4 0,1 0-8 0,0 0 4 16,-2-2 0-16,2 2 0 0,-1 0 0 0,0 0 0 0,0-1 0 0,0 0-4 16,0 0 4-16,0 1 0 0,0-1 0 0,-2 1 0 0,1-2 0 0,1 3 0 15,-3-3 0-15,3 1 8 0,-3 2-8 0,0-3 0 0,0 1 0 0,-1-1 0 0,1 2 4 16,-2-1-8-16,1-1 4 0,0 2 0 0,-2-1 0 0,5 0 0 16,-6-1 0-16,6 0-8 0,-5 1 8 0,1-1 0 0,3 1 0 0,-4 0 0 0,4-1 0 15,-2-1 0-15,0 1-4 0,2 1 4 0,-2-2-12 0,0 1 16 0,0-1 0 16,1 0-4-16,0 2 4 0,-2-2-4 0,4 0 0 0,-4 1 4 0,2 0-4 15,0-1 0-15,-2 0 0 0,3-1 0 0,1 1 4 0,-1 0-4 0,1-1 0 16,-2 1 0-16,2 0 0 0,-1 0 0 0,0-2 0 0,1 3 0 0,-1-3 0 16,-1 1 0-16,3-1 0 0,-5 3 4 0,3-2-4 0,1-1 0 0,-1 2 0 15,-1-1 0-15,2-2 0 0,0 3 0 0,-2-3 0 0,3 2 0 0,1-2 0 0,-2 2 0 16,0-2 4-16,2 2-4 0,-1-2-4 0,1 0 12 0,0 1-8 0,-1-2 0 16,3 0 0-16,-3 2 0 0,2-1 0 0,1-1 4 0,-1 0-4 0,1 0 0 15,0 1 0-15,0-1 0 0,2 0 4 0,-2-2-4 0,4 3 0 0,-3-2 0 16,1 1 0-16,2 0 0 0,-1-1 0 0,0 3 0 0,0-3 0 0,-1 0 0 15,0 1 0-15,1 1 0 0,0-2 0 0,-2 2 0 0,2-1 0 0,0 1 0 0,1-2 0 16,-1 2 0-16,-1 0 0 0,1-1 0 0,1 2 0 0,-1-1 0 0,2 1 0 16,-2-1 0-16,1 1 0 0,0 0 0 0,0-1 0 0,-1 1 0 0,-1 0 0 15,3 0 0-15,0 1 0 0,0-1 0 0,-1 0 0 0,1 1 0 0,1 1 0 16,0-1 0-16,1-1 0 0,1 0 0 0,0 1 0 0,0 1 0 0,0 0 0 16,1-1 0-16,0 1 0 0,0-1 0 0,1 2 0 0,0-1 0 0,1 1 0 0,0-1 0 15,0 0 0-15,2 2 0 0,-1-2 0 0,0 1 0 0,1 1 0 0,1-3 0 16,1 5 0-16,-2-3 0 0,1 1 0 0,1 1 0 0,-3-2 0 0,1 3 0 15,3-3 0-15,-2 2 0 0,-1 0 0 0,2 1 0 0,-2-3 0 0,1 3 0 16,-1-2 0-16,1 2 0 0,-1-2 0 0,0 3 0 0,0-2 0 0,-2 0 0 16,0 0 0-16,0 2 0 0,1-2 0 0,-4 1 0 0,1-1 0 0,0 0 0 0,0 1 0 15,-2 0 0-15,1-1 0 0,0 0 0 0,-3 2 0 0,0-4 0 0,0 2 0 16,0 1 0-16,-4 0 0 0,2-2 0 0,-4 1 0 0,1-1 0 0,0 2 0 16,-2-1 0-16,-1 0 0 0,-3 0 0 0,1 0 0 0,-3 2 0 0,0-3 0 0,-1 2 0 15,0-2 0-15,-2 3 0 0,-1-2 0 0,-4 0 0 0,2 2 0 16,-4-2 0-16,1 1 0 0,-3 1 0 0,-2-1 0 0,-2-1 0 0,1 3 0 0,-2-1 0 15,-5-1 0-15,2 1 0 0,-2 1 0 0,-3-2 0 0,0 2 0 0,0-1 0 16,-5 1 0-16,2 0 0 0,-4 0 0 0,1 0 0 0,-2 0 0 0,-1 0 0 16,-1 0 0-16,0-1 0 0,-2 1 0 0,-1 0 0 0,-1 0 0 0,0 0 0 0,-1 0 0 15,1 0 0-15,-3 0 0 0,1 0 0 0,-3 0 0 0,2 1 0 16,-1-1 0-16,1 0 0 0,-2 0 0 0,0 0 0 0,0 0 0 0,0 0 0 0,-2 0 0 16,2 0 0-16,-1-1 0 0,1 1 0 0,-2 0 0 0,0 0 0 0,2 0 0 15,-1 0 0-15,-1 0 0 0,-1 0 0 0,1 0 0 0,-2 0 0 0,1 0 0 16,0 0 0-16,-1 0 0 0,0 0 0 0,0 0-8 0,-1 0-88 0,1-2-24 15,-4 2-32-15,2 0-32 0,1-2-40 0,-3 2 8 0,0-1 28 0,0 0 20 0,0-1 20 16,2 2 16-16,-3-2 16 0,1 1 12 0,-2 1 12 0,-1-1 8 0</inkml:trace>
  <inkml:trace contextRef="#ctx0" brushRef="#br0" timeOffset="43137.54">16477 7184 55 0,'-3'-4'116'0,"1"-2"4"0,2 0 0 16,0 0 0-16,0-1 4 0,0 2-4 0,-1-2 8 0,-1-1-8 0,2 2 0 0,-1-1-4 16,1-1 4-16,0 2-16 0,0-1-12 0,-2-1-12 0,0 1-8 0,2-1-8 15,-1 1-8-15,-1 0-4 0,2-1-8 0,-1 1-4 0,1-1-4 0,-2 1-8 16,0 1-28-16,2 0 0 0,-1-1 0 0,-1 3 0 0,2-2 0 0,0 1 0 0,0 1 0 16,-2-2 0-16,2 3 0 0,0-1 0 0,-1 0 0 0,-1 2 0 0,2 2 0 15,0-3 0-15,0 3 0 0,-1 3 0 0,-2-3 0 0,3 2 0 16,0 2 0-16,0 0 0 0,0 2 0 0,0 0 0 0,-2 0 0 0,4 3 0 0,-2-1 0 15,0 3 0-15,0 0 0 0,0 1 0 0,0 1 0 0,3 1 0 0,-2 0 0 0,-1 5 0 16,2-1 0-16,-1 1 0 0,-1 0 0 0,2 2 0 0,-2 4 0 0,3-3 0 16,-3 4 0-16,4-2 0 0,-4 2 0 0,1-1 0 15,1 5 0-15,-1-5 0 0,1 3 0 0,0 0 0 0,-2-1 0 0,1 2 0 0,1-1 0 16,-1 0 0-16,-1-1 0 0,0 0 0 0,0-2 0 0,2 3 0 0,-2-3 0 0,0 0 0 16,3-2 0-16,-3-2 0 0,0 1 0 0,0-3-52 0,0 0-68 0,0-3-12 0,1-1-16 15,-1 1-12-15,0-4-28 0,0-2-16 0,2 0 20 0,-1-3 20 0,-1 0 20 16,0-2 16-16,2-2 16 0,-2 0 12 0,2-2 12 0,-1-2 12 0</inkml:trace>
  <inkml:trace contextRef="#ctx0" brushRef="#br0" timeOffset="43958.92">16603 7449 75 0,'-3'-2'136'0,"-1"2"0"0,2-1 0 0,-3-1-4 0,4 2-4 0,-3-1-4 16,3-1-8-16,-2 1 0 0,1 1-16 0,0 0-4 0,1-2-8 0,-1 1-8 0,1 1-8 15,1 0-4-15,-2-2-8 0,-1 2 0 0,2-1-12 0,1 0-4 0,0 1-4 16,1 0-8-16,2 0-4 0,-1 0 0 0,-1 0 0 0,2-2-4 0,1 2-8 16,0-2 0-16,1 2 0 0,0 0-12 0,3 0-4 0,-2 0 0 0,0 0 0 15,3 0 0-15,-3 0 0 0,3 0 0 0,-1 0 0 0,2 0 0 0,0 0 0 16,0 0 0-16,0 0 0 0,1 0 0 0,-2 0 0 0,4 0-4 0,-1-2-20 15,1 2 0-15,0 0 4 0,-1 0-4 0,0-3-4 0,2 3 0 0,-1 0 0 16,-1-2 4-16,-1 1-4 0,0-2 4 0,2 1 4 0,-2 2-4 0,-1-2 8 16,0 2 0-16,0-3 0 0,-2 0 4 0,1 2 0 0,-1-2 4 0,2 1 0 0,-4-3 8 15,3 4 0-15,-4-2 0 0,2-1 8 0,-1 1 12 0,-3-2 12 0,3 3-4 16,-1-5 0-16,0 3-4 0,-2 0-4 0,-1-2 4 0,1 0 4 0,-1 1 4 0,-1-3 4 16,1 2 4-16,-1-1-4 0,-1-1-8 0,0 1-24 0,0 0-4 0,0-3 0 15,0 1 0-15,0 1 0 0,-1-3 0 0,-1 2 0 0,2-2 0 0,-1 1 0 16,1-1 0-16,-4 0 0 0,4-1 0 0,-3 1 0 0,3-2 0 0,-3 3 0 15,1-3 0-15,1 2 0 0,-1 0 0 0,0 0 0 0,-1-2 0 0,2 3 0 16,-4 0 0-16,4-1 0 0,-1 2 0 0,1-1 0 0,-1 0 0 0,0 2 0 16,-1 0 0-16,1 1 0 0,2 1 0 0,-3 0 0 0,2 0 0 0,1 1 0 0,-2 1 0 15,0 1 0-15,2 0 0 0,0 1 0 0,-1 2 0 0,-1 0 0 0,2 2 0 16,0 1 0-16,0 1 0 0,0-1 0 0,2 3 0 0,-1 0 0 0,-1 1 0 16,2 1 0-16,0 1 0 0,-1 1 0 0,2 3 0 0,-1-1 0 0,0 0 0 15,-1 3 0-15,3 0 0 0,-3 0 0 0,1 1 0 0,-1 2 0 0,4 1 0 0,-4 1 0 16,-1 1 0-16,3 1 0 0,-1 2 0 0,-2-1 0 0,2-1 0 15,-1 3 0-15,1-1 0 0,-1 1 0 0,-1 1 0 0,2-2 0 16,-2 1 0-16,0 1 0 0,0-2 0 16,0 1 0-16,0-1 0 0,0 2 0 0,-2-3 0 0,2 0 0 0,-1 0 0 0,1-2 0 0,0 0 0 15,-2 0-92-15,2-3-16 0,0 0-4 0,0-2-12 0,0-1-16 0,0-2-12 0,0 1-8 0,2-1-16 0,-1-5 0 0,1 1 20 16,1-1 16-16,1-2 16 0,-1 0 12 0,0-4 16 0,1 2 12 0,-1-3 8 16</inkml:trace>
  <inkml:trace contextRef="#ctx0" brushRef="#br0" timeOffset="45007.9">17415 7618 83 0,'0'0'116'0,"0"3"-4"16,0-3 0-16,0 0 4 0,0 2-12 0,0-2-4 0,0 0-8 0,-2 1-4 15,4-1-4-15,-2 0-12 0,0-1-8 0,0 1-8 0,1 0-4 0,1-2-12 0,-1 2 0 16,3-1-8-16,-3-1 0 0,4-1-8 0,-1 1 0 0,0 1-4 0,0-2 0 16,1 2-4-16,2-2 0 0,-1 2-4 0,2-3 0 0,-2 1-4 0,0 0 0 0,2 0 0 15,2-1-8-15,-1 2 0 0,-1-2 0 0,3 0-4 0,-1 1 0 16,-1 0 0-16,1-2 0 0,2 1-4 0,0 0 4 0,-2 0 0 0,2 1 0 15,-3-2 0-15,4 0-12 0,-4 1 16 0,2 0 0 0,0 0 0 0,-1 0 4 0,-1-2 4 16,2 2 0-16,-3-2 4 0,0 1 4 0,0-1 4 0,1 1 4 0,-2-1 4 16,1 1-4-16,-3-1 16 0,2 0-4 0,-2-1 0 0,2 0 8 0,-4 1 4 15,2 0-4-15,-4-1 0 0,4 1-8 0,-2-1-4 0,-2-1-4 0,1 1-20 16,-1 2-8-16,1-2 0 0,-2 0 0 0,0 1 0 0,0 1 0 0,-2-2 0 16,2 1 0-16,-1 0 0 0,-1 2 0 0,-2-3 0 0,2 4 0 0,-1-2 0 0,2 3 0 15,-4-4 0-15,2 5 0 0,-4-2 0 0,2 1 0 0,-1 1 0 16,2 1 0-16,-5 0 0 0,3 3 0 0,-2-3 0 15,1 3 0-15,-2 1 0 0,1-1 0 0,-1 5 0 0,1-3 0 16,0 2 0-16,0 0 0 0,-3 2 0 0,3 2 0 0,2-2 0 0,-2 3 0 0,0-1 0 0,0 2 0 0,2 0 0 0,-1 2 0 16,3-2 0-16,-2 4 0 0,3-2 0 0,-2 2 0 0,2-1 0 0,1 1 0 15,0 1 0-15,2-2 0 0,0 1 0 0,2 1 0 0,0-2 0 0,1 1 0 0,2 0 0 16,-1-2 0-16,2 2 0 0,2-1 0 0,-1-2 0 0,1 0 0 0,1-1 0 0,1 1 0 16,-1-4 0-16,2 2 0 0,0-4 0 0,-1 4 0 0,2-3 0 15,-1-2 0-15,1-1 0 0,0 0 0 0,3-1 0 0,-3-1 0 0,1-3 0 16,1 3 0-16,-1-3 0 0,1-1 0 0,2-3 0 0,-4 1 0 0,2 0 0 0,1-3 0 15,-1 1 0-15,-1-3 0 0,1 2 0 0,-2-3 0 0,1-2 0 0,1 1 0 16,-2-4 0-16,1 2 0 0,-3-3 0 0,1 1 0 0,0-4 0 0,0 1 0 16,-3-1 0-16,3-1 0 0,-3-1 0 0,2-1 0 0,-4 1 0 0,3-4 0 0,-2 2 0 15,-1 0 0-15,-1-3 0 0,-2 3 0 0,3-1 0 0,-3-1 0 0,-1 1 0 16,1-1 0-16,-1 1 0 0,-2 1 0 0,1-1 0 0,-1-1 0 0,-1 3 0 16,1-1 0-16,-2 4 0 0,-1-2 0 0,3 0 0 0,-3 2 0 0,1 1 0 15,-1 1 0-15,0 1 0 0,0 2 0 0,-2 0 0 0,2 3 0 0,1-1 0 0,-2 3 0 16,0-2 0-16,1 4 0 0,0 0 0 0,-3 2 0 0,3 0 0 0,0 2 0 15,-1-1 0-15,1 2 0 0,0 2 0 0,0-1 0 0,1 5 0 0,-1-4 0 16,1 4 0-16,0-1 0 0,0 2 0 0,0 0 0 0,2 2 0 0,0 0 0 16,0 2 0-16,0 1 0 0,0-1 0 0,0 4 0 0,0-2 0 0,2 2 0 15,0 0 0-15,0 2 0 0,-2 0 0 0,4 2 0 0,-3-2 0 0,1 1 0 0,-1 2 0 16,3 0 0-16,-1-2 0 0,0 3 0 0,-1-1 0 16,1 1 0-16,0 0 0 0,-1 1 0 0,4-2 0 0,-5 1-32 0,1 0-32 0,1-1-12 0,-1 0-4 15,1-1-16-15,-2-1-8 0,3 0-12 0,-3-2-12 0,3 0-8 0,-3 0-12 0,2-2-12 16,2-1 0-16,-4-3 8 0,4 2 20 0,-2-3 16 0,2 0 12 15,-2 0 12-15,2-3 12 0</inkml:trace>
  <inkml:trace contextRef="#ctx0" brushRef="#br0" timeOffset="45340.65">18392 7147 51 0,'-2'-12'128'0,"0"1"0"0,2 3-8 0,-2-1-8 16,0-2 4-16,0 4-4 0,-1-2-4 0,2 1 0 0,-1 1 4 16,0 0-16-16,-1-2 4 0,2 1-4 0,-3 3-4 0,1-1-4 0,1 0-8 15,1 0-8-15,-1 2-8 0,0-2-8 0,0 1-8 0,0 2-4 0,2-1-4 0,-1 1-4 16,-1 0-8-16,2 2-16 0,0-1-12 0,0 2 0 0,2 0 0 16,-1 0 0-16,1 2 0 0,-2 0 0 0,4 3 0 0,-1-2 0 0,-1 1 0 0,1 4 0 0,1-3 0 15,0 3 0-15,0 1 0 0,0-1 0 0,0 3 0 0,2 2 0 16,-3-1 0-16,2 0 0 0,-2 2 0 0,0 2 0 0,2 0 0 0,-2-1 0 0,5 3 0 15,-5 3 0-15,0-2 0 0,0 1 0 0,0 1 0 16,2 2 0-16,-1-1 0 0,-3 0 0 0,2 1 0 0,2 2 0 0,-4-2 0 0,2 1 0 16,-1 0 0-16,0-1 0 0,-1 1 0 0,1-2-44 0,-1-1-32 0,-1 0-12 0,2-1-8 0,-2 1-12 15,2-2-12-15,-1-1-8 0,-1-1-16 0,4 0-20 0,-4-2-12 0,1-2 8 16,2-1 16-16,2-2 20 0,-2 0 16 0,0-1 12 0,0-2 16 16,2-1 8-16</inkml:trace>
  <inkml:trace contextRef="#ctx0" brushRef="#br0" timeOffset="45860.59">18955 7389 103 0,'-4'-5'108'0,"3"1"-4"0,-2-1-4 16,-1 2-4-16,0-1-4 0,2 0-4 0,-1 0-4 0,2 2-8 0,-3-4 0 16,1 3-8-16,2 2 0 0,-3-1 0 0,-1-1 0 0,2 1 0 0,-1 2-4 0,1-2-4 15,0 4-8-15,-2-2 0 0,2 0-4 0,-2 2 8 0,1 3-8 0,0-1-8 16,-1 0-4-16,1 0-4 0,-1 2 0 0,0 0-4 0,0 2-8 0,0 1 4 15,-1-2-4-15,2 4 0 0,-3-2-4 0,4 2 0 0,-2 2 0 0,0-1-4 16,-1 1 0-16,2 1-4 0,0-2-4 0,-1 5 4 0,2-4 0 0,2 3-4 16,-3-1 4-16,3-1-4 0,-1 3 0 0,2-1 0 0,0-2 0 0,0 2-4 0,2-2 4 15,1 2-4-15,0-2 4 0,2 0 0 0,0 0-4 16,1-3 0-16,2 1 0 0,0-1-4 0,2 0-4 0,0-3 0 0,2 0 0 0,-3-2-8 0,5 2 0 16,1-4 0-16,-2 1-4 0,2-3 4 0,1 0 0 0,-2-2 4 0,3 0 4 0,-2 0 0 15,2-3 0-15,-3 0 0 0,3-1 4 0,0-2 0 0,-2-2-4 16,0-1 0-16,0 1 4 0,0-3 0 0,-1-2 12 0,-3 0 0 0,0-2 0 0,1-1 4 15,-2 1-8-15,-2-3 12 0,1 0-4 0,-4-2 4 0,-2 1 8 0,2 1-8 16,-5-2 8-16,0 1 4 0,0-1-4 0,-2 3-12 0,-1-3-12 0,-3 2 0 16,-2 0 0-16,2 1 0 0,-2 1 0 0,-2-1 0 0,-1 2 0 0,0 2 0 15,0 0 0-15,-1 3 0 0,-1-2 0 0,0 3 0 0,2 0 0 0,-2 4 0 0,-1-2 0 16,3 4 0-16,0 2-44 0,0 1-48 0,1 1-20 0,0 1-28 16,2 2-20-16,1 1-40 0,-1 1-12 0,2 1 20 0,3 1 24 0,1-1 20 0,-1 3 16 15,3 1 16-15,0-1 12 0,2 1 8 0,-1 0 12 0</inkml:trace>
  <inkml:trace contextRef="#ctx0" brushRef="#br0" timeOffset="47291.77">21291 7087 43 0,'0'-6'136'15,"0"0"-8"-15,0 0-4 0,0-1 4 0,0 3-4 0,0-2 0 0,0-1 4 0,0 1-8 16,0 0 0-16,0 1-4 0,0 1-8 0,0-2-12 0,0 2-4 0,0 1-16 16,0-3-8-16,0 3-4 0,0 0-8 0,0 0-8 0,0 0-4 0,0 1-8 0,0 2-4 15,0-1 0-15,0 2-28 0,0 1-4 0,0 1 0 0,0-2 0 0,0 5 0 16,2-1 0-16,0 1 0 0,-2 1 0 0,1 2 0 0,-1 0 0 0,4 1 0 16,-4 3 0-16,1 0 0 0,2 1 0 0,1 0 0 0,-3 4 0 0,2 0 0 15,2-2 0-15,-2 5 0 0,0-1 0 0,2 0 0 0,0 1 0 0,1 1 0 16,1 2 0-16,-2-3 0 0,4 1 0 0,-1 1 0 0,0-1 0 0,1 2 0 0,0-3 0 15,-1 0 0-15,3 1 0 0,-3-2 0 16,2 0 0-16,1-1 0 0,-2 0 0 0,3-2 0 0,-2 1 0 0,0-3 0 0,1-2 0 0,1 0 0 0,-2-2 0 16,1-2 0-16,0 1 0 0,0-4 0 0,1 3 0 0,-2-5 0 0,2-1 0 15,-3-2 0-15,4 1 0 0,-4-4 0 0,2 1 0 0,-1-4 0 0,-1 1 0 16,-1-3 0-16,1-1 0 0,1 0 0 0,-2-1 0 0,1-2 0 0,-2-2 0 0,-1 0 0 16,1-1 0-16,2-1 0 0,-5 0 0 0,1-3 0 0,2 2 0 0,-2-2 0 15,-1-1 0-15,2 2 0 0,-1-1 0 0,-2-3 0 0,1 4 0 0,0-1 0 16,0 1 0-16,-3-1 0 0,2 1 0 0,-3-1 0 0,2 3 0 0,1-2 0 15,-3 2 0-15,0 2 0 0,3 1 0 0,-3-2 0 0,2 4 0 0,-2-1 0 0,0 4 0 16,0-1 0-16,0 2 0 0,0 1 0 0,0 3 0 0,1 0 0 0,-1 2 0 16,0 2 0-16,3 0 0 0,-3 2 0 0,2 0 0 0,1 1 0 0,-3 3 0 15,3 1 0-15,1-1 0 0,-3 1 0 0,3 2 0 0,-1-1 0 0,3 2 0 16,-3 1 0-16,2-1 0 0,-1-1 0 0,1 3 0 0,2-2 0 0,0 1 0 16,0 1 0-16,-1-1 0 0,2-1 0 0,0 2 0 0,1-3 0 0,-1 0 0 0,2-1 0 15,-1 1 0-15,1-3 0 0,-1 1 0 0,4-1 0 0,-2-3 0 0,0 1 0 16,2-3 0-16,0 0-20 0,0 0-4 0,-1-1 12 0,2-4 0 0,-1 2 0 15,-1-3-8-15,2-2 8 0,-2 1 8 0,1-2-4 0,-1-1 4 0,-1-2-8 16,1 0 12-16,0-1 0 0,-3-3 0 0,2 1 4 0,-1-1-4 0,-2-2 4 16,1-1 4-16,-1 0-8 0,-2 0 8 0,-1-2 0 0,3 0 0 0,-4-2 0 0,0-1 0 15,-1 2 0-15,-1-3 0 0,-2 2 4 0,0-3-8 0,0-1 0 0,-2 3 8 16,-1-4-8-16,-1 2-4 0,0-2 8 0,-2 4-4 0,-1-3 0 16,2 1 0-16,-3-1 0 0,4 3 0 0,-7-1 0 0,3 0-4 0,-2 2 0 0,1 0 0 0,-1 1 0 15,2 1 0-15,-2 0 0 0,-2 1 0 0,4 1 0 0,-1 1 0 16,-2 2-4-16,1 1-24 0,1 2-8 0,0 0-8 0,1 3-8 0,-1 1-12 15,-1 0-8-15,3 2-12 0,1 3-8 0,1-1-16 0,0 4-4 0,-1-1-20 0,3 3-20 16,0-2-20-16,1 4 4 16,2 2 16-16,0-1 20 0,0 4 16 0,4-2 12 0,-3 3 12 0,2 0 8 0</inkml:trace>
  <inkml:trace contextRef="#ctx0" brushRef="#br0" timeOffset="47712.01">22689 7297 107 0,'4'-1'168'0,"-3"-2"-8"15,1 0-12-15,-1 0-4 0,-2 0-16 0,-1 0 4 0,2-1-12 0,-1 0-16 16,-3 3-8-16,1-3-8 0,-2 2-8 0,1 0-8 0,-2-1-8 0,-1 1-8 16,2 2-4-16,-3-1-8 0,2 1-8 0,-3 0 0 0,2 1-4 0,-1 1-8 0,-1 1 0 15,0-1-4-15,0 0 4 0,0 3-8 0,-2-1 0 0,5 2 0 16,-2 0-4-16,0-1 0 0,-3 3-4 0,4-1 0 0,-1 2-8 0,4 0 0 15,-2 0 0-15,-1 2 0 0,2 0 0 0,2-1 0 0,2 1 0 0,-3-1 0 0,3 2 0 16,-1-2 0-16,4 1 0 0,-1 0 0 0,3 0 0 0,-1-1 0 0,2-1 0 16,-1 0 0-16,1 1 0 0,4-1 0 0,-1-2-12 0,2 1-4 0,-1-2 4 15,2 0-4-15,-1-2 0 0,4-1 12 0,-3 2 0 0,3-2 4 0,-2-3-4 16,2 0 4-16,0 0 0 0,-3 0-4 0,3-3 4 0,1-2-8 0,-3 1 4 16,1-2 4-16,-2 0 0 0,3-4-4 0,-4 2-4 0,1-1 4 0,0-2 4 0,-2-1 0 15,-1 0-4-15,1 0 0 0,-2-2 12 0,-1 0 0 0,-1-2 0 0,0 0 0 16,-1 1 0-16,-1-2 0 0,-1 1 0 0,0 0-4 0,-2-2 0 0,-4 2 0 15,4-3 4-15,-3 2-4 0,-1 1-4 0,-1 0 4 0,0-2 4 0,-1 4-8 0,-1-1 0 16,-2 0 4-16,1 3-4 0,0-1 0 0,-1 2-4 0,-2 1-8 16,1-1-12-16,1 2-12 0,-4 2-8 0,4 1-8 0,-1 0-12 0,-1 2-4 0,2-2-12 15,1 3-12-15,-2 2-8 0,1 0-16 0,2 1-20 0,1 2-24 0,0-2-12 16,1 3 8-16,0 3 16 0,2-2 20 0,2 0 16 0,1 2 12 0,0 0 12 16,0 0 8-16</inkml:trace>
  <inkml:trace contextRef="#ctx0" brushRef="#br0" timeOffset="48359.5">23051 7332 11 0,'5'0'132'0,"2"0"8"0,-4 0-8 0,2-3-4 0,-1 1-4 16,-1-1-4-16,0 0-4 0,1-2 4 0,-3 3-4 0,2-3-16 0,1 1-8 16,-1-2-8-16,0 1-8 0,0 0 0 0,3-1-8 0,-3 0-8 0,2 1-8 0,2-1-4 15,-2-1 0-15,-1 1-8 0,4 0-4 0,-2 2-4 0,1 0-4 0,-1-1-4 16,3 1 0-16,1-1-4 0,0 2-20 0,-1 0 0 0,0 0 0 0,1 2 0 15,2 0 0-15,0 1 0 0,-3 1 0 0,4-1 0 0,-4 3 0 0,4 0 0 16,-1 0 0-16,0 1 0 0,0 1 0 0,-1 1 0 0,1 0 0 0,-2 1 0 16,2 0 0-16,-3 2 0 0,2 0 0 0,-1 1 0 15,-1 0 0-15,0 1 0 0,-1-1 0 0,0 1 0 0,-1 1 0 0,-1-1 0 0,0 1 0 0,1-1 0 16,-3 1 0-16,0-2 0 0,-3 2 0 0,2 0 0 16,1 0 0-16,-4-2 0 0,1-1 0 0,-1 1 0 0,-1-1 0 15,1-1 0-15,-4-1 0 0,4 3 0 0,-3-4 0 16,0 0 0-1,0-1 0-15,0 0 0 0,-1-2 0 0,0 1 0 0,-2-2 0 16,2 1 0-16,0-3 0 0,-1 0 0 16,2 0 0-16,-4-1 0 0,4-3 0 0,-1 1 0 0,-1 0 0 15,2-1 0-15,-2-1 0 0,2-1 0 0,1-1 0 0,-1-1 0 0,3 1 0 0,-2-4 0 0,2 2 0 0,0-1 0 0,2-2 0 0,-2 1 0 0,3-2 0 0,-1 2 0 0,2-1 0 0,0-1 0 0,0-1 0 0,2 0 0 0,-1 1 0 0,3 0 0 0,-1-2 0 0,1 1 0 0,-1 0 0 16,1-3 0-16,2 2 0 0,1 0 0 0,-3 1 0 0,1 0 0 0,4-3 0 0,-5 3 0 16,1 1 0-16,4-1 0 0,-4-1 0 0,3 3 0 0,-2-3 0 0,0 3 0 0,0-1 0 15,0 1 0-15,0 0 0 0,0 0 0 0,-2-2 0 0,-1 2 0 0,1 0 0 16,0 0 0-16,-1 0 0 0,0 0 0 0,-2 0 0 0,1 0 0 0,-2 2 0 0,1-2 0 15,-4 0 0-15,2-1 0 0,0 2 0 0,-1 0 0 0,-2-1 0 0,0 0 0 16,-2 2 0-16,-1-2 0 0,2 0 0 0,-2 1 0 0,-1-1 0 16,1 0 0-16,-2 2 0 0,2-2 0 0,-2 3 0 0,-2-2 0 0,2 0 0 0,0 3 0 15,-1-3 0-15,-1 2 0 0,1 1 0 0,0 1 0 0,-1 0 0 0,3 0 0 16,-1-1 0-16,-2 3 0 0,1-2 0 0,2 2 0 0,-1 0 0 0,0 3 0 0,2-2 0 16,-1 2 0-16,0 0 0 0,-1 2 0 0,4 0 0 0,-1 2 0 15,1-1 0-15,1 2 0 0,-2 1 0 0,2 1 0 0,2 1 0 0,-2 0 0 16,1 2 0-16,1 1 0 0,-1 0 0 0,4 1 0 0,-4 1 0 0,2 2 0 0,2-1 0 15,-1 0 0-15,-3 4 0 0,2-2 0 0,2 1 0 0,-2 1 0 0,3 2 0 16,-2-2 0-16,0 2 0 0,0-1 0 0,0 2 0 0,0 0 0 0,0 1 0 0,0-1 0 16,2 0 0-16,-3 1 0 0,2 0 0 0,-4-1 0 0,4 2 0 0,-2-1 0 15,-1-1 0-15,1 2 0 0,-1-4 0 0,2 2 0 0,-2-1 0 0,-2 0 0 16,1 0-4-16,1 0-80 0,-2-1-12 0,1-1-8 0,-1 0-12 0,0-2-8 16,2 0-16-16,-2-1-16 0,0-1-24 0,0 0-8 0,2-1 20 0,-2-2 20 15,0 0 20-15,1 0 16 0,2-2 12 0,-1-1 12 0,1 0 12 0</inkml:trace>
  <inkml:trace contextRef="#ctx0" brushRef="#br0" timeOffset="49012">24315 7339 139 0,'5'-5'140'0,"-1"3"-8"0,1-3 0 0,-2 0-4 0,1 1-4 15,0 1-8-15,-2-1-8 0,1-2 4 0,-3 3-4 0,1-3-8 0,-1 1-12 16,0 1-4-16,0 0 0 0,-1-2-12 0,1 1-4 0,-3-1-8 0,-1 4-8 0,2-4-4 16,-2 1-8-16,1 1-4 0,-2 1-4 0,1-3-4 0,0 5-12 0,-2-4-16 15,-2 1 0-15,4 1 0 0,-4 0 0 0,-1 1 0 0,0-1 0 0,1 2 0 16,-1-1 0-16,1 2 0 0,-5-1 0 0,4 1 0 0,-4 0 0 16,4 1 0-16,-3 1 0 0,2-1 0 0,-2 1 0 0,3 1 0 0,-4 0 0 0,4 0 0 15,1 0 0-15,-5 3 0 0,5-2 0 0,-1 0 0 0,1 2 0 0,0 0 0 0,2 1 0 16,-1-1 0-16,2 1 0 0,1 1 0 0,-1-1 0 0,2 1 0 0,2-1 0 15,1 0 0-15,0 1 0 0,0 0 0 0,1-1 0 0,2 1 0 0,3-1 0 16,-3-1 0-16,2 2 0 0,2-2 0 0,-1 0 0 0,3 0 0 0,-2-2 0 16,2 2 0-16,-1-3 0 0,5 2 0 0,-5-4 0 0,3 2 0 0,1-2 0 15,0-1 0-15,0 2 0 0,-1-4 0 0,2 1 0 0,1 0 0 0,-1-2 0 0,1-2 0 16,0 1 0-16,0-1 0 0,-1-2 0 0,-2 1 0 0,3-2 0 0,-1-1 0 16,3 1 0-16,-5-3 0 0,1 0 0 0,1-1 0 0,-2-1 0 0,2-1 0 15,-4 0 0-15,1-2 0 0,1 1 0 0,-3-3 0 0,0 2 0 0,0-3 0 16,-1 0 0-16,0 0 0 0,-2-1 0 0,0-1 0 0,-1-2 0 0,1 1 0 15,-4-2 0-15,1 0 0 0,-1-1 0 0,-1 1 0 0,0-2 0 0,0-1 0 0,-3-1 0 16,2 2 0-16,-4-2 0 0,2 2 0 0,0-2 0 16,0 1 0-16,-4 1 0 0,2-1 0 0,1 3 0 0,-4-2 0 0,3 3 0 0,-1-1 0 0,-1 1 0 0,1 2 0 15,-1 0 0-15,2 2 0 0,-2 0 0 0,1 2 0 0,-2 2 0 16,2 0 0-16,1 0 0 0,-1 5 0 0,-1-1 0 0,2 3 0 0,-1 1 0 0,2 2 0 16,-3 2 0-16,4 2 0 0,0 2 0 0,0 0 0 0,-1 4 0 0,2 1 0 15,0 1 0-15,0 3 0 0,2 3 0 0,0 0 0 0,2 1 0 0,0 3 0 16,0-1 0-16,0 4 0 0,0 1 0 0,1 0 0 0,0 1 0 0,-1 3 0 0,1-2 0 15,2 3 0-15,-4 1 0 0,2 0 0 0,3 1 0 0,-2-1 0 16,0 2 0-16,0-1 0 0,0 2 0 0,1 0 0 0,-2-1 0 0,2 0 0 0,1 2 0 16,-3-3 0-16,1 2 0 0,0-1 0 0,1 1 0 0,-1-3 0 0,-1 0 0 15,-2 1 0-15,4-2 0 0,-4-1 0 0,2 0 0 0,-1 0 0 0,1 0 0 16,-3-2 0-16,3-2 0 0,1 0 0 0,-4 0 0 0,3-2 0 0,-1 0 0 0,1-3 0 16,-2 2 0-16,4-2 0 0,-4-3 0 0,2 2 0 0,1-2-24 15,-3-1-60-15,3 0-16 0,-1-3-16 0,-2 0-24 0,4-1-16 0,-2-2-20 0,-1 0-20 16,2-1 4-16,-1 1 24 0,1-3 20 0,-3 0 16 0,3-1 16 0,-3-2 12 15,-1 0 12-15,2 0 12 0</inkml:trace>
  <inkml:trace contextRef="#ctx0" brushRef="#br0" timeOffset="50217.41">16251 8831 63 0,'-13'0'100'0,"-1"0"-8"0,4 0-8 0,-2-1-8 0,-1 1 0 0,2 0-12 15,0-1-4-15,0-1 0 0,3 2-12 0,-2-1 0 0,1-1 4 0,1 1-4 16,0 1-12-16,3-2-4 0,-4 2 0 0,4-1-4 0,1-1 4 0,-3 1-12 15,4-1 0-15,-3 2-4 0,1-1 0 0,4-1 4 0,-1 1-8 0,0 1 4 0,2 0-12 16,0 0 12-16,2-2-8 0,1 1 0 0,0 1 8 0,3 0-8 0,1 0 0 16,1 0 4-16,1 1-4 0,2-1 0 0,2 2 0 0,3-2 0 0,-2 0 0 15,5 0 0-15,0 0 0 0,1 0 0 0,4 0-4 0,4 0 0 0,-1 0 0 16,3 0 0-16,5 0-4 0,0 0 8 0,3 0-8 0,3-2 0 0,3 1 4 16,1 1 0-16,2-3-4 0,4 3 4 0,1-1 0 0,0-1 0 0,5 0-4 0,1 1 0 15,1-2 0-15,1 1 0 0,4 0 4 0,0-1-4 0,1 2 0 0,0 0 0 16,0-2-4-16,1 0 4 0,-1 1 8 0,0 2 0 0,-2-3-8 0,2 0 4 15,-3 2 0-15,-1-3 8 0,-2 3-4 0,-1 0 0 0,-2-1 0 16,-3 0 0-16,-2 1-4 0,-2 0 0 0,-3-1 4 0,-4 0-4 0,1 2-4 0,-5-1 4 16,-2 0 0-16,-3 1-4 0,-3-2-4 0,-1 1 0 0,-5 1-4 0,-2-2-4 0,-3 2-8 15,-1-1-12-15,-5 1-12 0,-3-2-12 0,1 2-8 0,-3-1-12 0,-2-1-16 16,-1 2-16-16,-2-1-28 0,1-1-16 0,-3 0 16 0,-1 1 16 0,0 0 12 16,0-1 12-16,-1 1 12 0,1-2 8 0</inkml:trace>
  <inkml:trace contextRef="#ctx0" brushRef="#br0" timeOffset="51161.37">21631 8337 19 0,'-4'1'100'0,"-4"1"-4"0,3-2-4 16,-3 3-8-16,2-2-8 0,-3-1 4 0,1 4 0 0,0-3-12 0,0 0 0 15,-2 3-4-15,1-3-4 0,-1 0 4 0,-1 1-8 0,2-1 0 0,-1 2 0 0,-1-2-4 16,0 1 0-16,3 0-4 0,-3 1-4 0,2-2 0 0,1 1-4 16,-2-1-8-16,1 1 0 0,-1 1-4 0,4-3 0 0,-2 1-4 0,2 0-4 0,-1 1 0 15,3 0-4-15,0-1 0 0,1 0 0 0,2 1-4 0,1 1 0 0,1-2 0 16,2-1-4-16,2 3 0 0,3-2 0 0,0 0 0 0,6 0-4 16,-1-1 0-16,3 2 0 0,3-2 0 0,3 0 0 0,2 3 0 0,2-3 0 0,4-3 0 0,2 3 0 15,1 0-4-15,7-2 0 0,2 2 4 0,3-1-4 0,4 1 0 16,2-1 0-16,2 0 4 0,4-2-4 0,3 2 0 0,2 0 0 0,3-1 0 15,1-1 0-15,5 3 0 0,3-3 0 0,1 1 0 0,2 1 0 0,1 0 0 16,2-2 0-16,1 1 0 0,1-1 0 0,2 3 0 0,0-3 0 0,-2 2 0 16,5-1 0-16,-2 0 0 0,1 1 0 0,-4 0 0 0,3-1 4 0,-2 1-4 0,-2-1 0 15,-3 1 0-15,-2-2 0 0,0 1 0 0,-5 1 0 0,-1-2 4 0,-1 1 0 16,-4 1 0-16,-2-2 12 0,-3 0-4 0,-3 0 8 0,-2 0 4 0,-5-2 4 16,-2 3-4-16,-4-1 4 0,-3-2 4 0,0 1-4 0,-7 0 0 0,0 0-4 0,-3-1 0 15,-2 1-24-15,-7-1 0 0,2 1 0 0,-4-2 0 0,-4 0 0 0,2 1 0 16,-6-1 0-16,2 2 0 0,-6-1 0 0,2-1 0 0,-2 1 0 0,0 1 0 15,-4-2-72-15,0 2-44 0,0-2-48 0,0 0-72 0,0 1 4 16,-1-2 20-16,-1 2 24 0,-1-2 24 0,3 1 20 0,-3 0 16 0,2-2 12 0,-1 1 12 16,1-1 12-16</inkml:trace>
  <inkml:trace contextRef="#ctx0" brushRef="#br0" timeOffset="55706.37">13210 2076 19 0,'8'-8'116'0,"-3"1"-4"16,1 3-4-16,-1-5-12 0,3 3 4 0,-4-1-4 0,1 1 0 0,0 0-8 0,0 0 0 16,-2 0-4-16,2 2 0 0,-1-2 0 0,-1 1-4 0,1-1-12 0,-3 2 8 15,3 0-16-15,-4-1-4 0,1-1-8 0,-1 4-4 0,0-2-4 0,-1 1-4 16,-1 0-4-16,-1 0-4 0,-1 0 4 0,0 1-16 0,-4-1-4 0,3 3 8 0,-3-2-4 15,0 2 0-15,-2 0 0 0,0 0-4 0,-3 2-4 0,1 0 0 16,-3-1 4-16,0 1-4 0,0 1-4 0,-4 1 8 0,3-1 0 0,-2 1-12 0,-3 0 4 16,3 1 0-16,-4 1-8 0,2-2 8 0,-1 2-4 0,-2-2 0 0,1 3 4 15,1 0-4-15,-3-3 0 0,2 3 4 0,0 0-4 0,1-1 0 0,-1 0 0 16,0 0 0-16,5 0 0 0,-4-1-4 0,2 2 4 0,3-3-4 0,-1 2 8 0,1-1-4 16,2 0 0-16,1-1 4 0,2 0 4 0,-1 0 0 0,2 0-8 0,2 0 0 15,-1 1 0-15,2-1 0 0,1-1 0 0,1 2 0 0,2-3 8 0,-3 3-8 0,4-1 0 16,1 3 0-16,-1-3-4 0,2 2 8 0,2 2 0 0,-2-1 0 15,1 0 8-15,1 4-4 0,2-2 0 0,0 3 0 0,-3 2 4 0,2 1-4 16,1 3-8-16,-1-1 0 0,-2 5 0 0,3 0 0 0,-3 1 0 0,1 4 0 0,-1 1 0 16,-1 0 0-16,0 3 0 0,-1 0 0 0,-1 4 0 0,1-1 0 0,-3 2 0 15,0 2 0-15,-1 1 0 0,2 1 0 0,-7 1 0 0,4 2 0 0,-4 1 0 16,2-1 0-16,-4 2 0 0,2 2 0 0,-2-2 0 0,-1 0 0 0,0 1 0 16,-1-1 0-16,1 0 0 0,-2-1 0 0,0-2 0 0,0-1 0 0,2 1 0 15,-3-4 0-15,2 0 0 0,0-1 0 0,3-2 0 0,-1-2 0 0,2 1 0 0,0-4 0 16,2 0 0-16,2-1 0 0,0-2 0 0,4-1 0 0,-1-4 0 0,6-2 0 15,0 1 0-15,3-3 0 0,6-4 0 0,-3 1 0 0,7-5 0 0,1 1 0 16,4-2-88-16,2-4-48 0,1 1-36 0,3-4-52 0,5 1-4 0,2-3 24 16,1 0 24-16,0 0 20 0,3-4 16 0,0-1 16 0,1 1 16 0,1-2 12 15,1 0 12-15,0-1 8 0</inkml:trace>
  <inkml:trace contextRef="#ctx0" brushRef="#br0" timeOffset="57112.03">27515 1914 31 0,'-2'-5'60'16,"0"0"-4"-16,-2 2 0 0,1-2-4 0,2 0 0 0,-1-1-4 0,0 0-4 0,1 2 0 16,-2-3 0-16,-1 2 0 0,3 1-4 0,-3-3 0 0,3 0 0 0,-2 1-4 15,-2-1 0-15,4 1 0 0,-2 1 0 0,1-3 0 0,-1 2 0 0,0-1 0 16,-1 0 0-16,3 0 0 0,-3 0 4 0,1-1-4 0,2 2 0 0,-4-2 4 15,4 3-8-15,-2-3 4 0,1 1-4 0,0-1 4 0,1 2-4 0,-3 0-4 16,4-1 0-16,-3-1 0 0,3 1-4 0,-1 1 0 0,1-1-4 0,-2 1 0 0,0-1-4 16,4 0 0-16,-2 1-4 0,2-2 0 0,-2 2 0 0,1 0-4 15,2-1 0-15,1 1 0 0,1 0 0 0,-1 0 0 0,2-1-4 0,1 1 0 0,1 2 4 16,0-2-8-16,4 0 4 0,-1 1-4 0,1 1 0 0,3 0 4 0,0-1 0 16,0 1-4-16,6 1 4 15,-4-2-4-15,5 2 0 0,-1 0 4 0,1 1-4 0,2-2 0 16,3 3 0-16,-2-2 0 0,2-1 0 15,1 4 0-15,-1 0 0 0,2-3 0 0,-1 2 0 16,1 0 0-16,1 1 0 0,-2 0 0 16,0 0 4-16,1 0-4 0,-1 0 0 0,-3 0 0 0,2 0 0 0,-3 1 4 0,0-1-4 0,0 4 0 15,-5-4 4-15,1 0-4 0,-1 4 4 0,-3-1 0 0,0-2-4 0,-3 3 16 0,-3 0 0 0,2-1 8 0,-4 3 4 0,-2 0-8 0,-3 0 8 0,3 0 4 0,-4 1 0 0,-2 0 0 0,0 5 4 16,-3-4 0-16,1 3-4 0,-4 1-4 0,1 0 0 0,-1 3-4 0,-1-3-20 0,-1 6-4 0,-1-2 0 0,1 0 0 16,-2 2 0-16,1 2 0 0,0 0 0 0,1 1 0 0,-3 0 0 0,3 3 0 0,-2-2 0 15,2 2 0-15,1 2 0 0,0-1 0 0,1 0 0 0,-1 3 0 0,3-2 0 0,-1 4 0 16,1-2 0-16,0 2 0 0,4 0 0 0,-1-1 0 0,1 4 0 15,1-2 0-15,-1 0 0 0,4 1 0 0,0-1 0 0,2 2 0 0,-1-3 0 0,1 2 0 16,3 1 0-16,-3-2 0 0,3-1 0 0,1 2 0 0,-2-2 0 0,2 0 0 16,-1-1 0-16,-1 0 0 0,1-1 0 0,-1 1 0 0,-5 0 0 0,2-2 0 15,-2-2 0-15,-3 1 0 0,-2-2 0 0,-2 0 0 0,-1-2 0 0,-8 1 0 16,1-4 0-16,-6 1 0 0,1 1 0 0,-7-3 0 0,-3-1 0 0,0 0-20 16,-6-2-116-16,-2 0-44 0,-4 0-60 0,-4-2 0 0,0 1 28 0,-3-2 24 0,-2 0 20 15,-1-1 20-15,-2-2 16 0,-1 1 16 0,-2-1 0 0,3-1 28 0</inkml:trace>
  <inkml:trace contextRef="#ctx0" brushRef="#br0" timeOffset="63083.31">12153 3111 11 0,'-4'0'88'0,"3"0"-4"0,-2 0-8 0,-1 0-8 0,-1 0-8 0,1 0-4 16,-1 0-4-16,-1 0-8 0,3 0-4 0,-4 0 0 0,2 0-4 0,-1 0 0 0,0 0 0 15,0 0 0-15,-2 0 4 0,1 0-8 0,0-2 4 0,-1 2-4 16,0 0 4-16,0 0-8 0,-2 0 4 0,2 0 0 0,-3-3-4 0,0 3 0 0,0 0 0 16,1 0 0-16,-2-2 0 0,1 2-4 0,-3 0 4 0,1 0-4 0,0 0 4 15,-1 2-4-15,0-2 0 0,-2 0 0 0,2 0 0 0,-5 3-4 0,4-3 0 16,-2 0-4-16,-3 0 0 0,2 2 0 0,-2-2-4 0,2 0 0 0,-2 0 0 0,-1 3-4 15,1-3 0-15,-2 1 0 0,0-1 0 0,1 2 0 0,-3-1-4 0,0-1 4 16,-1 0-4-16,0 1 0 0,-3-1 0 0,0 3 0 0,-2-3 0 0,-1 0-4 16,-1 2 4-16,-4 0-4 0,1 0 0 0,-3-2 0 0,-2 1 0 0,-3 0 0 15,0 3 4-15,-3-3 0 0,-2 0 0 0,-2 2 4 0,-1 0 4 0,-1-1 4 16,-3 1 0-16,-1 0-4 0,-2 0 0 0,-2-2 0 0,1 4-4 0,-3-3 4 0,-2 2 0 16,-1 0-4-16,0 0 0 0,-1 1 4 0,-1 1 0 0,1-4-4 0,-1 2-4 15,0 3 0-15,0-5 4 0,2 3 4 0,0 0-4 0,1-3 4 0,2 3-4 16,0-1 4-16,2-1-8 0,0 2 4 0,3-2-8 0,2 0 4 15,2-1 4-15,1 2 4 0,2-2-8 0,4 2 4 0,0-3 8 0,3 2-4 0,2-1 4 16,2-1 8-16,3 0 4 0,1 1-4 0,3 1 4 0,2-3 0 0,3 0-24 0,2 0-4 16,2 0 0-16,2 0 0 0,2 0 0 0,1 0 0 0,1 0 0 0,4-3 0 15,1 3 0-15,0-2 0 0,4 1 0 0,-2 1 0 0,3-3 0 0,-1 3 0 16,5 0 0-16,-2-3 0 0,2 3 0 0,1-1 0 0,-2 1 0 0,2-2 0 16,2 0 0-16,0 2 0 0,0 0 0 0,0-1 0 0,0 0 0 0,0 1 0 15,-1 0 0-15,-1 0 0 0,2 0 0 0,-1 0 0 0,-1 1 0 0,0 0 0 0,-1-1 0 16,0 2 0-16,0 0 0 0,-2-1 0 0,-1 2 0 0,1-3 0 15,2 3 0-15,-2 0 0 0,-1 0 0 0,-1-3 0 0,1 2 0 0,-2 3 0 0,2-3 0 16,-1-1 0-16,-2 2 0 0,1 1 0 0,0-1 0 0,0 0 0 0,-1 0 0 16,1 0 0-16,0 0 0 0,-2 0 0 0,1 0 0 0,1 0 0 0,0 0 0 15,-1-2 0-15,1 2 0 0,0-1 0 0,0 0 0 0,0-2 0 0,2 4 0 0,-2-3 0 16,3 0 0-16,0 1 0 0,-2 0 0 0,2-2 0 0,0 1 0 0,0-1 0 16,0 0 0-16,2 1 0 0,-3-1 0 0,3 0 0 0,0 2 0 0,0-2 0 15,-1 0 0-15,3 0 0 0,-1 0 0 0,-1 0 0 0,1 0 0 0,2 0 0 16,-3 0 0-16,3 0 0 0,0 0 0 0,-1-2 0 0,1 2 0 0,-2 0 0 15,2 0 0-15,0 0 0 0,0 0 0 0,0 0 0 0,0 0 0 0,-3-1 0 0,3 1 0 16,0 0 0-16,0-1-20 0,0 1-56 0,0-2-12 0,0 2-20 16,0-2-16-16,0 1-12 0,0-2-12 0,0 1-16 0,0 0-20 0,0-1 0 15,0 0 20-15,0 0 20 0,0 0 20 0,0-2 16 0,0 2 12 0,0-1 8 16,0 1 8-16</inkml:trace>
  <inkml:trace contextRef="#ctx0" brushRef="#br0" timeOffset="63473">8468 3034 83 0,'2'-3'132'0,"1"-1"-4"0,-1-1 0 0,-1 2-12 0,2-1-4 0,-1 0-8 0,1 2-8 0,-1-1-8 0,-1 0-4 16,1 0-8-16,0 1-8 0,0-1-8 0,-2 1-4 0,2 1-8 15,-2 0 0-15,2-1-8 0,-2 1 8 0,0 1-4 0,-2 0 0 0,2 1 0 0,-2-1-8 16,0 2-4-16,0 0 0 0,-1 0 0 0,1 1 0 0,-1 2-8 16,0-2-4-16,-2 1 0 0,0 1 0 0,0 1-8 0,-1 0 0 0,0 1 4 0,-2-2-8 0,0 3 4 15,-1-1-4-15,-1 3-4 0,2-2 4 0,-4 1-4 0,0 1 4 16,1-1 0-16,-1 2-8 0,-1 0 4 0,-1-1 0 0,1 0 4 0,0 1 0 16,-1 1 0-16,0-2 4 0,0 1-4 0,1 0-8 0,-1 1 0 0,1-2 0 0,-1-1 0 15,0 1 0-15,3-1 0 0,-2 3 0 0,2-5 0 0,-1 3 0 0,2-1 0 16,2-2 0-16,0 1 0 0,-1 1 0 0,4-2 0 0,0 0 0 0,0 1 0 15,4-1 0-15,-1-1 0 0,1 1 0 0,2 1 0 0,1-3 0 0,1 1 0 0,0 2 0 16,4-2 0-16,-1 0 0 0,3 0 0 0,-1 0 0 0,2 1 0 0,2-3 0 16,-1 2 0-16,2 1 0 0,1 1 0 0,2-3 0 0,-2 3 0 0,2-1 0 15,0 0 0-15,2 1-84 0,-1 0-20 0,0-1-20 0,1 1-24 0,0 1-24 16,-3-1-28-16,5-1-8 0,-4 2 24 0,0 0 24 0,0-1 16 0,1 2 16 16,-2-1 12-16,0-1 16 0,-2 3 8 0,1-2 16 0</inkml:trace>
  <inkml:trace contextRef="#ctx0" brushRef="#br0" timeOffset="65315.63">15416 6537 23 0,'3'-3'104'0,"2"0"-4"0,1 0-4 0,-3 0-4 16,2 0 0-16,-2 0 0 0,2 0-4 0,-2 1 0 0,1-3-4 16,-1 3-4-16,-2-2-4 0,4 2-4 0,-4 0-8 0,1-1-4 0,-1 0-4 0,-1 0-4 15,0 0-4-15,0 2-4 0,-1-2-4 0,-1 0 0 0,1 1-8 0,-4-1 0 16,2 0-4-16,0 2 0 0,-2-2-8 0,0 1 0 0,0 1 4 0,-4 0-4 16,3-1-4-16,-2 0 4 0,-2 1-4 0,-1 1 4 0,2-1-4 0,-3 1 0 0,-1 0 0 15,-2 0 0-15,1 0 0 0,-2 0-8 0,-1 0 12 0,-1 1-8 16,-2-1-4-16,-1 1 4 0,1 1 0 0,-2 0 4 0,-2-1-8 0,0 2-4 0,0 0 8 15,-1-2-4-15,1 2 0 0,-1 0 0 0,0-1 0 0,4 1 0 0,-2 1 0 16,-3-1-4-16,4 0 0 0,1 1 0 0,-1 0 0 0,2 1 0 0,1-3 0 16,0 4 0-16,1-4 0 0,1 5-4 0,4-1 0 0,-1 0 8 0,1 0-8 15,1 1 0-15,4 1 0 0,2 0 0 0,-1 2 0 0,1-1 0 0,3 2 0 16,2 1 0-16,-1 0 0 0,4 1 0 0,-2 2 0 0,1 0 0 0,1 1 0 16,2 3 0-16,1 0 0 0,-2 2 0 0,0 1 0 0,2 0 0 0,-2 1 0 0,2 3 0 15,-2 1 0-15,2 1 0 0,-2 3 0 0,0 0 0 0,-1 2 0 0,-1 2 0 16,1 0 0-16,-2 2 0 0,0 0 0 15,0 4 0-15,-2-1 0 0,-1 1 0 0,1 1 0 0,-1 0 0 16,-3 1 0-16,3 1 0 0,-3-1 0 0,-1 2 0 0,2 0 0 0,-1 2 0 0,-1-2 0 0,-2 2 0 0,1 2 0 0,-1-1 0 0,1 0 0 16,-1 0 0-16,1 1 0 0,-2 1 0 0,2-1 0 0,0-1 0 0,0-1 0 15,-1 1 0-15,3-2 0 0,-1 1 0 0,1-1 0 0,-2-1 0 0,2 0 0 16,1 0 0-16,0-1 0 0,0-1 0 0,2 3 0 0,-1-3 0 0,2-2 0 0,-1 2 0 16,3 2 0-16,0-4 0 0,0 2 0 0,3-3 0 0,-1-1 0 15,4 1 0-15,0-3 0 0,-1-1 0 0,3-1 0 0,4-1 0 0,0-1 0 0,1-1 0 16,2-3 0-16,6 0 0 0,-4 0 0 0,7-3 0 0,1-1 0 0,2 1 0 15,3-3 0-15,2-2 0 0,1-1-20 0,3-1-32 0,2-1-8 0,2-2-8 16,2-2-8-16,3-1-20 0,0-2-16 0,3-1-16 0,3-1-36 0,-1-3-32 16,1 0 4-16,1-1 24 0,2-2 20 0,-3 0 16 0,2-3 16 0,-1 0 12 0,-1 0 12 15,1-3 12-15</inkml:trace>
  <inkml:trace contextRef="#ctx0" brushRef="#br0" timeOffset="66268.5">25499 6677 83 0,'7'-11'88'0,"-1"3"-4"0,-2-1-4 0,1-1-4 0,2 1-4 0,-2 0 0 16,4-2-8-16,-5 3-4 0,4-3-4 0,1 3-12 0,0-1 0 0,-1 0 0 0,0 0-8 16,1 1 0-16,2 1 4 0,-1-1-12 0,-1 0 0 0,4-1 0 15,-4 1-4-15,7 2 0 0,-5-1-4 0,5 1-4 0,-2 0 0 0,2-2-4 0,1 4 0 16,2-2 4-16,1 1-8 0,2 1 0 0,-2 0 0 0,2-1 0 0,0 2-4 15,4 0 0-15,-3-2 0 0,0 3 4 0,4 0 0 0,-2 2 4 0,0-4 4 16,2 4 0-16,-5 0 4 0,5 0 4 0,-2 4 0 0,-1-4 0 16,-1 2 0-16,0 3 0 0,-1-3 0 0,-2 4 0 0,0 0 0 0,-2 1 0 0,-2 2 0 0,-2 0 0 15,-2 3 0-15,0 0 0 0,-2 2-4 0,-4 3 0 0,-3-2 4 16,3 3 8-16,-6 2 0 0,0 3 0 0,-1-1 0 0,-5 2-4 0,-1 4-8 0,1 0 0 16,-4 0 0-16,0 2-4 0,-2 3 0 0,-2 2-4 0,1 0 0 0,-1 3 0 15,-2 1-4-15,0 2 0 0,1 1 0 0,-1 1-4 0,-1 1 4 0,4 2-4 16,-3-1 0-16,3 3 0 0,-1-1 0 0,3 0 4 0,-1 0-8 0,4 1 0 0,0 2 0 15,1-2 0-15,1 1 0 0,3 0 0 0,1 1 0 0,1 0 0 16,1-2 0-16,1 4 0 0,4-2 0 0,0 0 0 0,-1 0 0 0,4 0 0 0,2-1 0 16,-1-1 0-16,2 0 0 0,1 0 0 0,0-3 0 0,1 3 0 0,-1-4 0 15,3 0 0-15,-4 0 0 0,3 0 0 0,-3-2 0 0,2 1 0 0,-4-2 0 16,2 1 0-16,-1 0 0 0,-2-3 0 0,0-1 0 0,-3 0 0 0,-1-1-4 16,2 0-16-16,-4-4 8 0,-1 0-12 0,-1-2-4 0,-1 1-8 0,-2-4-8 15,-2 0-4-15,1 0-16 0,-5-3-8 0,3 0-16 0,-2-2-16 0,-3-2-16 16,0-1-20-16,-1 1-24 0,-1-2-24 0,0-1 16 0,-1-1 24 0,-1-2 16 0,0 0 16 15,-1-3 16-15,-1 0 8 0,1 0 8 0</inkml:trace>
  <inkml:trace contextRef="#ctx0" brushRef="#br0" timeOffset="84443.83">10067 12291 63 0,'4'-5'108'15,"1"1"4"-15,0 0-12 0,-2-1 0 0,1 0-4 0,-1 1-4 0,0 1-4 0,1-2-12 16,-1 2 4-16,1 0-4 0,-3 0 0 0,1 0 0 0,-2 0-4 0,3-2-4 16,-3 3 4-16,2 0-8 0,-2-1 4 0,0 0-8 0,-2 2-4 0,2-2-4 15,-3 1 0-15,3-1-4 0,-2 2-4 0,1-1-4 0,-1 1 0 0,-1-1-4 16,1 2 0-16,-4-1-4 0,3 1 0 0,-2 0 0 0,-1 1-32 0,1-1 0 0,-3 0 0 16,-1 2 0-16,1-1 0 0,-2 1 0 0,-2-1 0 0,-1 0 0 0,-1 3 0 15,-2-3 0-15,0 1 0 0,-3 2 0 0,0-1 0 0,-3-1 0 0,0 0 0 16,-3 3 0-16,-1-2 0 0,-2 0 0 0,1 2 0 0,-1-3 0 0,-2 3 0 0,0-3 0 15,-2 4 0-15,2-1 0 0,-2-3 0 0,2 3 0 0,0-2 0 16,0 0 0-16,0 0 0 0,0 0 0 0,3-1 0 0,0 2 0 0,2-1 0 0,1 0 0 16,-1-2 0-16,4 2 0 0,2-1 0 0,-1-1 0 0,4 0 0 0,0 1 0 15,4-2 0-15,2 2 0 0,-1-2 0 0,5 1 0 0,1 0 0 0,2-1 0 16,1 2 0-16,2-2 0 0,3 2 0 0,1-1 0 0,0 0 0 0,3 1 0 0,0 0 0 16,1 0 0-16,2 3 0 0,0-3 0 0,0 4 0 0,2 0 0 0,0 0 0 15,-1 0 0-15,2 1 0 0,-1 2 0 0,0-1 0 0,2 4 0 0,-3-2 0 16,3 2 0-16,-1 2 0 0,-2 1 0 0,3-1 0 0,-3 4 0 0,0 0 0 15,0-1 0-15,-1 3 0 0,-2-1 0 0,1 4 0 0,-1-2 0 0,0 1 0 16,-3 2 0-16,0 0 0 0,1 1 0 0,-2 1 0 0,-2 0 0 0,1 1 0 0,-3 1 0 16,2 1 0-16,-2 2 0 0,0-4 0 0,-2 3 0 0,2 1 0 15,-3 0 0-15,1 0 0 0,1 1 0 0,-2-1 0 0,-2 1 0 0,4-2 0 0,-4-1 0 0,3 3 0 16,-1-2 0-16,1 0 0 0,1-2 0 0,-1 0 0 0,-1 2 0 16,3-2 0-16,0 0 0 0,0-1 0 0,2-1 0 0,-1 0 0 0,2-1 0 15,-1-1 0-15,3-2 0 0,1 3 0 0,0-6 0 0,2 1 0 0,0 1 0 0,0-4 0 16,3 0 0-16,-1-2 0 0,1 1 0 0,1-3 0 0,1-1 0 0,3-1 0 15,-2-1 0-15,3-2 0 0,-1 2 0 0,3-3-48 0,0-1-40 0,-1 0-16 16,0-1-16-16,2-1-24 0,0 0-20 0,2-3-32 0,-3 0-4 0,2 1 20 16,-1-2 24-16,1-2 16 0,1 1 16 0,0 0 12 0,-3-3 16 0,2 2 8 15,-1-2 12-15</inkml:trace>
  <inkml:trace contextRef="#ctx0" brushRef="#br0" timeOffset="85824.83">22993 11782 27 0,'-3'-4'92'0,"-1"1"0"0,0-2-4 0,-2 1-4 15,3-1-4-15,-1 3 4 0,1-3-8 0,0-1-4 0,0 1-12 0,-1 1 0 0,3-3 4 16,-1 3-12-16,1-3-8 0,-1 3 4 0,-1-2-4 0,3 2-4 0,3-3 0 16,-1 2-8-16,-1-1-4 0,-1 1 0 0,5 0-4 0,-2-1-4 0,0 1 0 15,2 1-4-15,2-3-4 0,0 3 0 0,0-1 0 0,1 1 0 0,0 0-4 16,2 0 4-16,0 0 0 0,1 1 0 0,0 0-4 0,0 0 0 0,1-2 0 0,2 3-4 16,-1 0 0-16,0-1 4 0,0 1 0 0,1 0 4 15,1 0 4-15,-1 1 0 0,-1 0 0 0,-1-1 0 0,4 0 0 0,-3 2 0 0,1-1 0 0,-1 1 0 16,1 0 0-16,-3-2 0 0,2 2 0 0,-3 0 4 0,2 0-4 0,-3 0 0 15,0 0 4-15,-1 2 0 0,1-2 4 0,0 1 0 0,-5 1 8 16,3 0-4-16,-1-1 4 0,-2 2 0 0,0 0 4 0,1 1-4 0,-2-1 0 0,0 1-4 16,-1 1-16-16,-1 1-12 0,1 0 0 0,0 2 0 0,-1-1 0 0,-1 1 0 0,0 4 0 15,2-3 0-15,-2 2 0 0,0 2 0 0,0 0 0 0,1 0 0 0,-1 2 0 16,0 1 0-16,2 0 0 0,0 1 0 0,-2 1 0 0,0 2 0 0,1-3 0 16,2 4 0-16,-3 0 0 0,4 2 0 0,-2-3 0 0,2 5 0 0,-3-2 0 15,2 2 0-15,1 0 0 0,-1 0 0 0,2 0 0 0,-1 0 0 0,0 2 0 0,3 0 0 16,0 0 0-16,-3-1 0 0,3 0 0 0,-1 2 0 0,2-1 0 15,-2-2 0-15,4 2 0 0,-4-1 0 0,3-1 0 0,1 1 0 0,-2-1 0 0,1 1 0 16,1-4 0-16,0 2 0 0,-1 0 0 0,0-3 0 0,-1 2 0 0,0-3 0 16,2 3 0-16,-2-3 0 0,0-1 0 0,0 0 0 0,-1-2 0 0,0 0 0 15,-1-1 0-15,-1-1 0 0,0 0 0 0,1-1 0 0,-3-3 0 0,2 3 0 0,-4-2 0 16,2-1 0-16,-3-1 0 0,0 0 0 0,0-3 0 0,0 4 0 0,-1-3 0 16,-2 1 0-16,-1-1 0 0,1-1 0 0,0-1 0 0,-3 1 0 0,0-1 0 15,-1 0 0-15,2 1 0 0,-1-2 0 0,-2 1 0 0,0-2 0 0,0 0 0 16,0 1 0-16,-1-1 0 0,0 1 0 0,-1-1 0 0,-1 1 0 0,2-1 0 15,-3-1 0-15,2 2 0 0,-3-1 0 0,0-1 0 0,4 2 0 0,-3-3 0 0,-2 3 0 16,3-3 0-16,2 3 0 0,-4-2 0 0,4 0 0 0,-3 1 0 0,2-1-28 16,0 0-48-16,0 1-12 0,0-1-16 0,2 0-20 0,-2 0-20 0,1 1-20 15,1-2-28-15,0 0-4 0,0 1 24 0,-1-2 16 0,2 1 20 0,1-1 16 16,-1 2 12-16,0-3 16 0,0 2 8 0</inkml:trace>
  <inkml:trace contextRef="#ctx0" brushRef="#br0" timeOffset="90208.47">10361 12868 55 0,'5'-2'152'0,"-4"-3"-8"0,3-2 0 16,0 3-4-16,-2 0 0 0,-1-1 0 0,2-1-4 0,-1 2 0 0,0-2-12 0,-1 1-12 15,1-1-12-15,-1 1-12 0,-1 0-8 0,2-2-12 0,-2 3-8 0,0-3-8 16,2 5-4-16,-2-4-8 0,0 1-4 0,0 3-4 0,0-3-12 0,1 2-20 16,-1 0 0-16,0 2 0 0,0-1 0 0,2 1 0 0,0 1 0 0,-1 0 0 15,1 3 0-15,-1-2 0 0,4 4 0 0,-4-3 0 0,4 4 0 16,-3 0 0-16,1 1 0 0,0 4 0 0,0-3 0 0,-1 1 0 0,1 2 0 0,0 0 0 0,2 3 0 15,-4 0 0-15,2 1 0 16,1 0 0-16,-3 0 0 0,4 3 0 0,-3 2 0 0,-1-3 0 0,1 3 0 0,1 0 0 0,-3 0 0 0,3 1 0 0,-3 0 0 16,2-1 0-16,-2 3-76 0,0-3-40 0,0 0-28 0,3-1-16 0,-3-1-32 15,0 0-24-15,1-1 20 0,-1-2 20 0,2 3 20 0,-1-5 20 0,1 1 16 16,1-3 16-16,-1 1 8 0,3-3 12 0</inkml:trace>
  <inkml:trace contextRef="#ctx0" brushRef="#br0" timeOffset="90606.54">10821 12966 51 0,'3'-7'128'0,"-1"-1"-8"0,1 0-4 0,-3 1-4 0,3-1-4 16,-1 2-4-16,-2 0-8 0,0 1-4 0,3 0-8 0,-3 0-4 0,0 1-4 16,-3 1 0-16,3 0-8 0,0 1-8 0,-2 1 0 0,1-1 4 0,-1 2-8 15,1 0-12-15,-3 0-4 0,4 3-4 0,-3-3 0 0,1 3-8 0,-1 0-4 16,2 2-4-16,-1-2 0 0,0 1-8 0,1 2 4 0,-1-2-4 0,2 2-4 0,-1 2 4 15,1-3 0-15,0 6-4 0,0-4 8 0,0 2-8 0,1-2-4 16,-1 2 0-16,2 0 0 0,-1 0 0 0,1 0 0 0,1 1 4 0,2-2-4 0,-2 2 0 16,2-3 4-16,0 2-4 0,2-2-4 0,0 1-4 0,-1-2 4 0,2 0-8 15,1 1 12-15,-2-5-4 0,4 3 0 0,-2-2 0 0,1 0-8 0,1-1 0 16,-3 0 12-16,3-2 0 0,0 0-8 0,0-4 4 0,0 4-4 0,-3-4 4 0,3-3 4 16,-1 5 0-16,-1-5-8 0,-1-1-4 0,1-1 12 0,-2 0-4 0,1-1 0 15,-2-2 0-15,0 0 0 0,-1-3 4 0,-2 3 0 0,-1-5-4 0,1 3-8 0,-3-2 12 16,0 0-4-16,0 0-4 0,-3 2 8 0,1-3 0 0,-1 3 0 15,-2-2 4-15,-1 1-8 0,0 2 0 0,-2 0-4 0,1-2 8 0,-3 2 4 16,0 3-8-16,-1-2-4 0,0 3 8 0,-2 0 0 0,2 2 4 0,-3-1-8 16,3 4 0-16,-2-1 0 0,1 2 4 0,0 0-4 0,0 3-12 0,-1 0-4 0,2 4-12 15,0-1-16-15,1 1-12 0,1 3-16 0,1-1-16 0,0 1-16 0,0 1-20 16,2-1-16-16,0 2-28 0,1 0-12 0,2 0 8 0,1 0 16 0,1 2 20 16,1-1 16-16,1 1 16 0,1-1 12 0,1 1 8 0,2-1 12 0</inkml:trace>
  <inkml:trace contextRef="#ctx0" brushRef="#br0" timeOffset="90829.11">11436 13097 3 0,'7'0'116'0,"-3"0"-8"0,2 0-4 0,-1 0-12 0,0 2 8 0,-2 0-8 16,2 1-4-16,-2-2-8 0,0 1 0 0,1 1-4 0,0 0-12 15,-2-2-8-15,-1 4-4 0,2-2-8 0,-1 1-4 0,0 1-8 0,-2-1 0 0,1 2 0 16,-1-1-8-16,0 1-4 0,0 1-4 0,2 0 0 0,-2 1-12 0,1 0 0 16,-1-1-12-16,0 3-16 0,0-3-16 0,2 2-20 0,-2 1-24 0,2-3-20 15,-1 4-24-15,-1-1-24 0,2-2-4 0,-1 3 16 0,1-2 16 0,-2 0 16 0,0 0 16 16,3-2 8-16</inkml:trace>
  <inkml:trace contextRef="#ctx0" brushRef="#br0" timeOffset="91417.7">11966 12754 103 0,'2'-9'124'0,"-1"0"-4"0,2 2 0 0,-1-3 0 0,1 2-4 0,-2-1 0 0,2 1-4 15,1-1 4-15,-3 2-12 0,3-1 8 0,-3-1-4 0,2 2-8 0,-1 0-8 0,1 0-8 16,-1 1-12-16,1 1-8 0,-3-1-8 0,4 2-8 0,-2 1-4 0,-1 2-4 16,3-3-4-16,-3 4-4 0,3 0-24 0,-1 0-8 0,-2 4 0 0,4-2 0 15,-3 2 0-15,1 0 0 0,1 2 0 0,0-1 0 0,-1 6 0 0,0-4 0 16,0 3 0-16,2-1 0 0,-2 2 0 0,0 1 0 0,1 1 0 0,0 0 0 16,-1 0 0-16,2 2 0 0,-2 0 0 0,0-1 0 15,2 4 0-15,-1-4 0 0,0 3-20 0,1-3-64 0,-1 3-12 0,0-2-16 0,0 0-20 0,1 2-4 16,-1-4-28-16,0 2-24 0,4-5-4 0,-3 3 20 0,1-3 20 0,-1 1 20 0,1-1 12 15,2-1 16-15,-2-2 12 0,2 0 12 0</inkml:trace>
  <inkml:trace contextRef="#ctx0" brushRef="#br0" timeOffset="91615.75">12432 12724 103 0,'2'-15'140'0,"0"-2"-4"0,-1 1 0 0,-1 1 4 0,3 1-4 0,-3-2 4 16,0 1-8-16,0 2-8 0,0 1-8 0,2 0-8 0,-2 1-8 0,1 2-12 15,-1-3-12-15,0 5-4 0,0-1-8 0,0 1-12 0,0 0-4 0,2 3-8 0,-2 1 0 16,1 2-8-16,-1 0-8 0,0 1-24 0,2 0 0 0,0 2 0 0,-1 1 0 16,1-1 0-16,-1 4 0 0,1-2 0 0,1 2 0 0,1 2 0 0,-3-1 0 0,2 2 0 15,2 0 0-15,-4 2 0 0,4-1 0 0,-3 2 0 0,1-1 0 0,0 2 0 16,0 1 0-16,-1-1 0 0,3 1-80 0,-2 1-36 0,0-1-24 16,1 3-20-16,-2-4-32 0,1 1-20 0,1 1 16 0,-1 0 20 0,0 0 20 0,0 1 20 15,2-4 16-15,1 1 16 0,-1 0 8 0,0-1 16 0,1 0 4 0</inkml:trace>
  <inkml:trace contextRef="#ctx0" brushRef="#br0" timeOffset="91831.75">13035 12997 83 0,'9'0'128'0,"1"3"-8"0,-1-1-8 16,-1-2 0-16,-1 2-4 0,-1 0 0 0,1 1 0 0,0-1-4 0,-2-2-4 0,0 2-4 15,-1 2-8-15,1-3-4 0,-2 3-8 0,0-2-4 0,0 2-4 16,-1-2-8-16,1 2-8 0,0-2-4 0,-3 3-4 0,2-1-8 0,-2 1-8 0,2-1 0 15,-2 1-4-15,0-1 0 0,1 2-4 0,-1-1-4 0,0 0-8 0,0 2-16 16,0 0-16-16,2-3-20 0,-2 4-16 0,0 0-16 0,0-2-20 0,0 1-16 16,0-1-16-16,0 2-28 0,0-2-36 0,0 0 4 0,-2 0 20 0,2-1 20 15,0 4 20-15,0-5 16 0,0 0 8 0,-1-1 12 0,1 2 12 0</inkml:trace>
  <inkml:trace contextRef="#ctx0" brushRef="#br0" timeOffset="92356.86">14153 12546 99 0,'-2'-8'140'15,"0"1"4"-15,2-1-8 0,-3-1 0 0,3 2-4 0,-1-1 0 0,-1 1 4 16,0-1 0-16,2-1-12 0,0 1-12 0,-1 0-12 0,-1 0-12 0,2 0-8 0,-1 1-12 16,1 0-8-16,0 0-8 0,0 0-4 0,0 1-8 0,0 0 0 0,-2 1-8 15,2 1-20-15,0 1-12 0,2 0 0 0,-2 3 0 0,0-2 0 0,1 4 0 16,1 0 0-16,-1 0 0 0,1 3 0 0,0 1 0 0,1 2 0 0,-2-1 0 15,3 1 0-15,-3 2 0 0,3 1 0 0,-1 1 0 0,1 1 0 0,-1 1 0 0,0-1 0 16,1 2 0-16,-1 2 0 0,0-1 0 0,2 2 0 0,-2-1 0 0,0 1 0 16,2 1 0-16,-1 1 0 0,0 0 0 0,1-1 0 0,-2-1 0 0,0 1 0 15,0 1 0-15,2-1 0 0,-1-1 0 0,-1-1 0 0,1 1 0 0,1-2 0 16,-1-1 0-16,0 0-48 0,0 0-60 0,2-3-24 0,-1 2-24 0,0-4-20 16,1 1-24-16,1-4-8 0,-1 2 24 0,2-4 24 0,0 2 20 0,0-1 16 15,1-1 12-15,-1-4 12 0,2 3 12 0,-1-3 8 0</inkml:trace>
  <inkml:trace contextRef="#ctx0" brushRef="#br0" timeOffset="92977.64">14881 12514 39 0,'4'-4'112'0,"-1"-2"0"0,-2-1 0 0,3 2 4 0,-3-1 4 0,1-1 0 0,0 0-4 0,-1 1-8 16,-1 0 4-16,0 0-4 0,0 0-12 0,0 0-4 0,0 0-4 0,-1 0-4 15,-1 2-4-15,0 0-4 0,-1-3-8 0,0 3-8 0,-2-1-8 0,2 2-8 16,-2 2-4-16,-3-3-4 0,4 4-4 0,-3-1-8 0,2 1-24 0,-3 0 0 0,1 1 0 15,0 1 0-15,-1 1 0 0,0 0 0 0,-1 2 0 0,3-1 0 0,-2 3 0 16,1-3 0-16,-2 2 0 0,3 1 0 0,-2 1 0 0,1-1 0 0,1 0 0 16,0 3 0-16,1-2 0 0,0 2 0 0,2-2 0 0,1 4 0 0,-1-3 0 15,3 2 0-15,-1 0 0 0,2-1 0 0,-1 1 0 0,3 0 0 0,-1 1 0 0,3-1 0 16,-2 1 0-16,4-2 0 0,-3 1 0 0,4 1 0 0,-2-1 0 16,2-1 0-16,0 2 0 0,0-1 0 0,0 1 0 0,0 1 0 0,0-4 0 0,3 2 0 15,-3-1 0-15,0 1 0 0,-1-1 0 0,1 1 0 0,0-1 0 16,-1 2 0-16,-2-2 0 0,2 0 0 0,-2-1 0 0,0 1 0 0,-2-1 0 0,2 0 0 15,-2 0 0-15,-1 0 0 0,-1-1 0 0,-1 1 0 0,0-2 0 0,0 1 0 16,-3-2 0-16,2 1 0 0,-3-1 0 0,-1-2 0 0,1 2 0 0,-3 1 0 16,0-5 0-16,0 3 0 0,-1-1 0 0,0 0 0 0,-1-1 0 0,1-2 0 0,-2 3 0 15,2-3 0-15,-4 0 0 0,2 1 0 0,1-2-12 0,-2-2-72 0,0 2-16 16,0-2-4-16,1-2-12 0,1 2-8 0,-1-4-16 0,-1 2-16 0,3-3-20 16,0 0-8-16,-3-1 24 0,5-2 16 0,0 0 16 0,-1 0 16 0,2-2 12 0,-1-1 12 15,3-3 12-15</inkml:trace>
  <inkml:trace contextRef="#ctx0" brushRef="#br0" timeOffset="93161.07">14803 12394 51 0,'10'-10'96'0,"-2"2"-4"15,0-1 0-15,0 2-4 0,3 1-4 0,-3 0-8 0,0 0-4 0,3 0 0 16,-3-1-16-16,0 3 4 0,2 0-16 0,0-2 0 0,0 1 0 0,1 2-8 16,2-1-8-16,-2-1 0 0,3 0-4 0,-1 1 0 0,2 0-4 0,-2-1-4 0,2 1 0 15,0 1-4-15,1-2 0 0,1 1-4 0,1 1 0 0,-4-2 0 16,3 2-4-16,3-2 0 0,-5 1 0 0,3 2-4 0,1-2-16 0,-3 1-12 0,2 0-12 15,0 0-16-15,-1 0-16 0,0 2-16 0,0-2-24 0,-2-2-28 0,1 4 0 0,1-2 16 16,-2 1 12-16,0 1 16 0,0 0 12 0,-1 1 4 0</inkml:trace>
  <inkml:trace contextRef="#ctx0" brushRef="#br0" timeOffset="93411.6">15811 12696 87 0,'5'15'148'0,"2"-4"0"0,-3 3-8 0,2-3 0 0,-3 1 4 0,1 0 8 0,0-2-4 16,-2 1-12-16,1 0-16 0,1-1-12 0,-3-1-8 0,1 0-20 0,1 0-8 15,-3 1-12-15,4-1-4 0,-2-1 0 0,-1 1-8 0,1 0-8 0,1 0-8 16,-1-2 0-16,0 1-32 0,-1 2 0 0,2-2 0 0,1 1 0 0,-3-1 0 16,2 2 0-16,-1 0 0 0,1-1 0 0,-2 0 0 0,2 3 0 0,-1-2 0 0,0 2 0 15,-1 0 0-15,-1-1 0 0,2 0 0 0,0 0 0 0,-2 2 0 16,0-1 0-16,0-1 0 0,0 2 0 0,0-3 0 0,-2 2 0 0,0-2-88 0,2 0-28 15,-1-1-28-15,-1 2-20 0,0-4-32 0,1 0-20 0,-2 1 20 0,0-3 24 16,1 0 20-16,-1-1 16 0,0-1 16 0,0 1 12 0,0-2 16 0,-2-2 8 16</inkml:trace>
  <inkml:trace contextRef="#ctx0" brushRef="#br0" timeOffset="93997.76">17011 12376 91 0,'2'-8'124'0,"1"1"4"0,0-1 0 0,1 0-8 0,-3-1 4 0,2 1 0 0,-1-1 4 0,2 1-4 15,-1 1-4-15,-1 0 0 0,0-2-12 0,-1 1-8 0,3 1-12 16,-4 1-12-16,1-2-8 0,1 2-12 0,-1 1-4 0,-1-1-8 0,2 2-4 0,0 0-4 15,-1 2-4-15,1 1-16 0,-1-1-16 0,1 2 0 0,2 2 0 0,-2-1 0 0,1 3 0 16,-1 1 0-16,1 1 0 0,0 1 0 0,0 3 0 0,-1-1 0 0,1 2 0 16,0 2 0-16,1-1 0 0,2 2 0 0,-5 2 0 0,2 0 0 0,1 2 0 15,-1 0 0-15,0 2 0 0,0-1 0 0,0 1 0 0,-1 1 0 0,1 0 0 16,3 1 0-16,-3-1 0 0,-1 3-76 0,1-4-36 0,0 1-20 0,1 0-20 16,1 0-12-16,-2-2-24 0,3-1-8 0,-2 0 12 0,1-1 20 0,2-2 20 15,-1 0 20-15,3-2 12 0,-2-1 16 0,1-2 8 0,1 0 12 0</inkml:trace>
  <inkml:trace contextRef="#ctx0" brushRef="#br0" timeOffset="94395.55">17698 12467 119 0,'6'-10'132'0,"-3"-2"-8"15,3 3 4-15,-3-1-4 0,2 2-4 0,-2 1-16 0,-1-2 4 0,1 3 8 16,-1 0-12-16,0 0 4 0,-2 3-4 0,-2-2 0 0,0 4-12 0,1-1-12 15,-1 1-8-15,-1 2-12 0,-2 1-4 0,0 1-4 0,-1 1-8 0,3 2-4 0,-5 0-8 16,2 2-8-16,-1 1-24 0,-2 2 0 0,3-3 0 0,-1 4 0 16,-1 2 0-16,-3-1 0 0,3 2 0 0,0 0 0 0,2 0 0 0,-5 3 0 0,5-2 0 15,-1 3 0-15,-1-1 0 0,2 0 0 0,0 0 0 0,1 0 0 0,0 2 0 16,2-3 0-16,0 1 0 0,1-1 0 0,2 1 0 0,0 0 0 0,2-4 0 0,1 2 0 16,2-2 0-16,0-1 0 0,1-1 0 0,2 0 0 0,1-4 0 0,3 3 0 15,0-4 0-15,-1 0 0 0,2 0 0 0,3-3 0 0,-2 2 0 0,2-4 0 16,-2 2 0-16,3-3 0 0,-2-1 0 0,0-1 0 0,0-3 0 0,0 2 0 15,0-4 0-15,-1 2 0 0,-1-3 0 0,-1-1 0 0,-2-1 0 0,-1 0 0 16,-1 0 0-16,1-1 0 0,-2-1 0 0,-1 3 0 0,-2-5 0 16,-3 2 0-16,1 1 0 0,-4 1 0 0,1-1 0 0,-4 0 0 0,0 0 0 0,-2 1 0 15,-2 3 0-15,-2-3 0 0,1 1 0 0,-2 2 0 0,-1 1 0 0,0 0 0 16,-1 1 0-16,1 1 0 0,-2 1 0 0,0 1 0 0,2 1 0 0,-2 3 0 0,1 0 0 16,3 0 0-16,0 1 0 0,-2 2 0 0,2 0 0 0,1 0-84 0,1 1-8 15,4 0-16-15,-1 1-12 0,1 1-4 0,4-2-16 0,-1 2-20 0,4-2-24 16,1 1 4-16,2-1 16 0,1 0 20 0,2 1 16 0,3-3 16 0,0 3 12 0,5-1 12 15,-4-1 12-15</inkml:trace>
  <inkml:trace contextRef="#ctx0" brushRef="#br0" timeOffset="94608.89">18414 12882 75 0,'17'2'172'0,"-2"-2"0"0,0 1-4 0,-2-1 12 15,1 0-8-15,-3 1-16 0,2-1-20 0,-4-1-12 0,1 1-16 0,-4 0-12 0,3 0-12 16,0-1-8-16,-5 1-12 0,1-2-4 0,0 2-8 0,-1 0-8 0,0-2-4 0,-1 2-4 15,-2 0-4-15,1 0-32 0,0 0 0 0,-2 0 0 0,0 0 0 16,0 2 0-16,0-2 0 0,1 2 0 0,-1 0 0 0,0 1 0 0,0-1 0 0,0 1 0 16,0 1 0-16,0 1 0 0,0-1 0 0,0 2 0 0,0 0 0 0,0 2 0 15,0-1 0-15,0 1 0 0,-1 1 0 0,1-1 0 0,1 0 0 16,-1 1 0-16,0 0 0 0,0 2-32 0,2-1-76 0,-1 0-28 0,-1-2-36 0,2 2-32 16,1-3-20-16,0 2 20 0,-1 0 24 0,1-3 24 0,2 1 16 0,-2-1 16 15,0 0 16-15,0-2 12 0,0 1 8 0</inkml:trace>
  <inkml:trace contextRef="#ctx0" brushRef="#br0" timeOffset="95340.93">19398 12317 55 0,'-4'-1'136'0,"4"-2"-4"0,-1 1-4 16,-1 0-4-16,0-1 0 0,2 0-8 0,0 0-4 0,2 0-4 0,-2-2 0 15,2 2-8-15,-1-2-4 0,1 0-4 0,1 2-8 0,0-1-4 0,2-3-4 16,-4 3-8-16,4-3-8 0,0 3-8 0,0-2-4 0,0 2-4 0,-1-2-8 0,5 1-4 15,-4 1-4-15,3-3-20 0,-1 3-8 0,2 0 0 0,-3-1 0 0,2 3 0 16,2-3 0-16,-1 2 0 0,-1 0 0 0,2 1 0 0,-1-2 0 0,1 4 0 16,-4 0 0-16,4 0 0 0,-1 0 0 0,-3 4 0 0,2-1 0 0,0 1 0 15,0 0 0-15,-2 2 0 0,-3 0 0 0,2 1 0 0,0 2 0 0,-2-2 0 16,-1 4 0-16,1 1 0 0,-2 1 0 0,-1-1 0 0,-1 1 0 0,-2 1 0 16,1 0 0-16,-1 3 0 0,-2-2 0 0,2 3 0 0,-2-2 0 0,0 2 0 0,1-3 0 15,-2 3 0-15,1-1 0 0,-2 1 0 0,3-2 0 0,-3 1 0 0,1-1 0 16,2 0 0-16,0 1 0 0,-1-4 0 0,2 3 0 0,0-3 0 0,1 1 0 15,1-2 0-15,1 0 0 0,0-2 0 0,1 0 0 0,3 0 0 0,0-3 0 0,1 1 0 16,2-2 0-16,2-2 0 0,0 2 0 0,1-3 0 0,2 3 0 0,0-6 0 16,2 2 0-16,-1-2 0 0,1 0 0 0,2 0 0 0,-2 0 0 15,5 0-72-15,-2-2-36 0,-1-3-24 0,3 1-8 0,-1 1-20 0,0-2-32 0,0-2-8 16,2 1 16-16,-1-1 20 0,-1 1 20 0,2-3 16 0,-1-1 16 0,-1 2 12 16,0-2 8-16,-1 0 16 0</inkml:trace>
  <inkml:trace contextRef="#ctx0" brushRef="#br0" timeOffset="95687.52">20240 12340 47 0,'2'-6'144'0,"-1"-1"0"0,-1 2 0 0,0 0-4 0,0-2 4 0,-1 3 0 15,1-2 0-15,0 1-8 0,-4-1-8 0,4 1-16 0,-2 0-12 0,-2-1-12 0,4 1-8 16,-3-2-12-16,2 5-8 0,1-5-4 0,-2 1-8 0,0 0-4 0,2 0-8 16,0 1-4-16,0 1-24 0,0-3-8 0,2 2 0 0,0 1 0 0,-1-2 0 15,2 1 0-15,3 0 0 0,-2-2 0 0,0 5 0 0,1-3 0 0,2 2 0 16,-1-1 0-16,2-1 0 0,0 3 0 0,0-2 0 0,0 2 0 0,2-1 0 15,-2 1 0-15,2 1 0 0,1-1 0 0,-2 1 0 0,1 1 0 0,1 0 0 16,-1 0 0-16,1 1 0 0,-1 1 0 0,0-1 0 0,-2 2 0 0,3 0 0 0,-1 2 0 16,-2-1 0-16,1 3 0 0,-1-2 0 0,-2 0 0 0,1 6 0 0,-1-3 0 15,2 1 0-15,-5 2 0 0,2 0 0 0,-4 3 0 16,2 0 0-16,1 0 0 0,-3 0 0 0,-1 3 0 0,2-1 0 0,0 1 0 0,-4 1 0 0,2 1 0 16,-2-1 0-16,2 3 0 0,0-1 0 0,-3-1 0 0,1 2 0 0,2 0 0 0,-1 0 0 15,-1 0 0-15,1-1 0 0,1 3 0 0,-4-3 0 0,4 1 0 16,-1-2 0-16,-1 1 0 0,2 0 0 0,-1-2 0 15,1-1 0-15,-2 0 0 0,-1-2 0 16,3 1-24-16,0-2-88 0,0-2-16 16,0 0-28-16,-1-1-24 0,1-1-24 0,0-1-4 0,0-2 20 0,0-1 24 0,0 0 20 0,0-1 16 0,-2-3 12 0,2-2 16 0,0 5 12 0,0-5 12 0</inkml:trace>
  <inkml:trace contextRef="#ctx0" brushRef="#br0" timeOffset="95860.29">20392 12631 111 0,'-5'-4'128'0,"2"-1"-4"0,2 2-8 15,-3-1 0-15,1 0-8 0,2 2-8 0,-1 0-4 0,0-2-8 0,2 2-8 0,0-1-12 16,0 0-4-16,0 0-8 0,2 0-4 0,0 0-8 0,1-1-8 0,2 1 0 16,-2 0-4-16,3-1-4 0,0 0-8 0,1-3 0 0,1 5-4 0,0-3 0 15,1 3-4-15,0-3-4 0,1 0-8 0,2 1-8 0,0 1-16 0,2-1-8 16,-3-1-4-16,2 2-12 0,1-2-12 0,0 1-12 0,2 1-16 0,-3 1-12 16,2-2-20-16,1 2-20 0,0-2-12 0,-2 2 8 0,3 0 16 0,-1 0 16 15,0 1 12-15,-1-1 12 0,2 1 8 0</inkml:trace>
  <inkml:trace contextRef="#ctx0" brushRef="#br0" timeOffset="96101.69">21097 12629 119 0,'6'5'136'0,"-1"-3"0"16,0 4-4-16,-2-1 0 0,0-5 0 0,1 6-4 0,-1-4 8 0,-2 2 0 16,4-2-12-16,-4 3-12 0,2-2-16 0,-3 0-8 0,2 0-8 0,1 0-12 15,-1 1-8-15,1-1-8 0,-3 2-4 0,3-1-4 0,1 0-8 0,-3 1-4 16,2 1-12-16,1 0-20 0,0 1 0 0,-1 0 0 0,2 0 0 0,-2 1 0 15,0-1 0-15,2 2 0 0,-2 0 0 0,3 1 0 0,-2 0 0 0,0 2 0 0,0-2 0 16,-1 1 0-16,2 1 0 0,-2-2 0 0,0 5 0 0,0-5 0 0,2 1 0 16,-2 3 0-16,0-2 0 0,-1-2 0 0,1 2 0 0,-2-2-32 0,3 1-80 15,-3-1-20-15,-1-2-24 0,2 1-28 0,0-1-24 0,-2-2 0 0,0 1 24 0,1-2 20 16,1-1 20-16,-1 1 16 0,-1-3 16 0,5 2 12 0,-4-3 12 16,2 0 12-16</inkml:trace>
  <inkml:trace contextRef="#ctx0" brushRef="#br0" timeOffset="96978.24">21665 12311 31 0,'-2'-2'44'0,"0"-1"16"0,1 0-4 0,-1 0 0 0,1 0 0 0,-2-1 0 16,1 2 0-16,1 0-4 0,1-1 0 0,-2 1 0 0,2 2 0 0,-1-4 4 16,1 3 0-16,-2 0 0 0,2-1 0 0,-2 2-8 0,2-3 4 0,0 2-4 0,-1 1 4 15,1-4 4-15,0 3 0 0,-2-1 0 0,2 1 4 0,0-2 0 0,0 3-4 16,0-2 0-16,0-1 12 0,2 0-8 0,-1 2 4 0,-1-3 0 0,2 0 0 16,0 2-8-16,-1-2-8 0,2 0 0 0,2 1-8 0,-4-2-4 0,2 1-4 15,1-1-12-15,1 1-20 0,-2 0 0 0,2-1 0 0,-1-1 0 0,2 1 0 16,1-2 0-16,-2 5 0 0,3-5 0 0,-4 1 0 0,5 1 0 0,0-1 0 0,-1 2 0 15,0-2 0-15,1-1 0 0,0 5 0 0,-1-3 0 0,3 1 0 0,-3 0 0 16,2 0 0-16,1 2 0 0,-3-2 0 0,1 1 0 0,-1 2 0 0,1-2 0 16,0 3 0-16,-1 0 0 0,1 0 0 0,-1 3 0 0,-2-2 0 0,1 2 0 15,-1 1 0-15,0 0 0 0,-3 0 0 0,4 2 0 0,-6 0 0 0,2 2 0 0,-1-1 0 16,0 1 0-16,-2 0 0 0,-2 3 0 0,0-2 0 0,1 1 0 0,-2 0 0 16,-1 2 0-16,1-1 0 0,-2 1 0 0,-1 1 0 0,2-1 0 0,-3 0 0 0,2 1 0 15,-1-1 0-15,-2 0 0 0,2 2 0 0,0-2 0 0,-1 0 0 16,-2 0 0-16,3 0 0 0,-1 0 0 0,1-2 0 0,-1 1 0 0,0-2 0 0,2 1 0 15,-2-1 0-15,4-1 0 0,-2-1 0 0,2 0 0 0,-3 1 0 0,5 1 0 16,-3-4 0-16,4 1 0 0,-1 0 0 0,1-2 0 0,0 2 0 0,1-1 0 16,-1 1 0-16,2-2 0 0,1-1 0 0,2 2 0 0,-4-1 0 0,2 0 0 0,2 1 0 15,0 0 0-15,0-1 0 0,0 1 0 0,2 1 0 0,0-1 0 16,-3 1 0-16,3 1 0 0,-1-1 0 0,3 1 0 0,-2 1 0 0,-1-1 0 0,2 2 0 16,1 0 0-16,-4 0 0 0,3 2 0 0,-3-1 0 0,4 1 0 0,-4-1 0 15,2 0 0-15,-3 2 0 0,1 1 0 0,2-1 0 0,-3 0 0 0,-1 1 0 16,0-1 0-16,1 0 0 0,-3 1 0 0,-1 0 0 0,0-1 0 0,0-2 0 0,0 2 0 15,-1 0 0-15,-1-1 0 0,-1 0 0 0,0 1 0 0,-3-2 0 16,-1 0 0-16,1-3 0 0,-1 3 0 0,-1-3 0 0,-1 1 0 0,0-1 0 0,0-3 0 16,-3 4 0-16,3-3 0 0,-3-1 0 0,2-1 0 0,-2 0 0 0,3 0 0 15,-4 0 0-15,4-1 0 0,-4-2 0 0,4 1 0 0,1-2 0 0,0-1 0 16,-2 1-48-16,2-2-68 0,4 0-20 0,-3-2-32 0,4 0-16 0,0-3-20 0,3 0 0 16,0 1 24-16,0-4 20 0,4 1 20 0,0-1 20 0,2-2 8 0,2 1 16 15,1-1 8-15,3-1 12 0</inkml:trace>
  <inkml:trace contextRef="#ctx0" brushRef="#br0" timeOffset="97331.92">22237 12522 103 0,'14'-8'144'0,"-1"3"0"0,1-1 4 0,-1 0 0 15,-1 1 4-15,-4-1-4 0,2 4 0 0,-2-5-16 0,0 2-16 16,0 0-12-16,-4 3-12 0,1-3-8 0,0 2-12 0,-2-1-12 0,2 1-4 0,-4 0-8 16,2 1-4-16,-1 0-4 0,-2 1-8 0,0 0 0 0,-2 1-32 0,-1 1 0 15,2 0 0-15,-4 1 0 0,2 1 0 0,2 0 0 0,-4 0 0 0,0 2 0 0,2 1 0 16,-4 0 0-16,1 0 0 0,1 1 0 0,1 1 0 0,-3 1 0 0,2 0 0 15,1-1 0-15,0 3 0 0,-2-2 0 0,3 1 0 0,-2 1 0 16,4-2 0-16,-2 3 0 0,-1-1 0 0,3-1 0 0,-1 0 0 0,2 2 0 0,3-1 0 16,-1-3 0-16,1 1 0 0,0 1 0 0,4-2 0 0,0-2 0 0,0 1 0 15,1-1 0-15,1-2 0 0,2 1 0 0,0 0 0 0,2-4 0 0,0 2 0 0,0 0 0 16,0-3 0-16,2-5 0 0,0 4 0 0,0-2 0 0,0-3 0 0,-2 0 0 16,3-1 0-16,-2-1 0 0,-1-2 0 0,3-2 0 0,-3 0 0 0,1-2 0 15,-3-2 0-15,1 1 0 0,-2-3 0 0,0 1 0 0,-4-1 0 0,1 0 0 16,-2-1 0-16,-1 1 0 0,-1-1 0 0,-2 2 0 0,-1-3 0 0,-3 4 0 15,2-2 0-15,-4 1 0 0,-2 1 0 0,0 0 0 0,-3 3 0 0,2-4 0 0,-3 6 0 16,2-2 0-16,-4 4 0 0,1 1 0 0,0 0 0 0,-2 4 0 16,1 1 0-16,1 3 0 0,-2 3 0 0,2 0 0 0,-2 4 0 0,2 3-4 0,0-2-124 15,2 4-40-15,0 1-40 0,0 1-40 0,1 2 32 0,3 0 24 0,-1 0 24 16,4 2 16-16,-2 0 20 0,4 2 16 0,-1-1 12 0,2 0 12 0,2 3 8 16</inkml:trace>
  <inkml:trace contextRef="#ctx0" brushRef="#br0" timeOffset="103021.47">9744 13825 23 0,'0'0'36'0,"-3"-1"-4"16,2 2-4-16,-1-1-4 0,0-1 8 0,2 1-4 0,-1 0 0 0,1 1-4 0,-2-1-12 15,2 0 0-15,0 0 0 0,0 0 0 0,0 0-4 0,-2 0 0 0,2 0 8 16,0 0 4-16,0 0 0 0,0 0-8 0,0 0 0 0,0 0 0 0,0 0-8 16,0 0 8-16,0 0-4 0,0 0 4 0,0-1 0 0,0 1 0 0,0 0 0 0,0 0-4 15,0 0 0-15,0 0 0 0,0-2 0 0,0 2 0 0,0 0 4 16,0 0-4-16,0 0 0 0,0 0 0 0,0 0 4 0,0 0 0 0,0 0-4 0,0-1 4 15,0 1-16-15,0 0 16 0,0 0 4 0,0 0 0 0,0-2-4 0,0 2 0 16,0 0-4-16,0 0 4 0,0 0 0 0,0 0 0 0,0 0 0 0,0 0-4 16,0 0 0-16,0 0 0 0,0 0 0 0,0 0 0 0,0-1 0 0,0 1 0 0,0 0 0 15,0 0 0-15,0 0 0 0,0 0 0 0,0 0 0 0,0 0 0 0,0 0 0 16,0 0 0-16,0 0 0 0,0 0 0 0,0 0-4 0,0 0 0 0,0 0 0 16,0 0 0-16,0 0 0 0,0 0-4 0,0 0 4 0,0-2 0 0,0 2 0 15,0 0 0-15,0 0 0 0,0 0 0 0,0 0 0 0,0 0 0 0,2 0 0 16,-2 0 0-16,0 0 0 0,0 0 0 0,2 0-4 0,-2 0 4 0,0-1 0 15,1 1 0-15,-1 0 0 0,2 0 0 0,-2 0 0 0,2 0 0 0,-1 0 0 16,1-2 0-16,-1 2-4 0,-1 0 0 0,2-1 0 0,0 1 4 0,-1 0 0 16,2 0 0-16,-1 0 0 0,2-2 0 0,-1 0-4 0,-1 2 0 0,1 0 4 0,2 0 0 15,-2-1 0-15,1 1 0 0,0-1 0 0,2-1 0 0,-1 2 0 0,0 0 4 16,1-1-4-16,-1-1 0 0,2 2 4 0,0 0 4 0,0-1-4 0,-1 0-12 16,2-1 12-16,0 2-4 0,0 0 4 0,0-3 0 0,0 3 0 0,1-1-8 15,-1 1 8-15,2-2-8 0,0 0 8 0,-2 2-4 31,2 0-4-31,-2-2 4 0,3 2-8 0,-2-2 12 16,-1 0-4-16,3 2 0 0,-3-1 4 0,2-1-4 16,-1 2-4-16,1-1-4 0,-2 1 12 0,0-3-8 0,1 3 4 15,-1 0 0-15,-2 0-12 0,2 0 12 0,-2-2-8 0,2 2 12 0,-3 0-16 0,0 0 16 0,1 0-16 0,0 0 12 0,-1 0 0 0,-2 0-4 0,2 0-4 0,-2 0 0 0,1 0 12 0,-3 0 0 0,2-2-4 0,-1 2 4 0,2 0-8 0,-4 0 8 0,2 0 0 0,-1 0-4 16,-1 0 4-16,2 0 0 0,-2 0 4 0,0 2-8 0,0-2 0 0,0 0 0 16,0 0 4-16,0 0-4 0,0 0 0 0,0 0 0 0,0 0 0 0,0 0 4 15,-2-2 0-15,2 2-4 0,-1 0 0 0,1 0 0 0,-2 0-4 0,2 0 0 0,0 0 0 16,-1 0 4-16,-2 0-4 0,1 0 0 0,2 0 0 0,-3 0 0 15,2 0 4-15,-1 0 0 0,0 0-4 0,-1 0 0 0,0 0 0 0,1 0 4 0,-1 0 0 16,0 0-4-16,-3 0 4 0,1 0 0 0,0 0 0 0,2 2-4 0,-2-2 0 16,0 0 0-16,-1 0 4 0,0 0-4 0,1 0 0 0,-1 0 0 0,1 0 0 15,-3 2 0-15,2-2 4 0,1 0-4 0,-1 0-4 0,-1 0 8 0,3 0-4 16,-2 0 4-16,1 3-4 0,0-3 0 0,0 0 4 0,0 0-4 0,1 1 0 0,0-1 4 16,-2 0-4-16,3 0 0 0,2 0 0 0,-3 2 0 0,1-2 0 15,2 0 0-15,-1 0 0 0,0 1-4 0,2-1 0 0,0 0-8 0,0 0-8 0,0 0 4 16,0 2-12-16,2-2-8 0,-2 0-12 0,2 0-12 0,-1 0-8 15,2 0-28-15,-3 0-28 0,2 0-24 0,1 0 4 0,-1 0 16 0,-1 0 20 0,1 0 12 16,2 0 12-16,-2 0 8 0</inkml:trace>
  <inkml:trace contextRef="#ctx0" brushRef="#br0" timeOffset="108071.76">5124 13581 31 0,'5'-7'120'15,"3"-1"0"-15,-4 2 0 0,1-3-12 0,-2 2-8 0,2-1 4 0,-3 0-8 16,1-1-4-16,0 1 0 0,0 0-8 0,-3 0 0 0,0-1 0 0,0 1-8 0,-3-2 0 16,0 3 4-16,1-2 0 0,-1 0-8 0,-3-1-4 0,1 3 0 0,-1-1-12 15,-4 0-4-15,2 1-4 0,0-2-8 0,-4 1-4 0,2 3-4 0,-1 1-4 0,-1-2-28 16,-3 1 0-16,1 0 0 0,1 2 0 0,-1 2 0 0,0 1 0 16,-2 0 0-16,-1 0 0 0,2 1 0 0,-3 2 0 0,0 2 0 0,2 1 0 0,-1-1 0 15,1 2 0-15,-1 1 0 0,1 1 0 0,-1 1 0 0,2 1 0 0,0 0 0 16,2 2 0-16,-1 0 0 0,1 0 0 0,3 3 0 0,-2-1 0 0,4 1 0 15,0 1 0-15,0-2 0 0,2 3 0 0,4-1 0 0,-1 0 0 0,2 2 0 0,1-3 0 16,1 2 0-16,2-2 0 0,2 0 0 0,0 1 0 0,2 0 0 0,2-2 0 16,0-1 0-16,5 2 0 0,-4-3 0 0,4 1 0 0,2-2 0 15,-2 0 0-15,2-2 0 0,4-1 0 0,-4 0 0 0,3-1 0 0,-1-2 0 0,2 0 0 0,-1-2 0 16,-1 1 0-16,2-4 0 0,-2 2 0 0,0-3 0 0,1 0 0 16,-1-1 0-16,-1-1 0 0,-1-2 0 0,0 1 0 0,-2-3 0 0,0 0 0 0,-1 0 0 15,-1-2 0-15,-2-3 0 0,-2 3 0 0,0-3 0 0,1-1 0 0,-4 0 0 16,-2-1 0-16,0 0 0 0,1 0 0 0,-4 0 0 0,1-2 0 0,-2 1 0 15,1-1 0-15,-4 0 0 0,3 2 0 0,-4-2 0 0,3 0 0 0,-2 2 0 0,-1-2 0 16,-1 2 0-16,1 1 0 0,0-1 0 0,0 2 0 0,1 0 0 16,-2 0 0-16,1 1 0 0,0 3 0 0,0-1 0 0,2 4 0 0,-2-2 0 0,2 4 0 15,1-2 0-15,-2 4 0 0,2 0 0 0,1 4 0 0,-1-2 0 0,2 4 0 16,0-2 0-16,0 4 0 0,0 3 0 0,0-3 0 0,0 5 0 0,2-1 0 16,-1 1 0-16,3 2 0 0,-2 0 0 0,2 1 0 0,-1 3 0 0,0-2 0 0,0 3 0 15,2-1 0-15,0 3 0 0,2-1 0 0,-2 0 0 0,0 1 0 16,1-1 0-16,1 1 0 0,2 1 0 0,-3-2 0 0,1 0 0 0,1 0 0 0,-2-1 0 0,2-1 0 15,0-1 0-15,0 0 0 0,0-1 0 0,-1-2 0 0,2-1-68 16,-1 0-32-16,1-2-24 0,-1 0-20 0,-2-3-20 0,4 0-36 0,-3-3-4 0,1-1 16 16,0-2 24-16,-1 0 20 0,2-3 16 0,-3 0 16 0,1-3 12 0,-2-1 8 15,-1-2 12-15</inkml:trace>
  <inkml:trace contextRef="#ctx0" brushRef="#br0" timeOffset="109096.01">6764 13741 3 0,'0'-1'80'0,"-2"1"-4"0,1-2-4 0,-1 1-4 16,1 1 0-16,-1-2-4 0,-1 0 0 0,0 2 0 0,-1-1 4 15,1 1 0-15,0-1 0 0,0 1-4 0,-3-2 0 0,1 1 4 0,0 1 0 0,0-2 0 16,-1 2 4-16,0-1 0 0,1 0-4 0,0 1 8 0,-1-2-8 0,-1 2 0 16,1-2 0-16,-1 2-4 0,0-1 4 0,1 0-8 0,-1-1-4 0,1 2-4 15,0 0-8-15,-1-2-4 0,3 1-4 0,-3 1-4 0,2-1-24 0,-1 1-8 16,3 0 0-16,-2 0 0 0,2-2 0 0,0 2 0 0,0-2 0 0,1 2 0 15,0 0 0-15,2 0 0 0,2 0 0 0,0 0 0 0,1 0 0 0,0 0 0 16,4 0 0-16,1 0 0 0,2-1 0 0,0-1 0 0,1 2 0 0,5 0 0 0,1-1 0 16,-1 1 0-16,3-3 0 0,3 3 0 0,0 0 0 0,2-4 0 0,3 4 0 15,0 0 0-15,1-4 0 0,4 2 0 0,-1-1 0 0,4 1 0 0,0-2 0 16,1 2 0-16,4-2 0 0,1 2 0 0,0-3 0 0,2 4 0 0,1-4 0 0,-1 2 0 16,4 0 0-16,-4-1 0 0,3 0 0 0,-2 0 0 0,2 0 0 15,-2 1 0-15,-1-2 0 0,-1 2 0 0,1-1 0 0,-3 0 0 0,1 0 0 0,-3 2 0 16,-2-3 0-16,-1 1 0 0,0 2 0 0,-2-2 0 0,-3 2 0 0,0-1 0 15,-3 0 0-15,0 0 0 0,-3 1 0 0,-4-1 0 0,1 1 0 0,-4 0 0 16,-1 0 0-16,0-1 0 0,-5 1 0 0,1 2 0 0,-4-2 0 0,0-1 0 0,-3 2 0 16,0-1 0-16,-1 0 0 0,-1 1 0 0,-1-1 0 0,-2 2 0 0,0-3 0 15,-2 2-20-15,1 1-56 0,-1-2-8 0,-2 1-16 0,1 1-4 0,-2-3-16 0,2 1-12 16,-2 0-16-16,0 2-24 0,0-3-16 0,-1 2 16 0,0-1 20 16,-1-1 20-16,1 1 16 0,0 0 12 0,-2-1 12 0,2 0 12 0</inkml:trace>
  <inkml:trace contextRef="#ctx0" brushRef="#br0" timeOffset="109465.62">8043 13360 35 0,'0'-4'100'0,"-3"1"-8"0,-1-1-8 0,3 0 0 0,-2 0-4 0,-2 1-8 0,2-2 8 0,-2 2-12 0,2-1 0 15,0 0-4-15,-2 4 0 0,2-4-4 0,-2 2 0 0,1-1-4 0,-1 1 0 16,0 2 0-16,2-2 0 0,-2 2-4 0,0-2-4 0,-1 2 0 0,1 0 0 15,2 2-4-15,-2 0-8 0,1-2-4 0,0 0 0 0,1 2-4 0,0 2 0 0,0-2-8 16,0 1 0-16,1 1 8 0,1 0-12 0,1 1 0 0,1-1 4 16,1 1 0-16,-2 1-8 0,3 0 0 0,0-2 4 0,2 4-4 0,-2-4-4 0,3 4 4 15,-1-2-4-15,3 1 0 0,1-1 0 0,-2 0-12 0,4 2 12 0,-2-2-8 0,2 1 8 16,-1-1-12-16,4 0 8 0,-3 2 4 0,2-2-8 0,-2-1 4 0,2 4 4 16,-1-3 4-16,1-2 4 0,-1 2 4 0,0 0 4 0,-1-1 4 0,1 1 4 15,-2-2-16-15,1 1-16 0,0 0 0 0,-3 1 0 0,0-3 0 0,0 1 0 16,-1 2 0-16,-2-2 0 0,0 2 0 0,0-1 0 0,-2-1 0 0,-3 0 0 15,2 1 0-15,-2 1 0 0,-2-3 0 0,-1 2 0 0,1 0 0 0,-2 1 0 0,-1-1 0 16,-2 1 0-16,0-1 0 0,-1 1 0 0,0-2 0 0,0 4 0 16,-1-1 0-16,-1 0 0 0,2-1 0 0,-3 2 0 0,3-1 0 0,-2 1 0 0,2-1-88 15,-1 2-104-15,0-1-68 0,1-1 24 0,-2 1 20 0,4 1 28 0,0 0 20 16,-1-2 20-16,2 2 16 0,-1-1 16 0,3 0 12 0,0 3 12 0,1-1 8 16</inkml:trace>
  <inkml:trace contextRef="#ctx0" brushRef="#br0" timeOffset="111503.11">4751 15679 15 0,'-5'-10'16'0,"2"-1"0"0,0 4-8 0,1-4-8 0,2 2-8 16,0 1-8-16,2 0-4 0</inkml:trace>
  <inkml:trace contextRef="#ctx0" brushRef="#br0" timeOffset="112137.29">4900 15197 19 0,'-5'-7'84'0,"0"-3"-4"0,2 2-4 0,-3 0-4 0,3 0 0 15,-1-1-8-15,1 1-4 0,0 1-4 0,1 1-4 0,-1-2-4 0,0 2-4 16,3-1-8-16,-3 2 0 0,0-1-4 0,3 3 0 0,-2-1-8 0,1 1 8 16,1 1 4-16,0 2-4 0,0 0 0 0,1 2 4 0,-1 1 4 0,2 1 0 15,1 2-4-15,-2 2 0 0,1-1 4 0,1 2 0 0,0 3-4 0,-1 2 0 16,1-1-4-16,0 2 4 0,2 3-4 0,-2 1 0 0,2 1-4 0,-2 3 0 0,2 0 0 15,-2 2-8-15,2 2 8 0,-2 1-8 0,2 3 4 0,0 0 4 16,-1-1-4-16,1 3-8 0,-2 0 4 0,2 1 0 0,-2 0-4 0,0 3 4 0,2-2 4 16,-1-1 0-16,-2 0 0 0,1 1-4 0,0-1 4 0,-1 1-4 0,1-2 4 15,-1 0-4-15,-1 0 4 0,1-2-4 0,0 1-8 0,-1-2-12 0,1-2 0 0,-2 1 0 16,3-3 0-16,-3 0 0 0,2-2 0 0,-1-1 0 0,-1-4 0 0,3 1 0 16,-3-4 0-16,2-1 0 0,-2 0 0 0,0-3 0 0,1-1 0 15,-1-1 0-15,2-2 0 0,-1-1 0 0,-1-1 0 0,0-3 0 0,2-1 0 0,0 0 0 16,-1-3 0-16,1 0 0 0,-1-3 0 0,1 0 0 0,1 0 0 0,-1-4 0 15,1 1 0-15,3-2 0 0,-3 0 0 0,2-2 0 0,0 0 0 0,1-1 0 0,2 1 0 16,0-3 0-16,0 2 0 0,0-1 0 0,3-1 0 0,0 1 0 0,0-1 0 16,0 1 0-16,0-1 0 0,2 2 0 0,-1 0 0 0,1 0 0 0,1 2 0 15,1-1 0-15,-1 4 0 0,0-2 0 0,2 0 0 0,-2 4 0 0,3 1 0 16,-4 0 0-16,4 2 0 0,-1-2 0 0,-2 4 0 0,1 0 0 0,-1 4 0 16,2-2 0-16,-2 2 0 0,0 0 0 0,-1 1 0 0,-1 2 0 0,1 3 0 15,-3-2 0-15,1 1 0 0,-2 2 0 0,-1-2 0 0,1 3 0 0,-2 0 0 0,-1 2 0 16,-2-3 0-16,-1 3 0 0,0-2 0 0,-1 1 0 0,-2 1 0 0,0-1 0 15,-4-1 0-15,1 2 0 0,-2-1 0 0,-1-1 0 0,-2 0 0 0,-1 2 0 16,-2-3 0-16,-1 2 0 0,-2-3 0 0,-2 1 0 0,-1-2 0 0,1 2 0 0,-4-1 0 16,-2-3 0-16,0 2 0 0,-1-1 0 0,0-1 0 0,-3-1 0 0,1 0 0 15,1 0 0-15,-1-3 0 0,-2-1 0 0,2 1 0 0,1 0 0 0,-1-3 0 16,1 0 0-16,2 0 0 0,-2-3 0 0,5 0 0 0,0 1 0 0,0-4 0 16,5 1 0-16,0-1 0 0,1 0 0 0,5-1 0 0,3 0-12 0,-1-2-72 15,5-1-20-15,2 0-8 0,5 1-24 0,1-3-16 0,1 1-24 0,3 0-24 16,3-1 12-16,2 2 16 0,1-3 24 0,2 2 16 0,0 1 16 0,3 0 12 0,0-2 16 15,1 3 12-15</inkml:trace>
  <inkml:trace contextRef="#ctx0" brushRef="#br0" timeOffset="112870.92">6901 16222 31 0,'-6'0'104'0,"-2"0"-8"0,2-3-4 0,1 3-8 0,0-1 0 0,-1 1-16 16,1-2 8-16,-2 2-8 0,0-1-4 0,2 1 0 0,0-1 0 0,-1-1-4 15,0 0-4-15,1 1-8 0,0 1-4 0,1-1 0 0,0-1-8 0,-2 0 4 16,2 2-4-16,0-2-8 0,1 2 0 0,0 0-4 0,1-2 0 0,2 0-4 16,0 2-4-16,0-1 0 0,2-1 0 0,3 1-4 0,2 1 0 0,0-3-4 15,2 3 0-15,1 0 0 0,4-2 0 0,1 2-4 0,2 0 4 0,0-3-4 0,5 1 0 16,0 1 0-16,2 1 0 0,2-1 0 0,2-1 0 16,5 0 0-16,0 2-4 0,3-2 0 0,4 0 0 0,1 0 0 0,5 0 0 0,0 0 0 0,3-1 0 15,0 2 0-15,5-2 0 0,1 1 0 0,2-1 0 0,0 2 0 0,3-2 0 16,-2 1 4-16,1-1-4 0,3 0 0 0,0 0 0 0,-1 2 0 0,1-2 0 15,-2 0 0-15,0 2 0 0,0-3 0 0,-1 2 4 0,-3-2-4 0,0 3 0 0,-3-5 0 16,-2 6 0-16,-2-2 0 0,-3-3 0 0,0 4 0 0,-5-2 0 0,-3 1 0 16,-2 1 0-16,-3-2 4 0,-3 1 0 0,-4 0 0 0,-1 0 0 0,-1 0 0 15,-4 1 0-15,-4-2-4 0,-2 2 0 0,-3-1 0 0,-2 1 4 0,-3-1 0 16,-2 1-4-16,-2-1 0 0,-4 1-4 0,2-1-8 0,-6 2-8 0,0 0-8 16,-1-3-16-16,1 3-4 0,-2-1-4 0,-3 1-12 0,2-2-16 0,-1 1-4 0,-2 1-20 15,2-2-24-15,-2 1-16 0,0 0-4 0,1-1 16 0,-1 0 12 0,2 0 16 16,-3 0 8-16,3 0 16 0</inkml:trace>
  <inkml:trace contextRef="#ctx0" brushRef="#br0" timeOffset="113182.8">8797 15933 55 0,'0'-5'104'16,"2"2"-8"-16,1-1-4 0,-6-1-4 0,3 1 0 0,-2 1-12 0,1-2 0 0,-2 3-4 15,-1-2-4-15,1 1 0 0,-2 2-8 0,0-2-4 0,-2 1 0 0,1-1-4 16,-1 0 0-16,-1 2-8 0,2 1-4 0,-2-1-4 0,0-2 0 0,0 3-4 15,2 0-4-15,-2-1-4 0,0 1 0 0,3 1-4 0,0-1-4 0,-1 0 0 0,2 3-4 16,0-1 0-16,3 1 0 0,1 0 0 0,0-1-4 0,1 2 0 0,3-1-4 16,0 3 4-16,2-1 0 0,-1 0-4 0,3-1 0 0,3 1 0 0,0 0 0 15,1 3-4-15,1-3 0 0,2 1 4 0,0 3-4 0,2-4 0 0,1 3 4 0,-2 0-4 16,2-1 0-16,0 0 0 0,0 0 0 0,1 1 0 0,-3 1 0 16,1-2 0-16,-1 2 4 0,1-1-4 0,-4 0 8 0,3 1 4 0,-5-1 4 0,1 0 4 15,-4 1 0-15,0 0 0 0,-1-2-4 0,-4 3 12 0,1-3 0 16,-4 2-8-16,-2 1-4 0,-2-2 4 0,0-1-8 0,-3 3-8 0,-1-3 0 0,-1 0 0 15,-1 3 4-15,-3-3 0 0,1 1-4 0,-1 1-4 0,-1-3-16 0,1 1-20 16,2 1-20-16,-3-1-20 0,1-1-12 0,1 1-20 0,1-1-28 0,1-1-40 16,-1 1-16-16,3-1 16 0,0-1 16 0,2 0 20 0,0 2 16 0,3-4 20 0,1 3 8 15,2-2 12-15,0 0 8 0</inkml:trace>
  <inkml:trace contextRef="#ctx0" brushRef="#br0" timeOffset="113954.26">9999 15591 115 0,'0'-7'120'0,"0"0"0"0,0 0-12 16,0-1-4-16,0 1-4 0,0-1-8 0,0 2-8 0,0-1-4 0,0 2-8 0,0-1-8 15,-2 2-8-15,2-1-4 0,0 0 0 0,0 3 0 0,0-2 0 0,0 4 0 16,0-2-4-16,0 2-4 0,0 2-4 0,0-2-8 0,0 4 4 0,2 1-8 0,-2-3-4 15,2 4 0-15,-2-1-4 0,1 1 0 0,2 2-8 0,-3-1 8 0,2 2-4 16,1 1-8-16,-2 1 4 0,1 0-8 0,0-1-12 0,-1 2-24 16,2 0-12-16,-1 0-20 0,1 0-16 0,-1 1-20 0,0-1-28 0,-1 1-20 15,2-3-28-15,0 2 0 0,0-2 16 0,0 1 20 0,1-3 16 0,-1 3 16 0,2-2 12 16,-2 1 12-16,0-3 8 0</inkml:trace>
  <inkml:trace contextRef="#ctx0" brushRef="#br0" timeOffset="114145.56">10226 15634 55 0,'0'-13'120'16,"0"0"0"-16,0-1-8 0,0 1-4 0,0 0-4 0,0 0-8 0,0-1-4 15,0 2-4-15,-1-1-8 0,-1 3-4 0,2-1-8 0,-1 0-8 0,-1 0-8 0,-1 3-8 16,3 1 0-16,-1-3-8 0,1 3-4 0,-2 3-4 0,2-1-4 0,-1 1 0 16,1 2-4-16,0 2-4 0,0 0 0 0,1 0-4 0,-1 0 0 0,0 5-4 15,0-3 0-15,2 2-8 0,-2 0-12 0,1 3-16 0,2-1-24 0,-1 2-16 16,-2-1-20-16,1 2-32 0,2 0-36 0,-3 0-24 0,4 2 16 0,-3-2 16 0,2 3 20 15,2-1 16-15,-3 0 16 0,3 1 8 16,-1-2 12-16</inkml:trace>
  <inkml:trace contextRef="#ctx0" brushRef="#br0" timeOffset="114781.83">10932 15565 47 0,'-2'-7'120'0,"-1"-1"-4"0,0 1 0 0,3-2 0 0,-2 1 0 0,1 1-4 0,-1 0-4 16,2-2 0-16,0 1 0 0,-1 0 0 0,-1 1-8 0,0 0-4 0,2-1 0 15,0 2-8-15,0 0-8 0,0 0-16 0,-1 0 0 0,1 2-8 0,-2-2-4 0,2 1-8 16,0 5-4-16,0-4-4 0,0 4-4 0,3 0-8 0,-3 2-24 0,0 0 0 16,2 3 0-16,1 1 0 0,-1 1 0 0,-1 2 0 0,3 3 0 0,0-1 0 15,-1 3 0-15,0 2 0 0,-1 0 0 0,1 2 0 0,0 0 0 0,1 2 0 16,0 2 0-16,-2 1 0 0,1 0 0 0,2 1 0 16,-4 2 0-16,2-1 0 0,2 2 0 0,-2 0 0 0,-1 0 0 0,1 0 0 0,-1 2 0 0,1-1 0 15,0 0 0-15,0-2 0 0,-1 0 0 0,-1 1 0 0,-1-2 0 0,2 1 0 0,-1-4 0 16,-1 1 0-16,0-3-92 0,2 0-4 0,-2-2-16 0,0 0-16 0,0-3-12 15,0 0-16-15,0-2-20 0,0-2-12 0,0 0 12 0,0-1 20 0,0-3 20 16,2 1 16-16,-1-2 12 0,-1-1 12 0,2-1 12 0,-1-1 8 0</inkml:trace>
  <inkml:trace contextRef="#ctx0" brushRef="#br0" timeOffset="115280.05">11060 16022 107 0,'-4'-6'112'16,"0"1"-8"-16,-1 0 4 0,2-1-4 0,0 0-8 0,-2 2-4 0,2-1 0 15,0 1-8-15,-1 0-8 0,1-1-4 0,-1 2-8 0,1-2-4 0,1 2-8 16,-1 0-8-16,3 1-4 0,-2-2-4 0,1 3-4 0,1-3 0 0,0 2-8 16,1 0-4-16,1-1 0 0,1 3-4 0,0-3 0 0,3 2-4 0,-3 1 0 15,4-2-4-15,-1 1 0 0,2 1-4 0,1 0 0 0,1-2-4 0,-2 2-8 0,5-1-16 16,-4 1 0-16,2 0-12 0,3 0-4 0,-1 0 0 0,1 0 0 0,-1 0 4 15,1 0 0-15,2-2 0 0,-3 2 4 0,3 0 0 0,1 0 4 0,-3-1 4 16,1 1 0-16,0 0 4 0,2-2 4 0,-4 2 4 0,0-2 0 0,1 1 0 0,-1 0 4 16,-1-2 0-16,-1 1 8 0,-2 0 4 0,1-2 8 0,-2 2-4 0,0-4 8 15,-3 2-4-15,4 0 8 0,-4-4 8 0,-2 3 4 0,1-2 0 0,0-1 4 16,-4 1 0-16,2-2 4 0,0-1 0 0,-2-1 0 0,-2 1 4 0,0-1 4 16,2-2 4-16,-3 1-4 0,0-2 12 0,0 1 0 0,-1-2 0 0,1 2-4 15,-1-1 0-15,1 0-8 0,0-1-4 0,-1 0-8 0,1 1 0 0,2-1-4 0,-3 1-24 16,1 1-8-16,1-1 0 0,-1 1 0 0,2 0 0 0,-4 1 0 0,5 1 0 15,-3 1 0-15,2 0 0 0,-1 2 0 0,2 1 0 0,0-1 0 0,0 3 0 16,0 3 0-16,0 0 0 0,2 2 0 0,-1 0 0 0,1 4 0 0,-1 0 0 16,1 1 0-16,2 3 0 0,-2 1 0 0,-1 2 0 0,3 0 0 0,-3 3 0 15,3-1 0-15,-3 4 0 0,1 0 0 0,-1 1 0 0,1-1 0 0,1 5 0 16,-3-1 0-16,3 0 0 0,-1 0 0 0,2 1 0 0,-2 2 0 0,-1-1 0 0,1 1 0 16,1-1 0-16,-1 1 0 0,0 1 0 0,1-1 0 0,-2-2 0 0,1 1 0 15,0-2 0-15,-1 0 0 0,-1-1-16 0,3 0-80 0,-3-3-12 0,2 1-12 16,0-2-12-16,0-1-8 0,0-1-12 0,0-1-16 0,-1-2-12 0,2 1 12 15,-1-4 16-15,1 3 16 0,0-3 16 0,-1-2 16 0,1-1 12 0,0 2 12 0,-1-2 4 16</inkml:trace>
  <inkml:trace contextRef="#ctx0" brushRef="#br0" timeOffset="115965.22">11759 16097 35 0,'4'-4'112'0,"-1"1"-4"0,1 0-8 0,-3-1-8 0,3 1-4 0,-3 0-16 0,-1 1 4 0,3-2-20 16,-3 1 4-16,0 1-12 0,2 0-8 0,-2-2-4 0,3 2 4 16,-3 0-12-16,0-1-4 0,2 0 0 0,-1 1-4 0,1-1 0 0,-2 2-4 15,4-2-12-15,-2 1 4 0,-1-1-12 0,3 1 0 0,-1 1-12 0,0 0 0 0,0-3-8 16,1 4-8-16,0-2 0 0,2 0-12 0,-1-1 8 0,-2 2-8 0,4-1-4 16,-1 0 0-16,-1 1 8 0,3-2 0 0,-2 2 4 0,2-2 4 0,0 1 0 15,-2-1 8-15,2 0 4 0,0 0 8 0,-1 0 0 0,2 0 12 0,-3-1 8 16,0 1 4-16,1-2 8 0,1 3 4 0,-1-3 8 0,-2-1 4 0,2 1 0 15,-2 1 4-15,-1-2 8 0,2 0 4 0,-1 1-8 0,-2-1 4 0,2 0 4 0,-2 0 4 16,1 0-4-16,-3 0 4 0,2 0 0 0,-1 0 0 0,2-1 0 0,-4 2 0 16,2 0 0-16,-2-2 0 0,1 3 0 0,-1-1-8 0,0-1 0 0,0 2-4 15,0 1-4-15,-1-2-4 0,1 1 0 0,-2 1-4 0,1 0 0 0,-2 0-4 16,1 2 0-16,-1 1 4 0,0-2 0 0,1 4 0 0,-1-2 0 0,-2 0-4 16,0 2-28-16,2 2 0 0,-3-2 0 0,2 1 0 0,-1 3 0 0,0-1 0 0,0 1 0 15,-1-1 0-15,0 3 0 0,-1 0 0 0,2 1 0 0,1-2 0 0,-1 3 0 16,0-2 0-16,-1 3 0 0,1-2 0 0,2 2 0 0,-2 0 0 0,2 0 0 15,1 1 0-15,-1-2 0 0,3 2 0 0,-1-1 0 0,1 1 0 0,1-2 0 0,-1 2 0 16,3-1 0-16,-1-2 0 0,4 1 0 0,-1-1 0 0,0 1 0 16,3 0 0-16,-2-3 0 0,2 1 0 0,2-1 0 0,0 1 0 0,0-4 0 0,1 2 0 15,3 0 0-15,-2-3 0 0,1 2 0 0,0-2 0 0,1-2 0 0,1 2 0 16,-1-3 0-16,3 0 0 0,-1 0 0 0,-2-2 0 0,1 1 0 0,1-2 0 16,-2-1 0-16,2 1 0 0,-2-4 0 0,2 0 0 0,-2 1 0 0,0-2 0 0,0-3 0 15,0 3 0-15,-4-4 0 0,4 0 0 0,-3-1 0 0,-1 0 0 16,-2-4 0-16,1 0 0 0,-1-1 0 0,-1-1 0 0,-1-2 0 0,0 0 0 0,-3-1 0 15,0 1 0-15,-1-4 0 0,0 1 0 0,-2 0 0 0,0 1 0 0,-2-3 0 16,0 0 0-16,-1 0 0 0,1 0 0 0,-1 2 0 0,-3-3 0 0,2 3 0 0,0-1 0 16,0 1 0-16,-3 1 0 0,2 1 0 0,-1 1 0 0,0-1 0 0,-1 1 0 15,4 3 0-15,-3 1 0 0,1 1 0 0,-1 1 0 0,1 3 0 16,0 0 0-16,-1 2 0 0,3 3 0 0,-2-2 0 0,1 5 0 0,0 0 0 0,1 2 0 16,0 1 0-16,1 2 0 0,-1 1 0 0,2 2 0 0,-1 0 0 0,2 5 0 15,-2-1 0-15,2 3 0 0,0-1 0 0,0 4 0 0,0 1 0 0,0 2 0 0,2-1 0 16,-2 3 0-16,2 0 0 0,-1 2 0 0,-1 1 0 0,3 2 0 0,-3-1 0 15,4 0 0-15,-3 3 0 0,2 0 0 0,1-1 0 0,-3 2 0 16,5-2 0-16,-3 1 0 0,1 1 0 0,0-2 0 0,0-1 0 0,1 2 0 0,-2-1 0 16,1-2 0-16,1 1 0 0,-2-4-32 0,2 2-72 0,0-3-8 0,-2-1-16 15,3-2-24-15,0 0-12 0,-1-2-20 0,2-3-8 0,-3 0 16 0,4-1 20 16,-2-3 16-16,2-1 16 0,-1 0 16 0,-1-1 12 0,3-3 12 0,-1-2 8 0</inkml:trace>
  <inkml:trace contextRef="#ctx0" brushRef="#br0" timeOffset="116219.24">12663 15565 131 0,'3'-19'128'15,"-1"1"0"-15,-1 2 0 0,1-1-4 0,1 2 0 0,-3 0-8 0,0 3-8 0,0 0-12 16,2-1 0-16,-2 5-8 0,-2-1-4 0,2 1 0 0,0 2 4 0,-1 0-4 16,-1 2-8-16,2 1-8 0,-2 2-8 0,2-1-4 0,-3 2-8 0,3 2-4 0,0-1-8 15,-1 2 0-15,-1 1-20 0,2 1-16 0,0 2 0 0,0 1 0 0,2 1 0 16,-1 2 0-16,-1-1 0 0,2 3 0 0,-1 2 0 0,1 0 0 0,0 2 0 15,-1 1 0-15,1 2 0 0,1-1 0 0,-3 1 0 0,3 4 0 0,-1-3 0 0,1 2 0 16,-2 1 0-16,1 0 0 0,1 2 0 0,-3-2 0 0,3 1 0 16,1 1 0-16,-3-1 0 0,1 2 0 0,-1-3 0 0,3 2 0 0,-3-1 0 0,2-1 0 15,-1 0 0-15,1-1-52 0,-2-1-60 0,1-1-24 0,-1-1-24 0,-1-3-28 16,2 0-32-16,1-2 16 0,-1 0 24 0,1-1 24 0,0-4 16 0,-1 1 16 16,3-2 16-16,1-2 12 0,-2-1 8 0,1 0 12 0</inkml:trace>
  <inkml:trace contextRef="#ctx0" brushRef="#br0" timeOffset="116605.28">13033 15846 35 0,'5'-12'136'0,"-2"1"-4"0,0 2 0 0,1-3-4 0,-3 3-8 0,2 2-8 0,-1-2-4 16,-2 3-4-16,0 0 0 0,0 1-4 0,0 3-8 0,0-2 0 16,-2 2 0-16,1 2-4 0,-1 0-8 0,1 1-8 0,-3 2-12 0,1 0-4 0,1 0-8 15,-1 1-8-15,0 1 0 0,1 1-8 0,1 1 0 0,-2 0-20 0,1 3-12 16,-1-2 0-16,2 2 0 0,-1 0 0 0,2 1 0 0,-1 1 0 0,1 0 0 15,0 0 0-15,0 3 0 0,0-2 0 0,0 1 0 0,1 1 0 0,1-2 0 0,-1 2 0 16,2-1 0-16,0 1 0 0,0-2 0 16,2 0 0-16,-2-1 0 0,2 1 0 0,0 2 0 0,0-5 0 0,2 2 0 0,0-1 0 0,1-1 0 15,0-1 0-15,-1-1 0 0,3 3 0 0,-2-4 0 0,3-1 0 0,-1-2 0 16,-1 0 0-16,4 1 0 0,-4-2 0 0,4-1 0 0,-1-1 0 0,-2-1 0 16,1-1 0-16,2-1 0 0,-2-1 0 0,1-2 0 0,-1 0 0 0,-1-1 0 0,1-2 0 0,-1-2 0 15,-2-1 0-15,2 0 0 0,-2 0 0 0,-3-4 0 0,3 0 0 16,-3-2 0-16,-1-2 0 0,0 1 0 0,-3-1 0 0,-1-3 0 0,0 1 0 0,-1 0 0 15,-1 0 0-15,-4 1 0 0,3 0 0 0,-4-1 0 0,1 0 0 0,-1 2 0 16,-3 0 0-16,0 3 0 0,-1-2 0 0,-3 1 0 0,3 2 0 0,-3 0 0 16,1 3 0-16,-3 2 0 0,3-1 0 0,-4 4 0 0,4 1 0 0,-1 1 0 0,-2 4 0 15,3 2 0-15,0 4 0 0,1 0 0 0,-2 3 0 0,5 0 0 16,-1 4-84-16,-1 1-48 0,3 1-24 0,2 1-36 0,-1 0-36 0,3 3 20 0,-1 0 20 16,4 1 24-16,-1 1 20 0,2-2 16 0,2 1 16 0,-1 0 8 0,4 3 12 15,-1-4 12-15</inkml:trace>
  <inkml:trace contextRef="#ctx0" brushRef="#br0" timeOffset="117573.84">14323 15666 59 0,'8'-8'136'0,"-1"1"4"0,-1-1-20 16,2 1-4-16,-2 1-8 0,0-1-8 0,-1 0-8 0,2 3 0 0,0 0-4 0,-2 0 0 15,-2 2 8-15,2-2-4 0,-2 4 8 0,2 0-8 0,-2 2-4 16,-1 0-8-16,2 0-12 0,-2 4-8 0,-1 0-8 0,-1 0-4 0,0 3-4 0,0 0-8 0,0 2-4 15,0 2-12-15,-1 0-20 0,-1 0 0 0,1 2 0 0,-2 0 0 16,1 1 0-16,2 1 0 0,-1 1 0 0,1 1 0 0,0-1 0 0,0 2 0 16,0-1 0-16,1 0 0 0,1 1 0 0,1 0 0 0,0-1 0 0,0 1 0 15,0-1 0-15,2 0 0 0,2-4 0 0,-1 2 0 0,3 0 0 16,-1-2 0-16,0 0 0 0,5-2 0 16,-4-1 0-16,4-2 0 0,-1 1 0 0,1-3 0 15,4 1 0-15,-4-1 0 0,4-2 0 0,-2-4 0 0,2 3 0 0,-1-3 0 0,1 0 0 0,-1-2 0 0,2 0 0 0,-4-3 0 16,3 2 0-16,-2-4 0 0,0 1 0 0,0-4 0 0,0 2 0 0,-3-3 0 15,1 0 0-15,0-1 0 0,-3-1 0 0,2-1 0 0,-2-1 0 16,0 1 0-16,-1-2 0 0,-1-1 0 0,0 2 0 0,-2-2 0 0,2 0 0 0,-3-1 0 16,-1 2 0-16,1 2 0 0,-1-3 0 0,-1 1 0 0,-2 1 0 0,4 0 0 0,-4 1 0 0,1 1 0 0,-1 0 0 0,1 2 0 0,-2 1 0 15,0 0 0-15,0 3 0 0,0-1 0 0,0 1 0 0,0 3 0 0,0 2 0 16,0-2 0-16,2 4 0 0,-2-1 0 0,0 3 0 0,1-1 0 0,1 2 0 16,-1 1 0-16,1 2 0 0,0-2 0 0,3 1 0 0,-2 2 0 0,3-1 0 15,-2 0 0-15,1 2 0 0,3-2 0 0,-1 2 0 0,2-1 0 0,1 0 0 0,-1 0 0 16,3 0 0-16,-2 0 0 0,3-2 0 0,3 3 0 0,-4-5 0 0,6 3 0 15,-2-2 0-15,2 0 0 0,1 0 0 0,-1-2 0 0,2 1 0 0,-2-1 0 16,2-2 0-16,1 1 0 0,-2-2 0 0,1 1 0 0,-1-4 0 16,1 2 0-16,-2-1 0 0,0-2 0 0,-1-2 0 0,0-1 0 0,-1 0 0 0,2-1 0 15,-6-2 0-15,1-2 0 0,0-1 0 0,-2-1 0 0,0-2 0 0,-2-1 0 0,-1-3 0 16,-3 1 0-16,0-1 0 0,-1-2 0 0,-1-1 0 0,-3-1 0 16,0 1 0-16,-3-3 0 0,-1 0 0 0,1 0 0 0,-2-1 0 0,-2-1 0 0,-1 1 0 15,2 0 0-15,-3-1 0 0,-1 2 0 0,1 0 0 0,-2 0 0 0,1 2 0 16,1 1 0-16,-5-1 0 0,2 4 0 0,0-1 0 0,1 2 0 0,-1 1 0 15,0 4 0-15,-1 0 0 0,1 2-40 0,2 1-36 0,-1 4-4 0,0-1-8 0,2 3-16 16,1 2-8-16,0 1-20 0,0 2-16 0,2 1-24 0,1 0-12 0,0 4 16 16,3 3 20-16,-1-2 16 15,3 3 16-15,0 1 12 0,0 0 12 0,3 5 12 0</inkml:trace>
  <inkml:trace contextRef="#ctx0" brushRef="#br0" timeOffset="117939.84">15811 15933 35 0,'8'-3'128'16,"0"1"-8"-16,-2-1-8 0,1-3-4 0,-3 1 4 0,-2-1-4 16,1-2-4-16,1-1 0 0,-4 2-4 0,0-1-4 0,0 0 0 0,-2 1-8 0,0-2-4 15,-1 1-4-15,1-1-8 0,-2 2-4 0,0-1 0 0,0 2-8 0,-2-2 0 16,1 3-12-16,-2-1-4 0,1 1-4 0,0 2-4 0,-4 2-4 0,4-2 0 16,0 1-20-16,-2 2-12 0,0 2 0 0,0 1 0 0,3 1 0 0,-3 1 0 15,3 1 0-15,-4 0 0 0,4 3 0 0,1-2 0 0,-3 3 0 0,2-2 0 16,1 3 0-16,-1-1 0 0,4 2 0 0,-3 0 0 0,4 0 0 0,0 0 0 15,0 0 0-15,0 0 0 0,4 0 0 0,0 1 0 0,2-2 0 0,-1 2 0 0,3-2 0 16,0 1 0-16,1-2 0 0,3 0 0 0,-3 0 0 0,5-1 0 16,-3-1 0-16,5-1 0 0,-2 1 0 0,2-3 0 0,-2 2 0 0,4-4 0 0,-2 1 0 15,2-2 0-15,-1-1 0 0,0 0 0 0,0-1 0 0,1-1-20 0,-4-2 8 16,3-1 8-16,-1-1-4 0,0-2 0 0,-3 0-4 0,2-3 12 0,-2 1-4 16,-1-3 0-16,0-1 0 0,-3-2 0 0,2 0-4 0,-3-3 4 0,0-1 4 0,-3 0-4 15,1-1 0-15,-1 0 4 0,-4-3 0 0,1 2 0 0,-2-1 0 0,-2 0-4 16,-1 2 4-16,0-2 4 0,-3-1 0 0,1 3-4 0,-3-1 0 0,0 2 0 15,-1 2-4-15,-1-4 0 0,-1 5-4 0,-1-1-8 0,0 2-4 0,0 1-12 0,-4 1-12 16,3 3-12-16,-1-1-8 0,1 3-12 0,-1 2-12 0,2 1-12 16,-4 0-16-16,3 5-20 0,2 0-32 0,0 0-8 0,0 5 16 0,1 0 16 0,3 2 16 15,0 0 16-15,1 1 12 0,1 2 16 0,3 1 8 0</inkml:trace>
  <inkml:trace contextRef="#ctx0" brushRef="#br0" timeOffset="118506.24">16284 15870 43 0,'3'-5'120'0,"3"-1"-8"0,-3 2 0 0,-1-4-4 15,3 2-12-15,-3-1-4 0,-1 0-4 0,2-4-8 0,-1 4-4 0,0-3-8 16,-1 1 0-16,2-1-8 0,-1 1-4 0,2-2-4 0,0 1-4 0,0-1-4 16,0 3-8-16,0-2 0 0,1 0-4 0,0 1-4 0,4 0-4 0,-4 1 0 0,3 0-4 15,0 1-4-15,1 1 0 0,-1-1-4 0,0 2 0 0,2 0-4 0,1 3 0 16,-2 0 0-16,1 2 0 0,1 0-4 0,0 2 4 0,0 0-4 0,-2 2 0 15,3 2-4-15,-2 1 4 0,2-1 0 0,-4 3-4 0,1 2 4 0,2-3-4 16,-3 3 4-16,0 1-4 0,0 0 4 0,0 2-4 0,-2-2 4 0,1 2-4 0,-3-1 4 16,2 2-4-16,-1-2 0 0,0 1 4 0,-2-1 0 0,0 1-4 0,1-1 4 15,-3 0 0-15,1 0 0 0,-1-1 4 0,1-2 4 0,-2 1 0 0,0-2 0 16,0 0 8-16,0-1 8 0,0 0-4 0,-2 0 0 0,2-2 0 0,0-2 0 16,-3 1-4-16,3-2 0 0,-1 1-4 0,1-4 0 0,-2 3-4 0,0-3 0 0,2 0-4 15,-1-1 0-15,1-1 0 0,0 1 0 0,0-2 0 0,0 0-4 16,0-2 0-16,1 1 4 0,1-2-4 0,0 1 0 0,-1-2 0 0,2-1 0 0,-1-1 0 15,2 2-4-15,1-4 4 0,-2 3-4 0,2-4 0 0,2 1 0 0,-3-3 0 16,4 1 0-16,-2-1 0 0,2-1 0 0,0 0 0 0,2 1 0 0,-2-2 0 16,0-1-4-16,1 3 4 0,2-1 0 0,-3-2 0 0,3 1 0 0,0-1 0 0,-3 2 0 15,3 0 0-15,0-2-8 0,-1 3 12 0,-1-3-4 0,2 4 0 16,-3-1 4-16,0 1-4 0,1-1 4 0,-1 2 0 0,0 2-4 0,0-1 0 16,0 2 0-16,-3 1 0 0,1-1 0 0,-1 2 0 0,0 2 0 0,-2 1 0 0,3 1 0 15,-3 0 0-15,0 2 0 0,1 1 0 0,-3 1 0 0,1 1 0 0,-1 1 0 16,1 0 0-16,-2 3 0 0,0 0 0 0,2 1 0 0,-2 1 0 0,1 1 0 15,-1 1 0-15,0 1 0 0,0 1 0 0,0 1 0 0,-1 0 0 0,1 1 0 0,0 3 0 16,0-2 0-16,-2 1 0 0,2 2 0 0,0-3 0 0,0 3 0 16,0 0 0-16,0 0 0 0,0 1 0 0,0 0 0 0,0-1 0 0,0 1 0 0,0 0 0 15,0-2 0-15,0 1 0 0,0-2 0 0,0 3 0 0,0-2 0 0,0-1 0 16,0-1 0-16,0-1 0 0,-2 0 0 0,2 0-88 0,0-3-4 0,0 2-20 16,0-3-8-16,0 1-12 0,0-2-12 0,0 0-12 0,0-1-16 0,2-2-4 15,-2-1 12-15,3 1 16 0,-1-1 24 0,0-2 12 0,-1 0 12 16,2-2 12-16,2-1 12 0</inkml:trace>
  <inkml:trace contextRef="#ctx0" brushRef="#br0" timeOffset="119171.4">17538 15930 27 0,'3'0'100'0,"4"0"-4"0,-4 0 0 0,3-2-4 0,-3 1-12 0,0-1 8 0,2 2-4 16,-2-3-4-16,0 0 0 0,1 0 0 0,-1 1 0 0,0-2-4 0,0 0-8 15,0 0 4-15,-2-1 0 0,1-1-4 0,1 1-8 0,-3 0 0 0,0-2 0 16,2 1 0-16,0 0-4 0,-2 0-4 0,-2 0 4 0,2-1-4 0,-2-1-8 15,2 2 0-15,-3-1-4 0,1 1-4 0,-1-1-4 0,2 1 0 0,-4 0-8 0,1 0-24 16,-1 1 0-16,0 0 0 0,-2 1 0 0,3 0 0 0,-4 0 0 0,0 1 0 16,0 2 0-16,2-2 0 0,-5 3 0 0,1 0 0 0,2 0 0 0,-3 2 0 0,2-1 0 15,-1 2 0-15,-1 1 0 0,2 1 0 0,-1 1 0 0,-1 1 0 0,2 0 0 16,-1 2 0-16,1-1 0 0,-1 1 0 0,2 2 0 0,0-1 0 16,1 1 0-16,0 0 0 0,1 1 0 0,1 1 0 0,0-1 0 0,2 1 0 0,0-1 0 15,0 0 0-15,3 1 0 0,-1 0 0 0,2 0 0 0,-1-1 0 0,3 0 0 16,2 0 0-16,-4-1 0 0,4-1 0 0,1 1 0 0,1-2 0 15,-1 0 0-15,3-2 0 0,0 1 0 0,-1-2 0 0,2-1 0 0,2-1 0 0,-3 0 0 0,4-2 0 16,-2 0 0-16,0-2 0 0,5 0 0 0,-4-1 0 0,2-2 0 0,-2-1 0 16,2 0 0-16,-2-1 0 0,1-4 0 0,1 0 0 0,-2 0 0 15,1-3 0-15,0-2 0 0,-1-1 0 0,2-1 0 0,-5-3 0 0,4-3 0 0,-4 1 0 16,-1-1 0-16,3-2 0 0,-3-2 0 0,-2-1 0 0,3 0 0 0,-5-1 0 16,2 0 0-16,-1-3 0 0,-2 1 0 0,0-1 0 0,-1-1 0 0,-2 0 0 0,2-2 0 15,-1 1 0-15,-2-1 0 0,-1-1 0 0,2 2 0 0,-2-2 0 0,1 3 0 16,-2-1 0-16,-1 0 0 0,1 3 0 0,2 0 0 0,-5 2 0 0,3 0 0 15,-1 4 0-15,-1 1 0 0,2 1 0 0,0 1 0 0,-2 5 0 0,4 0 0 16,-7 2 0-16,5 2 0 0,-2 1 0 0,3 2 0 0,-2 5 0 0,0 1 0 0,1 3 0 16,0 1 0-16,-1 4 0 0,0 1 0 0,1 3 0 0,0 3 0 0,1 3 0 15,-2 0 0-15,2 4 0 0,-1 2 0 0,1 1 0 0,-1 4 0 0,1 1 0 16,-2 2 0-16,4 1 0 0,-3 2 0 0,1 4 0 0,2-3 0 0,-1 5 0 16,-1-1 0-16,2 1 0 0,-2-1 0 0,2 3 0 0,2-1 0 0,-2 0 0 15,2-3 0-15,-1 3 0 0,-1-3 0 0,3 0 0 0,-1-3 0 0,2 0 0 0,0 0 0 16,-1-3-16-16,0-2-76 0,0 0-12 0,2-2-16 0,-2-1-20 15,2-2-16-15,3-3-24 0,-4-1-16 0,1-1 12 0,0-3 20 0,1-3 20 0,2-1 16 16,-2 0 16-16,-1-5 12 0,2 0 12 0,-1-4 8 0</inkml:trace>
  <inkml:trace contextRef="#ctx0" brushRef="#br0" timeOffset="119822.51">18284 15401 55 0,'5'-3'104'0,"3"1"-4"15,-2-1 0-15,-1 0 0 0,0 0-4 0,0 0 0 0,-1 0-4 0,2-2 0 0,-1 2-4 16,-2 2-8-16,2-2-4 0,-2 0-8 0,2 1 0 0,-2 0-4 0,-1-2-4 16,2 3-4-16,-1 0-4 0,-1 1 4 0,1-3-12 0,-3 3 0 0,4 0 0 15,-4 3-12-15,1-3-4 0,-1 1 0 0,2 0-4 0,-1 3-4 0,-1-2-4 0,-1 2 0 16,1-2 0-16,-2 1-4 0,1 3-4 0,1-1 8 0,-2 0-8 0,0-1-4 15,-1 1-8-15,3 2-12 0,-2-1-16 0,-1 0-12 0,1-1-12 0,0 1-8 16,0 3-20-16,-1-5-8 0,3 3-16 0,-1-1-16 0,-1 0-12 0,0-1-16 16,2 1-12-16,-1-1 12 0,2 0 12 0,-1 0 20 0,0-1 12 0,0 1 16 0,4-3 16 15,-3 2 4-15</inkml:trace>
  <inkml:trace contextRef="#ctx0" brushRef="#br0" timeOffset="119993.92">18471 15483 83 0,'5'-7'100'0,"1"2"4"0,-2-1-8 0,1 0 0 0,0-2-4 0,-2 2 12 0,2-2-8 0,-2 2-4 15,2-1 0-15,-4 1-4 0,2-1 0 0,-1-1-4 0,1 1 0 16,-1 1-16-16,0 0 4 0,-1-2-12 0,-1 4-4 0,2-2-12 0,-1 2-4 0,-1-2 0 16,0 1-4-16,2 1-8 0,0 2-4 0,-2-1-4 0,0 1 0 0,1 1 0 15,1 1-8-15,-1 0 8 0,-1 1-8 0,0 1-8 0,2 1 4 0,1-1-4 0,-2 2 0 16,-1 2-12-16,2-1-8 0,-1 2-16 0,-1-3-16 0,2 4-16 0,-2-2-16 16,3 1-16-16,-3 0-24 0,0 3-16 0,4-3-28 0,-4 1-20 0,1 0 12 15,1 2 16-15,-1-1 20 0,1 0 16 0,1 1 16 0,-3-1 8 0,5 0 12 16,-3 2 12-16</inkml:trace>
  <inkml:trace contextRef="#ctx0" brushRef="#br0" timeOffset="124374.92">11083 13669 19 0,'-2'0'44'0,"0"-1"4"0,2 1-4 0,-2 0 0 0,2 1-8 16,0-1 4-16,-1 0-8 0,1 0 0 0,0 0-4 0,-2 0 0 0,2 0-4 15,-1 0 4-15,1-1-4 0,0 1-4 0,-2 0-4 0,0 0 0 0,2 0 4 16,0 0 0-16,-1-2-8 0,-1 2 4 0,1 0 0 0,-1 0 0 0,2-1 0 15,-2 1-4-15,1 0 0 0,-1-2 0 0,0 2-4 0,1-1 0 0,-1 1 0 0,-2 0 0 16,2 0 4-16,-1-2-4 0,0 2 0 0,1-2 4 0,-1 2-4 0,-2 0 0 16,2 0-4-16,-2 0 0 0,1-1 0 0,-1 1 0 0,0 0 0 15,2 0 0-15,-2 0 4 0,0 0-4 0,1 0 0 0,-2 0 4 0,1 0-4 0,0 0 0 16,0 0 4-16,0 0 0 0,-1 0-4 0,0 0 4 0,1 1-4 0,0-1 4 16,-1 2 0-16,1-2 0 0,-1 2 0 0,1-2 0 0,2 0-4 0,-2 0 0 0,2 1 0 15,-2-1 0-15,2 2 0 0,0-2 0 0,-1 0-4 0,0 0 0 0,1 0 0 16,0 0 0-16,3 0 0 0,-3 1 0 0,1-1 4 0,1 0 0 15,-1 2 0-15,0-2-4 0,2 0 0 0,0 1 0 0,0-1 0 0,0 0 4 0,0 0-4 16,2 0 0-16,0 2 4 0,-1-2-4 0,1 1 0 0,-1-1 0 0,1 0 0 16,1 0 0-16,0 2 0 0,-1-2 0 0,4 0 0 0,-3 1 0 0,0-1 0 15,2 0 0-15,-2 1 0 0,2-1 4 0,0 2-4 0,3-2 0 0,-2 2 0 0,0-2 0 16,1 0 0-16,-1 1 0 0,3-1 0 0,-1 0 0 0,2 0 0 0,-1 0 0 16,1 0 4-16,1 0-4 0,1 0 0 0,-2 1 0 0,3-2 0 0,1 1 0 15,0 0 0-15,0 0 0 0,1-1 0 0,2 1 0 0,-1 0 4 0,1-2-4 16,-1 2 0-16,3-2 0 0,0 1 0 0,-1 1 0 0,2-1 0 0,0-1 0 15,0 2 0-15,0-3-4 0,2 3 4 0,-3-1 0 0,3 1 0 0,0-2 0 0,-1 1 0 16,1-1 0-16,0 1 0 0,-1-1 0 0,1 0 0 0,0 1 0 0,0 0 4 16,-1-1-4-16,3 2 0 0,-3-3 0 0,-1 2 0 0,2 0 0 15,0-1 0-15,-1 2 0 0,-1-2 0 0,2 1 4 0,-1 0-4 0,1-1 0 0,2 0 0 0,-1 1 0 16,-2-1 0-16,1 1 0 0,2-1 0 0,-1-1 0 0,0 2 4 16,0-2-4-16,1 3 0 0,1-2 0 0,0 0 0 0,-2-1 0 0,2 2 0 15,0 0 0-15,0 0 0 0,1-4 0 0,-1 5 0 0,-1-4 0 0,3 3 0 0,-2 0 0 16,0-3 0-16,1 3 0 0,-1-2 0 0,0 2 0 0,1-2 0 15,-1 1 0-15,0 1 0 0,-2-3 0 0,0 3 0 0,2-2 0 0,-1 2 0 0,-2-2 0 16,0 1 0-16,0 0 0 0,2 0 0 0,-1-1 0 0,-2 2 0 0,1-1 0 16,-1 0 4-16,0-1-4 0,1 0 0 0,-1 2 0 0,-1-1 0 0,4 1 0 15,-2-2 4-15,-1 1-4 0,2 0-4 0,-1 2 4 0,-1-4 0 0,1 3 0 0,2 0 0 16,-1-2 0-16,0 1 0 0,0 2 0 0,2-2 0 0,1 0 0 0,-1 1 0 16,-3 0 0-16,5-1 0 0,-2 0 0 0,2 2 0 0,-2-1 0 0,2 0 0 15,-3-1 0-15,3 2 0 0,0-1 0 0,0-1 0 0,0 2 0 0,-1 0 0 0,0-1 0 16,1 1 0-16,-2 0 0 0,2 0 0 0,1-2 0 0,-2 2 0 15,0 0 0-15,1-1 0 0,-1 1 0 0,1 0 0 16,1 0 0-16,-1 0 0 0,0 0 0 16,0 0 0-16,-1 0 0 0,3 0 0 0,-1 0 0 15,-2 0 0-15,2 0 0 0,1-2 0 0,-1 2 0 0,1 0 0 0,-1-2 0 0,1 2 0 0,-1 0 0 0,2 0 0 0,0 0 0 0,-2 0 0 0,2-1 0 0,1-1 0 0,-1 2 0 16,0-1 0-16,-2 1 0 0,1-1 0 0,1-1 0 0,2 2 0 0,0-1 0 16,-3-1 0-16,1 2 0 0,5-1 0 0,-4 0 0 0,3-1 0 0,-3 2 0 15,2-2 0-15,-1 1 0 0,3 0 0 0,-2-1 0 0,0 2 0 0,1-2 0 0,1 1 0 16,-2-1 0-16,0 1 0 0,3-1 0 0,-3 1 0 0,2-1 0 0,-2 1 0 15,2 0 4-15,-2-1-4 0,1-2 0 0,0 4 0 0,0-3 4 16,2 2-4-16,-3-1 0 0,0-3 0 0,2 5 0 0,-2-4 0 0,2 2 0 0,-2-1 0 16,2 0 0-16,-2 0 0 0,2 0 0 0,1 0 0 0,-1-1 4 0,2 1-4 15,-3-1 0-15,1 1 0 0,2-1 0 0,0 0 0 0,-2-1 0 0,3 0 0 16,-3 1 4-16,3-1 0 0,1 0-4 0,-2 2 0 0,2-4 0 0,-1 3 8 0,2-1-8 16,-1-1 0-16,-1 2 4 0,2-3-4 0,1 3 0 0,-2-1 4 0,1 0 0 15,2-1-4-15,-2 1 0 0,2 0 4 0,-2-1-4 0,2 2 4 0,-4-3-4 16,4 3 0-16,-4-1 0 0,3 0 4 0,-3 0-4 0,3-1 0 0,-3 3 4 15,2-1-4-15,-2 0 0 0,1-1 0 0,1 1 0 0,-1 1 0 0,1-2 0 16,-1 2 0-16,3 1 0 0,-3-2 0 0,2 2 0 0,-1-2 0 0,1 3-4 0,1-5 4 16,-2 6 4-16,1-2-4 0,0 0 0 0,0-1 0 0,-1 3 0 0,1-2 0 15,-2 2 0-15,1-2 0 0,-1 2 4 0,-1 0-4 0,0-1 4 16,1-1-4-16,-3 2 4 0,3 0-4 0,-2 0 0 0,-1 0 0 0,1-1 0 0,-3 2 0 16,2-2 0-16,-1 1 0 0,-2 0 0 0,1 0 0 0,-1 0 0 0,0 0 0 15,-1 0 0-15,-2-2 4 0,1 2-4 0,-1 0 0 0,1-2 4 0,-1 2-4 16,-4 0 0-16,4-2-4 0,-3 2 4 0,2-2 0 0,-2 0 0 0,1 1-4 0,-1-1 4 15,2 1 0-15,-3 0 0 0,1-1 0 0,0 1 0 0,1-1 0 16,-2 0 0-16,-1 0 0 0,1 0 4 0,0-1-4 0,-2 2 0 0,1-4 4 0,-1 4-4 16,0-1 0-16,0-1 4 0,-1 2-4 0,-2-2 0 0,3-1-4 0,-2 4 4 15,-2-4 0-15,1 3 0 0,-1-3 0 0,1 2 0 0,-4 0-4 0,2 1 4 16,0-3 4-16,-1 2-4 0,-1 0-4 0,0 1 4 0,1-2 0 0,-1 1 0 0,0 0 0 16,0 1-4-16,-4-2 4 0,4 1 0 0,-2 1 0 0,1 0 0 15,1-1 0-15,-2 1 0 0,0-1 0 0,2 2 0 0,-2-3 0 0,1 3 0 0,0-1 0 16,-2 1 4-16,3-1-4 0,-2-1 0 0,0 2 0 0,0 0 0 0,2 0 0 15,-3-2 0-15,2 2 0 0,-1 0 0 0,2 0 0 0,-3 0 0 0,2-1 0 16,-2 1 0-16,3 0 0 0,-4 0 0 0,4 0 0 0,-2 0 0 0,0 0 0 0,0 0 0 16,0 0 4-16,2 0-8 0,-2 0 4 0,0 0 0 0,0 1 0 0,0-1 4 15,0 0-8-15,0 2 0 0,0-2 4 16,0 0 0-16,0 2 0 0,0-2 0 0,0 1 0 0,0-1 0 0,0 0 0 0,1 1 0 16,-2-1 0-16,1 2 0 0,0-1 0 0,0-1 0 0,0 2 0 0,0-1 0 0,0-1 0 0,0 2 0 15,-1-2 0-15,2 2 0 0,-2-2 0 0,0 2 0 0,1 0 0 0,0-2-4 16,0 1 4-16,0 0 0 0,0-1-4 0,0 2 4 0,0-2 0 0,0 0 0 0,1 2 0 15,0-1 4-15,0-1-4 0,0 2 0 0,0-2 0 0,1 1 0 16,-1-1 0-16,1 2 0 0,0-2 0 0,1 0 0 0,-1 1 0 0,1 0-4 0,1-1 4 16,-2 2 4-16,2-2-4 0,1 2 0 0,-2-2 0 0,1 1 0 0,0-1 0 15,0 2 0-15,1-2 0 0,-2 0 0 0,1 2 4 0,0-2-4 0,-2 3 0 16,4-3 4-16,-5 1 0 0,3-1-4 0,-1 1 0 0,-2-1-4 0,2 0 8 0,-2 0-4 16,1 1 4-16,-3-1-8 0,3 3 0 0,-2-3 8 0,0 0 0 0,0 0-4 15,0 0 0-15,-2 0 0 0,1 0 0 0,-1 0 4 0,0 0-4 0,1 0 0 16,-3 0 0-16,2 0 0 0,-1 0 0 0,0 0 0 0,2 0 0 0,-5 0 0 15,4 0 0-15,-2 0 0 0,0 0 0 0,1 0 0 0,1 0-4 0,-3 0 8 16,2 0-4-16,0 0 0 0,0 0 0 0,-1 0 0 0,0 0 0 0,2 0-4 16,-4 0 4-16,4 0 0 0,-2 0 0 0,0 2 0 0,2-2 0 0,-4 0 0 15,3 2 4-15,-2-2-4 0,2 0 0 0,-3 0 0 0,3 0 0 0,-2 2 0 0,0-1 4 0,2-1-4 16,-2 0 0-16,-1 0 0 0,2 1-4 0,0-1 4 0,-1 2 0 16,1-2-4-16,-2 1 4 0,1-1 4 0,2 2-4 0,-2-1 4 0,0-1-4 15,0 2-4-15,2-1 4 0,-3 1 0 0,4-2 4 0,-4 1-4 0,4 1 0 0,-4-1 0 16,3 1 0-16,0 0 0 0,-1-2 0 0,0 2 0 0,2 0 0 15,-2-1-4-15,0 1 4 0,2-1 0 0,0 0 0 0,-1 1 4 0,-1-1-4 0,0 1 0 16,3 0-4-16,-2 0 8 0,0 0-4 0,-1 0 0 0,0-1-4 0,3 2 4 16,-2-1 0-16,0-1 0 0,-1 0 0 0,1 2 0 0,-2-3 0 0,1 4-4 15,1-4 8-15,0 2-4 0,-2 1 0 0,1-2 0 0,0 1 0 0,0 1 0 0,0-3-4 16,-2 2 0-16,3 0 8 0,-2 0 0 0,2-1-4 0,-3 0 0 0,4 1 0 16,-4-1 0-16,1-1 0 0,1 2 4 0,0-1 0 0,-1 1-4 0,0-1 0 15,2-1-4-15,-3 2 8 0,3-1 0 0,-3-1 0 0,2 2 4 0,-1-2-4 16,0 1 8-16,1 1 4 0,-1-2-8 0,-1 0 4 0,-1 0 0 0,5 0 0 15,-5 0 0-15,1 2 0 0,-1-2 0 0,0 0-4 0,-2 0 4 0,2 0-4 0,-1 0 0 16,0 0 0-16,0 0 0 0,-3 0 8 0,1 0-8 0,0 0 0 0,0 0 0 16,-1 0 4-16,1 0-8 0,-3 0 4 0,1 0-4 0,-1 0 0 15,-1 0-4-15,1 0 0 0,-1 0 4 0,-1-2 0 0,0 2 0 0,0 0 0 0,0 0 0 16,-1 2-4-16,1-2-8 0,-2 0-8 0,-1 0-4 0,1 1-16 0,1 0-8 16,-1-1-12-16,-1 0-20 0,1 2-24 0,1-1-40 0,-4-1-16 0,2 0 12 0,2 0 16 15,-3 2 16-15,1-1 16 0,0 0 8 0,0-1 12 0</inkml:trace>
  <inkml:trace contextRef="#ctx0" brushRef="#br0" timeOffset="128991.77">11060 16812 27 0,'-4'0'28'0,"1"0"0"0,-1 0 0 0,-1 0-4 0,2 0-4 0,0-2 0 0,-2 2 8 0,3 0 0 16,-3 0 0-16,2 0-12 0,-3 0 0 0,0 0 4 0,3 0 8 0,-2 0-20 16,0 0 12-16,0 2 0 0,-1-2 4 0,2 0 0 0,-3 0 0 0,2 0-4 15,0 0-8-15,1 0 8 0,-2 0-8 0,-1 0-4 0,2 0 12 0,1 0-12 0,-1 0 0 16,0 0 8-16,-1 0 0 0,3 0-4 0,-2 0-4 0,2 0 4 0,-2 0 0 15,2 0 0-15,-2 0 0 0,3 0 0 0,-2 0 0 0,1 0 0 0,0 0 0 16,-1 0 0-16,1 0-4 0,2 0 0 0,-1 0 0 0,0 0 0 16,-1 0 0-16,1 0 0 0,1 0-4 0,-1 0 0 0,2 0 0 0,-1 0 0 0,-2 0 0 0,3 0 0 15,-2 0-4-15,2 0 4 0,0 0 0 0,0 0 0 0,0 2-4 0,-1-2 4 16,1 0-4-16,0 0 4 0,0 1 0 0,1-1-4 0,-1 1 4 0,0-1-4 16,2 2 0-16,1-2 4 0,-2 1-4 0,1-1 4 0,-1 2-4 0,1-2 0 15,1 1 4-15,-1 1-4 0,1-2 0 0,0 1 0 0,-1 1 4 0,1 0 0 16,2-2-4-16,-1 1 0 0,-2 0 4 0,3 1-4 0,0-1 0 0,-1-1 0 0,1 2 0 15,-2-1 0-15,2 1 0 0,3-1 4 0,-2-1-4 0,-1 3 0 16,1-1 0-16,-1-2 0 0,3 1 0 0,-2 0 0 0,1-1 4 0,-1 2-4 0,3 0 0 16,-2-1 0-16,1 1 0 0,-2-2 0 0,3 1 0 0,-1-1 0 0,0 2 0 15,0-1 0-15,1 0 0 0,0-1 0 0,0 2 4 0,0 1-4 0,1-3 0 16,-2 0 0-16,3 0 0 0,0 2 0 0,-1-2 0 0,-1 0 0 0,2 0 0 0,0 2 0 16,0-2 0-16,0 0 0 0,1 3 0 0,0-3 0 0,-1 0 0 15,0 0 0-15,3 0 0 0,-2 0 0 0,2 1 0 0,-2-1 0 0,2 0 4 0,-1 0-4 16,0 0 4-16,1 0-4 0,-1 0 0 0,2 0 0 0,-2 0 0 0,3 0 0 15,-2 0 4-15,0 0-4 0,2-1 0 0,-2 1 0 0,2 0 0 0,0 0 4 16,-2-3-4-16,2 3 0 0,-2 0 0 0,4-2 0 0,-4 2 0 0,2 0 0 0,-2 0 0 16,3 0 0-16,-2 0 0 0,2-2 4 0,-3 2-4 0,2 0 0 0,-2 0 4 15,2 0-4-15,-2-3 4 0,2 3-4 0,-2 0 0 0,4-2 0 0,-4 1 0 16,2 1 0-16,0-1 0 0,-1-1 4 0,1 2-4 0,0 0 0 0,0 0 4 16,1-1-8-16,-2 1 4 0,3-2 0 0,-3 2 0 0,2-1 0 0,1 1 0 15,-1 0 0-15,-1-2 0 0,4 2 0 0,-2-2 0 0,-1 2 4 0,2 0-4 0,-1 0 0 16,2 0 0-16,-1-1 0 0,0 1 0 0,0-1 0 0,3 1 0 15,-3 0 4-15,2 0-4 0,-1 0 0 0,1-2 0 0,-1 2 0 0,2 0 0 0,-2 0 0 16,2 0 0-16,-1 0 0 0,-1-2 0 0,0 2 0 0,2-1 0 0,-1 1 0 16,-1 0 0-16,2 0 0 0,-1 0 0 0,0-1 0 0,-1 1 0 0,1 0 0 15,-1-2 0-15,2 2 0 0,-2 0 0 0,2 0 0 0,-2-1 0 0,1 1 0 0,1 0 0 16,0 0 0-16,2 0 0 0,-5 0 0 0,4 0 0 0,-1 0 0 0,-1 0 0 16,1 0 0-16,4 0 0 0,-5-2 0 0,0 2 0 0,3 0 0 0,0 0 0 15,-1 0 0-15,0 0 0 0,0 0 0 0,1 0 0 0,-1 0 0 0,0 0 0 16,2 0 0-16,-1 0 0 0,-1 0 0 0,1 0 0 0,-1 0 0 0,0 0 0 15,1 0 0-15,-1 0 0 0,-2 0 0 0,1 0 0 0,3 0 0 0,-5 0 0 0,2 0 0 16,0 0 0-16,-3 0 0 0,3 0 0 0,-2 0 0 0,0 0 0 0,0 0 0 16,0 0 0-16,-2 0 0 0,2 0 0 0,1 0 0 0,-3 2 0 0,0-2 0 15,2 0 0-15,-2 0 0 0,3 0 0 0,-2 0 0 0,1 1 0 0,-1-1 0 16,1 0 0-16,-2 0 0 0,3 0 0 0,-2 0 0 0,1 0 0 0,1 0 0 16,0 0-4-16,-1 0 4 0,2 0 0 0,-1 2 4 0,1-2 0 0,0 0-4 15,-1 0 0-15,2 0 4 0,-1 1-4 0,2-1 0 0,-1 0 0 0,-2 0 0 16,3 0 0-16,-3 0 4 0,4 0 0 0,-3 0-4 0,2-1 0 0,-2 1 4 15,4-2-4-15,-5 2 0 0,1 0 4 0,1-1-4 0,-1 1 4 0,2 0-4 0,-1-2 0 16,-2 2 0-16,3-1 0 0,-2 1 0 0,1 0 4 0,-2 0-4 0,1-2 4 16,0 1 0-16,1 1 0 0,0-1 0 0,-1-1 0 0,0 2 0 0,-1-2 0 15,3 1 0-15,-1 1 4 0,-1-2 4 0,-1 1-8 0,3 1 4 0,-1-2 4 0,-2 1-8 16,5-1 4-16,-3 2 0 0,-1-1 0 0,3 1 0 0,-2-1-8 0,0-1 0 16,1 2 8-16,0-2-4 0,-2 2 4 0,2-1-4 0,-1 0 4 0,-1 1-8 15,-1-2 8-15,3 2 0 0,-1-2 0 0,-2 2 0 0,1-2 0 0,0 2 0 0,-1 0-8 16,-2-3-4-16,1 2 8 0,0 1-8 0,-2-1 4 0,3 1 0 15,-3-4 8-15,0 4 4 0,0-2-8 0,-1 2 8 0,0-2-8 0,-1 2 4 0,1 0 0 16,-2-3-4-16,2 3 0 0,-2-3-4 0,2 3 8 0,-3-1-4 0,2-1 0 16,-2 0 0-16,2 1 0 0,-2 0 0 0,2-1-4 0,-2 0 4 0,2 1 0 15,-2 0 4-15,4-1-4 0,-4 0-4 0,3 1 0 0,-2 0 4 0,2-1 4 0,-1 1-8 16,1-1 0-16,1 1-4 0,1-1 4 0,-2 1 4 0,0-1-4 16,2 1 8-16,0-1-4 0,2-1 0 0,-1 3 0 0,0-3-4 0,0 3 0 0,2-3 4 15,-3 2-4-15,3 1 0 0,0-3 0 0,-1 1 0 0,1 2-4 0,0-1 8 16,-1 0-4-16,3-1-4 0,-2 0 4 0,-1 0 0 0,0 2 0 15,1 0 0-15,0-3 0 0,-1 2 0 0,1 0 4 0,0 0-4 0,0 1 0 0,-2-3 0 16,2 1 0-16,-2 2 0 0,1-2 0 0,-1 2 0 0,1 0 0 0,0-3 0 16,-3 1 0-16,3 1-4 0,-2 0 4 0,1-1 0 0,-2 2 0 0,2-2 0 0,-1 0 0 15,1 2 0-15,0-4 0 0,-1 4 0 0,-2-1 0 0,4 0 0 0,-2-1 0 16,1 0 0-16,-1 1 0 0,0 0 4 0,0-1-4 0,2 1 0 0,-2 1 0 16,1-3 0-16,-2 3 4 0,2-2-4 0,-1 1-4 0,0-1 4 0,0 2 0 15,2-1 0-15,-4-1 4 0,2 2 0 0,-1-1 0 0,0 1-4 0,1-2-4 16,-1 2 4-16,-1-1-4 0,-1 1 8 0,3 0-8 0,-3-2 4 0,1 2-4 0,-1 0 4 15,1-1-4-15,1 1 4 0,-4 0 0 0,2 0 0 0,0-2 8 0,-1 2-8 16,0 0 0-16,2 0 0 0,-3 0-4 0,4 0 0 0,-6 0 4 0,6 0 0 16,-4 0-4-16,2 0 4 0,-2 0 0 0,2 0 4 0,-2 0-4 0,2 0 4 0,-2 0-8 15,3 0 4-15,-1 0 0 0,0 0 0 0,0 0 0 0,0 0 0 0,0 0 0 16,-1 0 0-16,1 0 0 0,1 0 0 0,0-1-4 16,-2 1 4-16,1 0-4 0,1-1 8 0,-1 1-4 0,2 0 0 0,-4-2-4 0,3 2 8 15,-1-2-4-15,1 1 4 0,-2 1-4 0,1 0 0 0,-2-1 0 0,2 1 0 16,-2-2 0-16,2 0 0 0,-4 2 0 0,2-2 0 0,1 2 0 0,-1 0 0 0,-3-3-4 15,3 2 8-15,-1 0-4 0,-2 1 4 0,1-1-4 0,-2-1 0 0,1-1 4 0,0 3-4 16,-1 0 0-16,-1-2 4 0,2 2 0 0,-3 0-16 0,0-3 16 16,3 3 0-16,-5-2 0 0,2 1 0 0,0 1 0 0,-3-1-4 0,4-1 8 0,-4 2-4 15,2-2 0-15,-2 2-4 0,2-1 4 0,-2 1 0 0,-2-1 0 0,2 1 0 16,-2-2 0-16,0 2 8 0,2 0-8 0,-2-2 4 0,-1 2 0 0,2-1 4 16,-2 1-4-16,-1 0 0 0,1-1 0 0,0 1-4 0,-1 0 4 0,1 0-4 0,-2 0 0 15,2 0 0-15,-2 0 0 0,0 0 0 0,1 0-8 0,-2 0 8 16,1 0 0-16,0 0-4 0,0 0 0 0,-2 0 4 0,0 0 0 0,2 0-4 0,-3 0 0 15,3 0-4-15,-3 0 4 0,1 0 4 0,1 1-4 0,-2 0 0 0,0-1 4 16,0 0-4-16,-1 2-4 0,1-2 4 0,-2 2 0 0,2-2 4 0,-2 1-4 16,-1-1 0-16,0 1 4 0,-1-1-4 0,1 2 0 0,0-2 0 0,-4 2 4 0,1-2-4 15,-1 1 0-15,-2-1 0 0,2 1 0 0,-3-1-4 0,-1 0 4 16,1 2 4-16,0-2-4 0,-4 0 0 0,2 3 4 0,-3-3-4 0,-1 0 0 16,1 0 0-16,0 0 0 0,-2 0 4 0,0 0 0 0,-2 0-4 0,0 0 4 0,0 0-4 15,-2 0 0-15,2 0 0 0,-3 0 0 0,1 0 0 0,0 0 0 0,-1 0 0 16,-2 0 0-16,2 0-4 0,-2 0 0 0,0 0 4 0,1 0 0 0,0-3 0 0,-3 3-4 15,1 0 4-15,0 0 0 0,-1 0 0 0,-1 0 0 0,0 0 0 16,2 0 4-16,-4 0-4 0,2 0-4 0,0 0 4 0,0 0 0 0,0 0 0 0,0 0 4 16,-2 3-4-16,2-3 0 0,0 0 0 0,0 0 4 0,0 0-4 0,0 2 0 15,0-2 4-15,2 0-4 0,-2 3 0 0,1-1 0 0,2-1 0 0,-1 0 0 16,1 0 0-16,0 2 0 0,0-1 0 0,4 0 4 0,-3 1-4 0,2 0 4 0,1-1-8 16,-1 0 4-16,2 1 0 0,-1 0-4 0,1 0 4 0,1 0 0 15,0 2 0-15,-3-2 0 0,0 0 0 0,2 1 0 0,0-1-4 0,-2 2 8 16,1-3-4-16,-2 2-4 0,-1 0 4 0,2-1 0 0,-3-1 0 0,1 3 4 0,-3-3-4 15,2 2 0-15,-3-2 0 0,2 2 0 0,-4-2 4 0,2 2-4 0,0-3 0 16,-1 3 4-16,-1-2-4 0,-1-1-4 0,1 2 4 0,-1-1-4 16,0 1 0-16,-1-2 4 0,-1 1 0 0,2-1 0 0,-2 1-4 0,-1-1 4 0,2 1 0 0,-3-1 0 15,4 0 0-15,-4 1-8 0,2 0 8 0,1-2 4 0,-2 1 0 16,1 0-4-16,-2-1 0 0,3 2 0 0,-1-2 4 0,0 2 0 0,0-2 0 0,-1 1-4 16,1-1 0-16,0 1 0 0,1-1 0 0,-3 2 0 0,2-2 0 0,0 2 4 15,-2-2-4-15,0 1 0 0,1-1 0 0,-1 1 0 0,-1 1 0 0,1-2 0 16,0 3 0-16,-1-3 0 0,0 2-4 0,-1-2 8 0,1 2-4 0,-2-2 0 0,2 3 0 15,-1-2 0-15,1 0 0 0,0 0 0 0,0 2 0 0,-1-1 4 0,2 0-8 16,-1 0 0-16,0-1 4 0,2 2 0 0,-3-1 0 0,2-1-4 0,-1 0 4 16,1 2 0-16,0-1 0 0,1-1 4 0,-1 1-4 0,1 1 0 0,1-1 4 15,0-1-8-15,0 2 4 0,1-2 0 0,0 1 0 0,1-1 0 0,2 2 0 16,-1-3 0-16,4 3 4 0,-4-1-4 0,3-2-4 0,-1 2 0 0,2-2 8 0,1 2-4 16,-2 0 0-16,2-1 0 0,-1-1 0 0,1 2 0 0,2-1 0 0,-2-1 0 15,0 0 4-15,3 0-8 0,-1 2 0 0,0-1 4 0,0-1 0 0,1 0 4 16,0 0-4-16,0 1 0 0,1-1-4 0,-1 0 4 0,2 2 0 0,-2-2 0 15,0 0-12-15,2 3 16 0,0-3-4 0,-2 0 4 0,2 0-4 0,-1 0 0 16,0 0 0-16,0 2 0 0,1-2 0 0,-2 0 0 0,3 0 0 0,-1 0 0 0,-1 0-4 16,-1 2 8-16,3-2 0 0,-1 3-8 0,0-3 8 0,1 1-4 0,-1-1 0 15,3 1 0-15,-2-1 0 0,1 1 0 0,1-1 0 0,0 0 0 0,0 3 0 0,0-3 0 16,2 0 4-16,0 0-4 0,-1 0 0 0,4 2 0 0,-2-2 0 16,0 0 0-16,4 0 0 0,-4 0 0 0,5 2 0 0,-1-2-4 0,-1 2 4 15,1-2 0-15,1 0 0 0,0 0 0 0,0 1 0 0,1-1 4 0,-2 0-4 0,2 1 0 16,2 1 4-16,-4-2-4 0,2 0 0 0,2 3-4 0,-4-3 4 0,2 0 4 15,1 1-4-15,-2 1 0 0,0-1 0 0,1-1 0 0,-2 3-4 0,0-1 8 0,0-1 0 16,1-1-8-16,0 2 0 0,-2 0 8 0,0-1-4 0,-1 0 0 16,2 1 0-16,-1-1 0 0,-1 1 0 0,1-2 4 0,-3 1-4 0,3 1 0 15,-4-1 0-15,4 0 4 0,-4-1-4 0,3 2-4 0,-3 0 4 0,2-1 0 0,-4-1 0 16,3 1 0-16,-1 1 0 0,-2-2 0 0,2 2 0 0,-2-2 0 0,1 3-16 16,-2-3 16-16,-1 0 0 0,2 1-4 0,-3 1 4 0,2-1 0 0,-1-1 4 15,-3 1-4-15,2 1 0 0,0-2 0 0,0 2 4 0,-2-1-8 0,1 1 4 16,-3-2 0-16,4 2-4 0,-2 1 4 0,-1-2 0 0,1 0 0 0,0 0-4 15,1 2 8-15,-1-3-4 0,1 4 4 0,-1-2 0 0,1-1-4 0,1 0 0 0,-1 1 0 16,2 1 0-16,-1-2 4 0,2 1-4 0,0-1 0 0,0 2 0 0,1-1 4 16,1-1-8-16,1 1 4 0,0 1 0 0,1-2 0 0,0 1 0 0,0-1 4 15,2 1-4-15,2-1-4 0,0 2 0 0,-2-3 8 0,3 1-8 0,1 1 4 0,0 0 0 16,0-2 0-16,2 2-4 0,0 0 8 0,-1-2-4 0,2 2 4 16,1-1-4-16,0 1-4 0,-2-2 4 0,3 1 0 0,0 1 0 0,1-2 0 0,0 1 0 15,-2 0 0-15,2-1-4 0,0 2 4 0,1-1 0 0,0-1 0 0,-2 2 0 16,4-2 0-16,-1 2 0 0,-1-2 0 0,1 0 4 0,-1 2-4 0,1 1 0 15,0-2 0-15,0-1 0 0,0 0 0 0,1 1 0 0,-1 0-4 0,1-1 8 0,1 3-4 16,-2-3 0-16,2 0 0 0,-2 2 0 0,2-2-12 0,0 0 12 16,0 2 0-16,0 0 4 0,0-2-4 0,0 0 0 0,0 1 4 0,-1-1-4 0,1 0-4 15,0 0 4-15,0 0 0 0,0 1 0 0,0-1 0 0,0 0 0 0,0 0 0 16,0 2 0-16,0-2 4 0,0 0 0 0,0 0-4 0,0 0 4 0,0 0-4 0,0 0 0 16,0 0 0-16,0 0 0 0,1 0 0 0,-1 0 0 0,0 0 0 15,0 0 0-15,0 0 4 0,0 0-4 0,2 0 0 0,0 0 0 0,-1 0 0 16,1 0 0-16,-1 0 0 0,1 0 0 0,2 0 4 0,0 0-4 0,-1 0 0 0,0 0 0 15,2 0 0-15,-2 0 0 0,3 0 0 0,-1 0 0 0,4 0 4 0,-4 0-4 16,3 0-4-16,0 0 0 0,1 0 4 0,-1 0 0 0,2 0 4 0,2 0-4 16,-2 0 0-16,1 0 0 0,3 0 0 0,-2 0 0 0,3 0 0 0,-2 0 0 0,4 0 0 15,-1 0-4-15,3 0 4 0,-1 0 0 0,0 0 0 0,4 0 0 0,-1 0 0 16,1 0 0-16,2 0 0 0,0 0-4 0,0 0 4 0,2 0 4 0,1 0-4 16,0 0 0-16,0 0 4 0,3 0-4 0,0 0-4 0,0 0 4 0,0 0 0 15,0 0 0-15,3-2 0 0,-3 2 0 0,2 0 0 0,1 0 0 0,-1 0 4 0,1 0 0 16,0 0 0-16,-1 0 0 0,3 0-4 0,-2 0 0 0,3 0 0 0,-3 0 0 15,2 0 0-15,-2 0 0 0,2-1-4 0,0 1 4 0,0 0 0 16,1 0-4-16,0 0 4 0,-1 0 0 0,0 0 0 0,0 0-4 0,1 0 4 0,-1 0 4 16,0 0-8-16,3 0 8 0,-4 0-4 0,3 0 0 0,-2 0 0 0,1 0 0 15,-1 0 0-15,1 0 0 0,0 0 0 0,-1 0 4 16,0 0-4-16,3 0 0 16,-3 0 0-16,0 0 0 0,2 0 0 15,-2 0 0-15,0 0-4 0,0 0 8 0,0 0-4 0,-2 0-4 0,2 0 4 0,-1 0 0 0,1 0 0 0,-2 0 0 0,-1 0 0 0,1 0 0 0,1 0 0 16,-1 0 0-16,-2 0 4 0,3 0-4 0,-3 0 0 0,3 0 0 0,-1 0 0 0,-2 0-4 0,1 0 4 0,-2 0 0 0,3 0 0 15,-3 0 0-15,2 0 4 0,0 0-4 0,-2 0 0 0,0 0 0 0,1 0 0 0,-1 0 0 16,2 0 0-16,-2 0 0 0,0 0 4 0,0 1-4 0,2-1-4 0,-2 2 4 16,1-2 0-16,-1 0 0 0,2 0 0 0,-2 1 0 0,0 1 0 0,0-2 4 15,0 1-4-15,2-1 4 0,-1 0-4 0,0 2 0 0,-1-1 0 0,1 1 0 0,-1-2 0 16,0 1-4-16,0 1 0 0,0-1 4 0,0 1 0 0,0 0 4 16,0-2-8-16,-1 1 0 0,-1 0 4 0,1 1 0 0,-1-1-4 0,0 1 8 15,1-1-4-15,-1 0 0 0,-2 1 0 0,2-1 4 0,-1 1-4 0,0 0 0 0,0-2 0 16,0 1 0-16,0 0-4 0,-1 1 4 0,0 0 0 0,1-2 0 0,-2 3 0 15,4-3-4-15,-3 1 4 0,1-1 4 0,0 2-4 0,-1-1 0 0,1-1 0 16,-1 0 0-16,3 1 0 0,-2 1 4 0,-1-1-4 0,1-1-4 0,-3 0 4 16,3 2 4-16,-2-2-4 0,2 2 0 0,-3-2 0 0,2 0-4 0,-3 0 8 15,2 2-4-15,-3-2 0 0,3 0-4 0,-2 3 8 0,1-3 0 0,-2 0-8 0,1 0 4 16,-2 1 0-16,1-1 0 0,2 0 4 0,-2 0-8 0,-1 1 4 16,2-1 0-16,-1 0 0 0,2 0 0 0,-2 0 0 0,0 1 0 0,3-1 0 0,-1 0 0 0,0 0 4 15,0 0-4-15,3 0 4 0,-2 0-8 0,2 0 0 0,-3 0 4 16,4 0-4-16,-1 0 4 0,0 0 4 0,1 0-4 0,1 0 0 0,-3 0 0 0,1 0 0 15,2 0-4-15,-4 0 4 0,2 0-4 0,2 0 8 0,-3 0-4 0,1 0 4 16,-2 0-4-16,2 0 4 0,-1 0-4 0,-1 0 0 0,0 0-4 0,1-1 4 16,-1 1-4-16,-3-1 4 0,2 1-4 0,-1-1 8 0,1 1 0 0,-3-3-8 0,3 3 4 15,-2-2 0-15,0 2 0 0,-3 0-4 0,1-4 4 0,2 4 0 0,-2-1 0 16,0-2 0-16,0 3 0 0,0-3 0 0,2 3-4 0,-4-1 4 16,2-2 0-16,2 3 0 0,-5-4 0 0,5 3 0 0,-3-2 0 0,0 3 0 0,2-3 0 15,-1 1 4-15,-1 1-4 0,0 0 0 0,2-1 0 0,-4 1 0 0,2-1 0 16,-1 1 0-16,0 0 0 0,0-1 0 0,-1 2-4 0,0-2 4 0,0 1 0 0,0 1 0 15,-1-2 0-15,-1 1 0 0,1 1 0 0,0-2 0 0,-1 2 0 16,0 0 0-16,0-1 0 0,-2 1 4 0,0-2-4 0,3 2 4 0,-3 0-4 0,-2 0 4 16,3 0 0-16,-1 0-4 0,-1 0 0 0,1 0 0 0,-2 0 0 0,2 0-4 15,-2-1 8-15,1 1-4 0,-1 0 0 0,2 0 0 0,-2 0-4 16,2-2 4-16,-1 2-4 0,0-1 4 0,-1 1 4 0,1 0-4 0,-1 0 4 0,3-2-8 0,-2 1 4 16,-1 1 0-16,3 0 0 0,-3-1 0 0,3 1-4 0,-1-2 4 0,0 0 0 15,-1 2-4-15,3-2 4 0,-3 2 4 0,1-3-4 0,2 2 0 0,-2 0 4 16,-2 1 0-16,3-1-4 0,-1-2 0 0,1 1 0 0,-1 2 0 15,3-2 0-15,-4 0 0 0,0 1 0 0,2-1-4 0,-1 1 8 0,-1 0-4 0,-1-1 4 16,0 1-8-16,2-1 4 0,-2 1 0 0,1-1-4 0,-2 0 4 0,0 0 0 0,-1 0 0 16,4 0 4-16,-5 1-8 0,1-1 4 0,0 1-4 0,-1-2 4 0,1 2 0 15,0-1 0-15,0 1 0 0,-1 0-4 0,0-1 12 0,1 0-8 0,0-1 0 16,-1 2 4-16,-2-1-4 0,3 1 0 0,-1 1 0 0,0-2 0 0,3 1 0 16,-3 0 4-16,0-1-4 0,0 0 0 0,3 2 0 0,-2-1 0 0,0 0 0 15,1 1 0-15,1-2 0 0,-1 2 0 0,-1-2 0 0,3 2-4 0,-3 0 4 0,3-2 0 16,-2 2 0-16,1 0 4 0,0 0-4 0,0 0 4 0,-1 0-4 15,2 0 0-15,-2-3 0 0,0 3 0 0,0-1 0 0,0 1 0 0,1 0 0 0,0 0 0 16,-3-1 0-16,2 1 0 0,0 0 0 0,-1-1 0 0,0 1-8 0,0-3 8 0,1 3 0 16,0-2 0-16,-4 2 0 0,3 0 0 0,-1-2 0 0,0 1 4 15,1-1-8-15,-1 0 4 0,0 1 4 0,-3 0-4 0,3-1-4 0,0 1 8 0,-2-2-4 16,-1 1 0-16,2 0 0 0,-3 1 4 0,4 0-4 0,-3-1 0 0,-1 0-4 16,1 0-20-16,-1 0-4 0,0 1-24 0,1-1-24 0,-4 1-44 0,2-1-68 15,-1 0 8-15,1 0 20 0,-1-1 20 0,0 0 16 0,-2 0 12 0,0 0 12 16,0-3 8-16,-2 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14T11:58:02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 3814 107 0,'1'-3'172'0,"-1"2"-4"0,0-2 0 16,0 0 0-16,0 0 0 0,2 1-16 0,-2 0-20 0,-2-2-12 0,2 2-16 15,0-3-8-15,0 1-12 0,-1 1-8 0,-1-1-8 0,2 1-8 0,-2 0-8 0,1 0-4 16,1 0-4-16,-2-2-8 0,2 3-12 0,-1-1-24 0,-1 1 0 16,2 0 0-16,-2-2 0 0,2 1 0 0,0 2 0 0,-2-2 0 0,0 1 0 0,2 1 0 15,0-1 0-15,0 1 0 0,0-1 0 0,0 2 0 0,0 2 0 0,0-2 0 0,0 1 0 16,0 2 0-16,0 0 0 0,2 2 0 0,-2 0 0 0,0-1 0 16,0 1 0-16,2 2 0 0,-2 0 0 0,0 0 0 0,0 0 0 0,0 4 0 0,0-3 0 15,0 1 0-15,0 2 0 0,-2-1 0 0,2 1 0 0,-2-1 0 0,2 2 0 16,0-1 0-16,0 1 0 0,0 0 0 0,0 0 0 0,-2 0 0 15,2-1 0-15,-1 0 0 0,1 1 0 0,0-1 0 0,-2-2 0 0,2 0 0 16,0 0 0-16,0-1 0 0,0 1 0 0,0-3 0 0,0 2 0 0,-1-2 0 0,1-1 0 16,0 1 0-16,-2-3 0 0,2 0 0 0,0 1 0 0,0-4 0 0,0 1 0 0,0-1 0 15,-2-1 0-15,2 1 0 0,-1-4 0 0,1 1 0 0,-2 0 0 0,1-3 0 16,-1 1 0-16,0-2 0 0,-1 0 0 0,2 1 0 0,-1-3 0 0,-2 1 0 0,2 0 0 16,-1 0 0-16,0 0 0 0,1-1 0 0,-3 0 0 0,4 1 0 0,-3 0 0 15,1-2 0-15,1 1 0 0,-1 2 0 0,-1-1 0 0,2 1 0 0,-1 0 0 16,2 0 0-16,-3 1 0 0,3 0 0 0,-1 4 0 0,-1-3 0 0,3 1 0 15,0 2 0-15,0 2 0 0,0 0 0 0,0 0 0 0,2 2 0 0,-1-2-36 16,1 4-72-16,1-2-12 0,0 3-16 0,0-1-24 0,2 0-28 0,-2 0-16 0,2 1 8 16,-2 1 24-16,0 0 20 0,2-2 20 0,0 0 12 0,-2 3 12 15,3 0 16-15,-3-1 8 0</inkml:trace>
  <inkml:trace contextRef="#ctx0" brushRef="#br0" timeOffset="622.54">2153 3379 27 0,'-5'-6'112'0,"2"2"0"0,1-2-8 0,-2 2 0 0,-1-1 0 0,4 0 0 0,-3 0-4 0,0 2-4 0,0-2 0 16,1 3-4-16,0-4-8 0,-1 3 0 0,-1 0 0 0,2 0-8 0,-1 0-4 15,1-2-4-15,0 4-4 0,-2 0-4 0,2-2-4 0,-3 1-4 0,3 1-4 0,1-1-4 16,-3 1-4-16,2 1-4 0,0-2-4 0,1 1-4 0,-1 1 0 0,0 0-8 16,0 0 0-16,0 0-20 0,0 0 0 0,1 0 0 0,-1 0 0 0,1 1 0 15,1 1 0-15,-1-2 0 0,0 1 0 0,1 1 0 0,1-1 0 0,-2-1 0 16,2 3 0-16,0-1 0 0,0-1 0 0,0 0 0 0,0-1 0 0,0 2 0 15,2 0 0-15,-1-1 0 0,1 0 0 0,0 1 0 0,1 0 0 0,-1-2 0 0,-1 0 0 16,2 1 0-16,-1-1 0 0,2 0 0 0,-1 0 0 0,1 0 0 16,-1-1 0-16,-1 1 0 0,1-2 0 0,-2 0 0 0,3 2 0 0,-3-1 0 0,1 0 0 15,-1-3 0-15,1 4 0 0,2-2 0 0,-4 0 0 0,2-1 0 0,-2 2 0 0,0-2 0 16,0 0 0-16,0 0 0 0,0 1 0 0,0-1 0 0,-2 2 0 0,2-2 0 16,-4 2 0-16,2-1 0 0,1-1 0 0,-1 3 0 0,-1-1 0 0,0-1 0 15,1 2 0-15,-1 0 0 0,1 2 0 0,-1-1 0 0,0 0 0 0,3 1 0 16,-2 1 0-16,-2-2 0 0,4 2 0 0,0 2 0 0,0-2-8 0,3 1-92 0,-2 1-24 15,1-1-32-15,1 1-24 0,2-1-24 0,-2 0-4 0,4 2 16 16,-3-1 24-16,4-1 16 0,0 2 20 0,0 1 16 0,-2-1 12 0,4 0 12 0,-1 0 12 16</inkml:trace>
  <inkml:trace contextRef="#ctx0" brushRef="#br0" timeOffset="1491.62">2461 3814 3 0,'0'-3'96'0,"2"0"-4"15,-2 0 0-15,0 2 0 0,0-2 8 0,0 1 0 0,0 0-8 0,0-1 4 0,0 1-4 16,0 1 4-16,0-4-4 0,0 5-4 0,0-4 8 0,0 4-4 0,0-3-4 16,0 2-8-16,0 0-4 0,0-1-8 0,-2 1-4 0,2-1-8 0,0 1-4 15,0 1-8-15,0-4-8 0,0 4 0 0,0 0-4 0,0-1-4 0,2 1 0 0,-2 0-4 16,0 1-8-16,2-1-16 0,-1 2 0 0,1 0 0 0,-1-1 0 0,1 2 0 16,0 1 0-16,1-1 0 0,0 1 0 0,0 3 0 0,0-3 0 0,0 3 0 15,0 0 0-15,-1 0 0 0,1 1 0 0,0-1 0 0,2 1 0 0,-3 1 0 0,1 0 0 16,1 0 0-16,1 2 0 0,-2-2 0 0,1 2 0 0,-1-2 0 15,2 1 0-15,-4 2 0 0,2-1 0 0,1-3 0 0,-3 3 0 0,2-2 0 0,0 1 0 16,-3-1 0-16,2-1 0 0,-1 1 0 0,1-3 0 0,-2 1 0 16,0 1 0-16,2-2 0 0,-1 0 0 0,-1-1 0 0,0-1 0 0,-1 0 0 0,-1-1 0 15,2 0 0-15,-2-2 0 0,2 1 0 0,-1-2 0 0,-1 0 0 0,1-2 0 16,-1 1 0-16,-1-2 0 0,3 0 0 0,-3-1 0 0,0 0 0 0,3-3 0 16,-2 1 0-16,1-2 0 0,-1 2 0 0,-1-4 0 0,3 1 0 0,-2-2 0 0,2 3 0 15,-1-2 0-15,-1-3 0 0,2 1 0 0,0 1 0 0,0 0 0 0,0-3 0 16,0 2 0-16,0 0 0 0,3-2 0 0,-1 2 0 0,1-1 0 0,-1 1 0 15,1 0 0-15,2 2 0 0,-1-3 0 0,1 2 0 0,1 0 0 0,-1 2 0 16,0 0 0-16,4 1 0 0,-4 0 0 0,3 2 0 0,0 0 0 0,0 1 0 0,1 0 0 16,-1 3 0-16,2 1 0 0,-1-2 0 0,1 3 0 0,-1 3 0 0,2-2 0 15,-1 1 0-15,-1 1 0 0,2 3 0 0,-3-1 0 0,2 0 0 0,-2 2 0 16,1 1 0-16,-1-1 0 0,0 0 0 0,1 4 0 0,-3-3 0 0,1 3 0 16,1 2 0-16,-3-3 0 0,2 2 0 0,-2 0 0 0,0 0 0 0,0 0 0 0,-2 0 0 15,0 2 0-15,0-2 0 0,3 0 0 0,-4 0 0 0,-1 0-8 16,1-1-60-16,-2 0-4 0,2 0-12 0,-1-1-4 0,-1 1-8 0,0-4-8 0,2 1-12 15,-2 3-4-15,0-4-16 0,0-1-20 0,0 0-8 0,0-2 4 0,0 1 16 16,0-1 16-16,3-1 16 0,-3 0 16 0,2-3 8 0,-1 1 12 0</inkml:trace>
  <inkml:trace contextRef="#ctx0" brushRef="#br0" timeOffset="1835.41">3206 3497 123 0,'3'-13'152'0,"-1"0"4"0,1-1 4 16,-1 1-8-16,-2 3 4 0,0-2-4 0,0 1-12 0,-2 2-16 0,1-1-16 0,-1 2-12 16,-1-1-8-16,1 1-12 0,-1 1-12 0,1 0-4 0,-1 1-8 0,0-3-4 15,0 5-4-15,-2-2-12 0,2 1 0 0,2 1-4 0,-3 1-24 0,1-2-4 16,2 4 0-16,-1 0 0 0,0 1 0 0,-1 0 0 0,3 1 0 0,-3 0 0 16,3 3 0-16,-2 0 0 0,1 2 0 0,-2 3 0 0,3-1 0 0,-3 1 0 0,3 3 0 15,-2-2 0-15,-1 3 0 0,3 3 0 0,-2 0 0 0,-1 1 0 0,0 1 0 16,1 0 0-16,-1 2 0 0,0 0 0 0,0 3 0 0,-2-1 0 0,2 2 0 15,0 0 0-15,0 3 0 0,-1-1 0 0,3 0 0 0,-4 2 0 0,3 0 0 16,-1 0 0-16,2 2 0 0,-1-2 0 0,-1 0 0 0,2 2 0 0,-1-2 0 0,2 2 0 16,0-2 0-16,0 0 0 0,2 1 0 0,2-2 0 0,-2 0 0 0,1 0 0 15,0-2 0-15,2-1 0 0,1 0 0 0,2 0 0 0,0-2 0 0,-2 1 0 16,4-2 0-16,1-1 0 0,-2-1 0 0,3-2 0 0,1 1 0 0,-1-2 0 16,3-2 0-16,-2-1 0 0,0-1 0 0,4-1 0 0,-4-2 0 0,4-3-68 15,-4 1-16-15,4-2-8 0,-4-2-12 0,4 0 0 0,-4-3-12 0,3-2-4 16,-3 1-12-16,0-4-4 0,-1 1-4 0,1-2-4 0,-3-1-20 0,0-3 24 15,1 1 16-15,-3-4 16 0,0 1 12 0,-2-2 8 0,-1-1 12 0</inkml:trace>
  <inkml:trace contextRef="#ctx0" brushRef="#br0" timeOffset="2057.12">3193 3735 143 0,'-17'-6'140'0,"4"3"-4"0,-2-1-4 16,0-1-8-16,1 1-8 0,1 2-4 0,1 2-12 0,-1-2-4 0,4 0-16 15,-4 1-8-15,4 1 0 0,-1 0 0 0,1-2-8 0,1 2-12 0,3 0 0 16,0 2-8-16,2-2-4 0,1 0-4 0,2 0 0 0,0 0-4 0,3 0-8 16,2 0 0-16,2 0-8 0,-1-2-4 0,5 2 4 0,0-1-16 0,-1 0-8 0,5-1-8 15,-2 1-12-15,1-1-8 0,2 1-8 0,0-1-16 0,0-1-12 16,3 2-12-16,-2-3-20 0,2 0-20 0,0 1-16 0,0 2-24 0,0-3-8 16,-1-1 12-16,2 2 20 0,-1-2 20 0,-1 1 12 0,0 1 12 0,-2-2 12 0,2 0 8 15</inkml:trace>
  <inkml:trace contextRef="#ctx0" brushRef="#br0" timeOffset="2933.11">5012 3736 35 0,'6'0'104'16,"2"-1"8"-16,-1-2-4 0,-3 0 4 0,4 2 4 0,-2-3 0 0,-1 2-4 0,0-3 0 16,0 1-4-16,2 0 8 0,-4-1 8 0,2 1-12 0,-1 0-12 0,0-2-8 15,-2-1-12-15,1 2-8 0,-3-3-8 0,2 2-12 0,-1 0-4 0,-1-1-4 16,0-1-4-16,-1 1-4 0,1-1-4 0,-2-1-32 0,-1 1 0 0,0 0 0 0,0 0 0 15,-2-1 0-15,0 2 0 0,-1 0 0 0,0-2 0 0,-1 5 0 0,1-3 0 16,-1 1 0-16,-3 0 0 0,0 1 0 0,2-1 0 0,-3 3 0 0,1 1 0 16,1 0 0-16,-4 0 0 0,2 2 0 0,0 0 0 0,0 2 0 15,0 1 0-15,1 0 0 0,-2 3 0 0,2 0 0 0,2 0 0 0,-2 1 0 0,0 1 0 0,2 3 0 16,0-1 0-16,2 0 0 0,-1 2 0 0,1-1 0 0,3 2 0 0,-2 0 0 16,2 0 0-16,0 0 0 0,3 1 0 0,0-1 0 0,3 0 0 0,0 2 0 15,0-2 0-15,2 1 0 0,0-3 0 0,3 1 0 0,0 0 0 16,1-2 0-16,-1 3 0 0,2-2 0 0,2-3 0 0,-1-1 0 0,-1 3 0 0,2-4 0 15,0 1 0-15,0-2 0 0,-1 0 0 0,0-3 0 0,3 2 0 0,-4-2 0 0,1 0 0 16,0-2 0-16,-1 0 0 0,-1-2 0 0,2 0 0 0,-3 2 0 0,2-4 0 16,-3-1 0-16,0-1 0 0,-1 2 0 0,1-2 0 0,-3 0 0 15,2-2 0-15,-2 0 0 0,-3 1 0 0,2-4 0 0,-1 1 0 0,1-1 0 0,-3 0 0 16,0-1 0-16,0 2 0 0,0-2 0 0,0 0 0 0,0-1 0 0,0 0 0 16,-1 1 0-16,-1 0 0 0,2 0 0 0,-2 0 0 0,2 1 0 0,-3 1 0 0,3 0 0 15,-3-1 0-15,1 2 0 0,2 0 0 0,-2 0 0 0,0 2 0 0,2 2 0 16,-2-1 0-16,2 1 0 0,0 3 0 0,0 0 0 0,0 2 0 0,0 0 0 15,2 2 0-15,0 3 0 0,0-2 0 0,0 4 0 0,1 1 0 0,-1-1 0 16,1 3 0-16,0-1 0 0,-1 3 0 0,3 0 0 0,-2 1 0 0,2 1 0 16,1 1 0-16,-2 0 0 0,1 1 0 0,2 1 0 0,-3 0 0 0,4-1 0 0,-2 2 0 15,1 0 0-15,-2 0 0 0,1 0 0 0,2 0-116 0,-2-2-20 16,-1 3-12-16,3-4-24 0,-3-1-20 0,1 2-12 0,0-2 12 0,-1-2 20 0,1-1 28 16,1 0 12-16,0-1 16 0,-2-2 12 0,2-1 12 0,-3 0 12 0</inkml:trace>
  <inkml:trace contextRef="#ctx0" brushRef="#br0" timeOffset="3968.31">5878 3328 79 0,'10'-5'88'0,"-2"1"0"0,1-2-4 0,-1 2 0 16,0-1-4-16,0 1 0 0,1-1 0 0,-1 1-4 0,0-1 0 0,0 1 0 15,0 0 0-15,-2-2 0 0,2 2 0 0,-1 0 0 0,0-1 8 0,-2 2-8 16,2-3 4-16,-1 3 0 0,-1-2 0 0,1 3-4 0,-2-2-8 0,1 2-8 0,0-3-8 15,-2 2 0-15,2 0-12 0,-2 0-4 0,1 0-4 0,-2 0 0 16,3 0-28-16,-5 2-4 0,3-2 0 0,-1 0 0 0,0 2 0 0,-1-1 0 0,-1 0 0 16,2 0 0-16,-2 2 0 0,-2-3 0 0,2 2 0 0,-3 1 0 0,3-1 0 15,-3 1 0-15,0 0 0 0,-1 0 0 0,-2 0 0 0,0 1 0 0,1-1 0 16,-1 4 0-16,-2-4 0 0,0 0 0 0,0 2 0 0,-2 0 0 0,0 1 0 0,0 0 0 16,-1-1 0-16,0 0 0 0,0 1 0 0,0 0 0 0,-2 0 0 0,2 0 0 15,-1 0 0-15,0 0 0 0,0 0 0 0,-1 0 0 0,2 0 0 16,1 0 0-16,-2 0 0 0,1 0 0 0,0 0 0 0,1 0 0 0,2 0 0 0,0 0 0 15,-1-1 0-15,3-2 0 0,-1 3 0 0,1-1 0 0,1 0 0 0,1-1 0 16,-1-1 0-16,3 3 0 0,-1-3 0 0,1 2 0 0,1 0 0 0,-1 0 0 0,2-1 0 16,0 2 0-16,0 0 0 0,0-2 0 0,2 1 0 0,-1 2 0 15,-1-1 0-15,2 2 0 0,1-1 0 0,-1 1 0 0,1-1 0 0,-1 2 0 0,2 2 0 16,-4-1 0-16,3 2 0 0,-1-1 0 0,1 2 0 0,0 1 0 0,-1 1 0 16,-1 1 0-16,3-1 0 0,-3 3 0 0,1 0 0 0,0 2 0 0,-1-1 0 15,-1 0 0-15,3 3 0 0,-3-1 0 0,0 1 0 0,0 0 0 0,0 3 0 0,0-3 0 16,0 2 0-16,0 1 0 0,-1-2 0 0,-1 3 0 0,1-2 0 15,-1 1 0-15,0-1 0 0,1 0 0 0,-1 1 0 0,-1-1 0 0,3 1 0 0,-2-3 0 0,-1 1 0 16,3 0 0-16,-3-1 0 0,3-3 0 0,-2 3 0 0,1-3 0 16,-1 0 0-16,2-1 0 0,0 1 0 0,0-3 0 0,0-1 0 0,0 0 0 0,0 0 0 15,2-2 0-15,-1-1 0 0,1 0 0 0,-1-1 0 0,1 1 0 0,1-1 0 16,0-2 0-16,2-2 0 0,-1 0 0 0,0 1 0 0,2-2 0 0,-1 0 0 16,3 0 0-16,-3-3 0 0,1 1 0 0,2-1 0 0,0 0 0 0,-2 0 0 15,2 0 0-15,1-1 0 0,0-2-36 0,-1 1-88 0,0-1-28 0,2 0-24 16,-3 0-32-16,2-1-12 0,2 0 20 0,-3-1 28 0,2 0 16 0,1 1 20 0,-2-1 12 15,1 1 20-15,1 0 8 0,0-2 16 0</inkml:trace>
  <inkml:trace contextRef="#ctx0" brushRef="#br0" timeOffset="5099.26">7118 3213 23 0,'-3'-2'88'0,"-1"2"0"0,3-1 0 0,-1 0 0 0,-4-1 8 15,5-1-4-15,-2 3 0 0,-1-3 0 0,1 1 0 0,0 0-4 16,0 2 4-16,1-4 4 0,-1 1-8 0,0-1 4 0,-2 4 0 0,2-2 0 16,0-3-4-16,1 4-8 0,-1-2-8 0,0 0-8 0,1 0-8 0,-1 1-8 0,1 0-4 15,-1-3-4-15,2 2-4 0,-1 0-4 0,-1 0-24 0,2 0-8 0,-1 0 0 16,-1 0 0-16,3 0 0 0,0 0 0 0,-2 1 0 0,2-2 0 0,2 3 0 0,-2-2 0 16,3-1 0-16,0 4 0 0,0-3 0 0,0-1 0 0,2 4 0 15,0-4 0-15,1 4 0 0,2-2 0 0,1 2 0 0,-1-3 0 0,2 0 0 0,2 3 0 16,0-3 0-16,-1 3 0 0,5-2 0 0,-4 1 0 0,4 1 0 0,0 0 0 0,1-1 0 15,-1 1 0-15,0 0 0 0,3 0 0 0,-2 0 0 0,-1 0 0 16,2 0 0-16,0 0 0 0,-3 0 0 0,2 0 0 0,-1 1 0 0,0 0 0 0,-2-1 0 16,0 2 0-16,-1 1 0 0,1 0 0 0,-3 0 0 0,0-1 0 0,0 1 0 15,-3 1 0-15,0 0 0 0,0 2 0 0,-2-2 0 0,-3 2 0 0,2 0 0 16,-2 1 0-16,-1 1 0 0,-2 0 0 0,2 2 0 0,-2-1 0 0,-2 2 0 16,0 2 0-16,2 0 0 0,-1 0 0 0,-2 3 0 0,1-1 0 0,0 2 0 0,1-1 0 15,-1 1 0-15,-1 2 0 0,3 0 0 0,-2 1 0 0,-2-1 0 0,4 0 0 16,-2 3 0-16,2-1 0 0,-1 1 0 0,1-1 0 0,0 0 0 0,1 0 0 15,-1-1 0-15,2 4 0 0,1-3 0 0,0 0 0 0,0-1 0 0,0 0 0 16,1-1 0-16,0 1 0 0,0 0 0 0,-1-2 0 0,4-1 0 0,-3 0 0 0,0-1 0 16,1 1 0-16,0-2 0 0,-2 0 0 0,0-1 0 0,2-1 0 15,-2 1 0-15,2-2 0 0,-4 0 0 0,3 0 0 0,-3-2 0 0,-1 0 0 0,0 1 0 16,0-3 0-16,0 3 0 0,-1-3 0 0,-3-1 0 0,1 1 0 0,0 0 0 16,-3-1 0-16,0 0 0 0,-1-2 0 0,-1 3 0 0,-3-4 0 0,0 2 0 15,0-1 0-15,-1-1 0 0,0 1 0 0,-2-2 0 0,0 1 0 0,-3-1-108 0,2-2-52 16,-3 3-40-16,1-4-40 0,-3 1 20 0,2 1 20 0,-4-2 24 0,2 0 20 15,-2 0 16-15,1 0 20 0,-1 0 12 0,0-3 12 0,0 3 12 0</inkml:trace>
  <inkml:trace contextRef="#ctx0" brushRef="#br0" timeOffset="7057.06">6428 3579 39 0,'2'-1'72'0,"1"-3"-4"0,-3 4 0 0,3-2 0 0,-1-1 4 0,1 1-4 15,-1 1 4-15,1-2-4 0,-1 1 4 0,-1 0-4 0,2 2 0 0,1-5 0 16,-3 4 0-16,2 0 0 0,0-2 0 0,0 1 0 0,-1 1 0 0,0-1 0 0,-1-1 0 16,2 2 4-16,-1-3 0 0,1 3-4 0,-3-2 4 0,2 3 0 0,1-3-8 15,-3 2-8-15,3-2-4 0,-3 2-8 0,3-1-4 0,-3 0-4 0,0 1-4 16,2-1-12-16,-2 1-20 0,0-1 0 0,0 1 0 0,0-1 0 0,-2 2 0 15,2-1 0-15,-3 0 0 0,2 1 0 0,-1-2 0 0,-1 2 0 0,1-2 0 16,-3 2 0-16,2 0 0 0,-2 0 0 0,2 0 0 0,-3 0 0 0,0 0 0 16,1 0 0-16,0 2 0 0,-3-2 0 0,3 2 0 0,-4-2 0 0,3 1 0 15,-1 0 0-15,-1 1 0 0,1-1 0 0,-1-1 0 0,1 2 0 0,-1-1 0 0,-1 1 0 16,3-1 0-16,-2 3 0 0,1-3 0 0,-2 0 0 0,4 1 0 0,-3-1 0 0,3 1 0 16,-1-1 0-16,0 2 0 0,1-3 0 0,0 1 0 0,2 3 0 0,-2-3 0 15,2 0 0-15,0 1 0 0,0 0 0 0,0-1 0 0,1 1 0 0,1 1 0 16,-1-2 0-16,2 0 0 0,-1 4 0 0,-1-3 0 0,2-2 0 0,0 5 0 15,0-3 0-15,0 2 0 0,0 0 0 0,0-1 0 0,2 2 0 0,-1-1 0 16,-1 2 0-16,0-1 0 0,2-1 0 0,-2 2 0 0,3 0 0 0,-3 0 0 0,0 1 0 16,3 1 0-16,-3-2 0 0,3 1 0 0,-3 1 0 0,2-1 0 0,-1 1 0 15,-1-1 0-15,3 2 0 0,-3-1 0 0,2 0 0 0,-2-1 0 0,0 4 0 16,3-4 0-16,-3 0 0 0,2 1 0 0,-2-2 0 0,0 1 0 0,0-1 0 16,1 2 0-16,-1-2 0 0,0-1 0 0,2 1 0 0,-2-1 0 0,0-1 0 15,0 2 0-15,0-2 0 0,0 0 0 0,0-1 0 0,0 1 0 0,0-2 0 0,2 2 0 16,-2-3 0-16,0 0 0 0,0 1 0 0,1-1 0 0,-1-1 0 15,2 0 0-15,-2 0 0 0,2 0 0 0,-1 0 0 0,1-1 0 0,-1-1 0 0,2 1 0 0,-1 0 0 16,1-1 0-16,0-1 0 0,0 2 0 0,-1-3 0 0,1 3 0 16,0-2 0-16,2 1 0 0,0-1 0 0,-1 2 0 0,1-2 0 0,0 1 0 0,1 0 0 15,-2-1 0-15,2 2 0 0,0 0 0 0,0 0 0 0,1 1 0 0,-1-3 0 16,-1 3 0-16,4 0 0 0,-2 0 0 0,-1 3 0 0,0-2 0 16,4 0 0-16,-4 3 0 0,2-4 0 0,-3 4 0 0,4 0 0 0,-3 1 0 0,1-1 0 0,-1 0 0 15,-1 2 0-15,4-1 0 0,-4-1 0 0,0 3 0 0,1-1 0 16,-1 1 0-16,-2-1 0 0,3 1 0 0,-3-1 0 0,2 2 0 0,-5 0 0 0,3-2 0 15,-1 1 0-15,-2-1 0 0,0 2 0 0,0-1 0 0,-3-1 0 0,1 0 0 16,-1 1 0-16,0-1 0 0,-3 0 0 0,1-1 0 0,0 1 0 0,-1-1 0 16,-1-2 0-16,1 3 0 0,-3-2 0 0,1-1 0 0,0 0 0 0,-3 2 0 0,1-2 0 15,1-2 0-15,-2 2 0 0,1-1 0 0,1-1 0 0,-2-1 0 16,1 2-56-16,-1-2-12 0,0 0-12 0,3-2-4 0,-3 2-12 0,2-1 0 16,1-1-12-16,3-1-8 0,-3 2 0 0,3-2-12 0,-1 0-12 0,0-1-4 0,3 1-8 15,1-1 12-15,-1 0 16 0,3-1 12 0,0 3 16 0,1-5 8 0,1 3 12 16</inkml:trace>
  <inkml:trace contextRef="#ctx0" brushRef="#br0" timeOffset="7488.06">6821 3694 15 0,'5'-4'120'0,"-4"0"12"0,4 0-8 0,-4 1 0 0,2-1-4 0,-3-1 4 0,2 2-8 0,0 0-8 0,-1 0-4 16,-1 0 0-16,0 0-4 0,0 1-16 0,0-2 0 0,0 2-8 0,0-1-12 16,0 2-4-16,-3 0-8 0,3 0 0 0,-2 1-4 0,-1 0-4 0,2 0 0 0,-1 0-4 15,-2 2-8-15,2-1 0 0,-1 2 0 0,0-1-20 0,1 3-12 16,-1-2 0-16,0 1 0 0,1 1 0 0,-3-1 0 0,4 4 0 0,-3-3 0 16,0 2 0-16,2 0 0 0,-1 0 0 0,2 2 0 0,-1 0 0 0,0-2 0 0,1 3 0 15,-1-2 0-15,1 2 0 0,1-1 0 0,0 0 0 0,0 0 0 0,1 0 0 16,1 1 0-16,-1-2 0 0,1 0 0 0,1 1 0 0,-1-1 0 0,1-1 0 0,3 0 0 15,-3-1 0-15,2-1 0 0,1 2 0 0,-1-3 0 0,2 0 0 16,0 0 0-16,0-1 0 0,-1-1 0 0,1-1 0 0,0-1 0 0,1 0 0 0,-2 0 0 16,1-1 0-16,2-1 0 0,-3-1 0 0,1-1 0 0,-1 0 0 0,-1 0 0 15,3-1 0-15,-2-2 0 0,-3 1 0 0,2-1 0 0,-2-1 0 0,1-1 0 16,-1 1 0-16,-2-2 0 0,1-1 0 0,1 2 0 0,-3-1 0 0,0-1 0 16,-3 0 0-16,1 0 0 0,1 1 0 0,-2 1 0 0,-1-1 0 0,1-2 0 0,0 4 0 15,-2-2 0-15,-1 3 0 0,-2 0 0 0,3-1 0 0,-1 2 0 0,-2 1 0 16,0-1 0-16,2 2 0 0,-2 2 0 0,1-1 0 0,1 1-60 0,-3 2-36 15,2 0-28-15,1 5-28 0,1-4-44 0,-1 4-32 0,3-1 20 0,-2 0 28 16,2 4 20-16,1-2 20 0,1 3 16 0,-1-1 12 0,-1 2 12 0,3-2 8 0</inkml:trace>
  <inkml:trace contextRef="#ctx0" brushRef="#br0" timeOffset="10077.94">8242 3563 147 0,'0'0'140'0,"0"-2"0"0,0 2-4 0,0-2 0 16,0 2-4-16,0-3 0 0,-1 1-8 0,-1 1 0 0,2 0-8 16,0-2-8-16,0 1-12 0,-1 1-12 0,-1-1-8 0,2-1-12 0,-2 2-4 0,1-3-8 0,-1 3-8 15,2 0-4-15,-1-1-4 0,-1-1 0 0,0 2-12 0,2-1-24 0,0 1 0 16,0 0 0-16,0-1 0 0,0 0 0 0,-1 2 0 0,1-1 0 0,0 1-24 16,0-2-40-16,0 2-16 0,1 0-16 0,-1 0-12 0,0 0-12 15,2 0-16-15,0 0-12 0,-1 2-16 0,1-2-16 0,-1 1 8 0,1 1 16 16,1 1 24-16,0 0 12 0,-1-2 16 0,4 2 12 0,-3 0 8 15</inkml:trace>
  <inkml:trace contextRef="#ctx0" brushRef="#br0" timeOffset="10258.44">8348 3735 107 0,'0'10'132'0,"0"-1"4"0,-2 2-4 0,1-1 4 0,-1-1-4 0,1 1 4 0,-4 0-4 0,4 0 0 16,-3 0-4-16,1-2-16 0,0 3-12 0,0-2-12 0,-2 0-12 0,2 2-8 15,-2-3-4-15,1 3-12 0,-1-2-4 0,0 1-8 0,0 2 0 0,2-2-8 16,-2 2-8-16,2 1-24 0,1-1 0 0,-4 1 0 0,3 1 0 0,2 1 0 0,-3 0 0 15,4 2 0-15,-3-2 0 0,0 3 0 0,3 0 0 0,-2 2 0 0,1-2-8 16,-1 3-88-16,-1-2-32 0,3 3-28 0,-2-1-36 0,1 0-36 0,-2 1 16 16,3-1 24-16,-2 0 20 0,2 3 24 0,0-4 12 0,0 2 16 0,0 0 16 0,-1-2 12 15,1 1 8-15</inkml:trace>
  <inkml:trace contextRef="#ctx0" brushRef="#br0" timeOffset="14097.05">8713 2768 95 0,'-9'5'120'0,"1"-2"-12"0,0 0 0 0,0 0-12 16,0 1 0-16,-1 0-16 0,1-2 0 0,-1 0-8 0,1 1-4 0,-2 0-12 16,2 0 0-16,-1-2-4 0,1 4-4 0,-2-5 0 0,1 2-8 0,1 1 0 0,-2-2 0 15,2 1-4-15,-1 1-4 0,1-1 0 0,0-2 0 0,0 2 0 0,-1 0-4 16,2-2 0-16,-1 0-4 0,2 2 4 0,-2-1 0 0,4-1-8 0,-3 1 0 0,4-1 4 15,-2 2-8-15,2-2 8 0,-3 0-12 0,6 0 4 0,-2 2 4 16,2-2-12-16,2 0-4 0,0 0 8 0,2 0 0 0,2-2-12 0,1 0 4 16,1 1 0-16,4 1 4 0,1-3-8 0,3 1 0 0,0 0 4 0,4-2-4 0,1 0 4 15,3 1-4-15,2-2 4 0,1 1-4 0,3-2 0 0,3 0 0 0,2 0 0 16,3 0 0-16,1-2-4 0,4 1 0 0,0-2 0 0,5 2-4 0,0-4-4 0,3 0-4 16,1 1 0-16,3-1-4 0,-2 0 4 0,4 0-4 0,1-3 0 15,1 0-4-15,-1 1 4 0,2 0 0 0,0-1 8 0,0-1-4 0,0 2 0 16,0-2 8-16,1 0 0 0,-3 1 0 0,-1 0 0 0,0-3-4 0,-2 3 4 0,1 1 4 15,-5-1-4-15,-1 1 4 0,0-1 0 0,-3-1 4 0,-2 3-4 0,-4 0 0 16,1 0 4-16,-3-1 0 0,-4 2 0 0,-2 2-4 0,-1-3 4 0,-2 3 4 16,-4 0-4-16,1 0 0 0,-6 0 0 0,1 2-4 0,-1 1 0 0,-4-2 0 0,0 2 4 15,-4 0 0-15,1 1 0 0,-4 1 0 0,0 0-4 0,-1-1 4 16,-1 1 0-16,-2 1-4 0,-1 0 8 0,1-2-8 0,-1 2 4 0,-1 0 0 0,0 0-4 16,-1 2 4-16,0-2-4 0,0 1-16 0,1 0 4 0,-3 0-4 0,2 0 0 15,3 1 0-15,-3-1-8 0,-1 1-8 0,1-1-8 0,2 1-4 0,-2 1-4 16,2-2-12-16,-2 2-8 0,1-1-8 0,0 1-12 0,1-3-8 0,-2 3-20 0,0 0-8 15,2 0 4-15,-2 0 16 0,0 3 12 0,1-3 8 0,0 1 12 16</inkml:trace>
  <inkml:trace contextRef="#ctx0" brushRef="#br0" timeOffset="15140.56">12833 1659 71 0,'9'-7'160'0,"-3"1"0"0,2-1-8 0,-1 0-4 16,-3-1 0-16,1-1 0 0,-1 1-4 0,-2-1-12 0,1 0-16 0,-3 2-12 16,2-2-12-16,-4 0-12 0,2 2-8 0,-1-1-8 0,-3-1-8 0,1 1-8 15,-1 2-4-15,-1-1-4 0,0 0-4 0,-1-1-8 0,-1 2-24 0,1 0-4 0,-3 3 0 16,2-1 0-16,-2-2 0 0,-2 3 0 0,1 0 0 0,1 1 0 15,-2 2 0-15,1 0 0 0,-1 0 0 0,0 3 0 0,0 0 0 0,1 2 0 0,1-1 0 16,-2 2 0-16,1 0 0 0,1 0 0 0,1 3 0 0,0-1 0 0,0 3 0 16,1-3 0-16,0 3 0 0,2-1 0 0,-1 0 0 0,3 1 0 0,1 1 0 15,-1-2 0-15,0 1 0 0,3 1 0 0,0-1 0 0,3-1 0 0,0 1 0 0,0-1 0 16,1-2 0-16,2 1 0 0,1-1 0 0,0-3 0 0,-1 3 0 16,2-4 0-16,2 2 0 0,-1-3 0 0,3 0 0 0,-3-1 0 0,2 0 0 0,-1-2 0 15,-1 0 0-15,2 0 0 0,-3-2 0 0,2 0 0 0,0-3 0 0,-3 3 0 16,1-3 0-16,0-1 0 0,-2 0 0 0,0 1 0 0,1-3 0 0,-3 0 0 0,1 1 0 15,0-2 0-15,-2-1 0 0,0 2 0 0,0-1 0 0,-1 0 0 0,-1 0 0 16,1 1 0-16,-2 0 0 0,0-2 0 0,2 2 0 0,-4 0 0 0,2 0 0 16,0 2 0-16,0-1 0 0,-2 1 0 0,2 0 0 0,-1 0 0 0,-1 2 0 15,1-1 0-15,-1 1 0 0,-1 2 0 0,3 2 0 0,-1 0 0 0,-1 5 0 16,2-4 0-16,0 4 0 0,-1-1 0 0,1 2 0 0,0 1 0 0,0 1 0 0,1-1 0 16,-1 2 0-16,3 1 0 0,-3 1 0 15,5-1 0-15,-4 3 0 0,4-1 0 16,-2 0 0-16,2-1 0 0,2 3 0 15,-3-1 0-15,4 2 0 0,-2-2 0 0,1 0-80 16,-1-1-24-16,5 2-20 0,-3-3-12 16,0 2-8-16,3-3-16 0,-2 1-16 15,1-2-8-15,2-2 8 0,0 0 20 0,-1 0 16 16,1 0 20-16,1-3 12 0,-2 2 16 0,3-4 8 0</inkml:trace>
  <inkml:trace contextRef="#ctx0" brushRef="#br0" timeOffset="16573.74">14786 1421 27 0,'-3'2'104'0,"-3"0"0"0,2-2 0 0,-3 1 0 16,2 0-8-16,-1 1 0 0,0 0 0 0,0-2 0 0,-1 1 0 0,1 2-4 15,-2-3 4-15,0 3-4 0,2-3 0 0,-1 1-8 0,-1 4 0 0,1-5-4 0,0 2 0 16,-1-2-8-16,2 0-4 0,1 5-8 0,-3-5-8 0,2 2-8 0,1-1-4 16,0-1-8-16,1 3 0 0,-2-3-8 0,2 0-24 0,0 0 0 0,2 2 0 15,-1 0 0-15,3-2 0 0,-2 2 0 0,2-1 0 0,2-1 0 0,1 0 0 16,0 1 0-16,4-1 0 0,0 0 0 0,1 0 0 0,2 0 0 0,2 0 0 16,1 0 0-16,4-1 0 0,-1 0 0 0,3-1 0 0,2 0 0 0,3 0 0 15,-1 2 0-15,1-4 0 0,4 2 0 0,1-3 0 0,-1 5 0 0,1-2 0 0,4-4 0 16,0 3 0-16,0 0 0 0,2-2 0 0,1 3 0 0,-1-3 0 0,0 1 0 15,4-1 0-15,-2 1 0 0,-1-1 0 0,1 1 0 0,-2 0 0 0,-1-1 0 16,1-2 0-16,0 3 0 0,-4 0 0 0,-2-1 0 0,-2 0 0 16,1 1 0-16,-1 1 0 0,-3-2 0 0,-1 3 0 0,-3-3 0 0,0 2 0 0,-3-1 0 0,-1 1 0 15,1 0 0-15,-4 1 0 0,-3-1 0 0,2 0 0 0,-2 0 0 0,-4 2 0 16,4-2 0-16,-6 1 0 0,1 1 0 0,-2-2 0 0,-1 1 0 0,-2 0 0 16,0 2-20-16,0-3-40 0,-2 2-12 0,-1 0-4 0,0-1-8 0,1 2-16 15,-2-4-8-15,-1 4-8 0,0 0-12 0,2-2-12 0,-2-1-16 0,2 1-8 0,0 1 0 16,0-2 24-16,0 0 12 0,-3 2 16 0,4-3 16 0,-1 2 8 15,1 0 12-15</inkml:trace>
  <inkml:trace contextRef="#ctx0" brushRef="#br0" timeOffset="16890.98">15792 1171 83 0,'0'-4'148'0,"0"0"-4"0,-1-2 0 0,-1 3-4 0,1-1-12 0,-1 0 8 16,0 2 0-16,-1-3-8 0,0 3-4 0,-2-2-16 0,4 2-12 0,-7-2-8 15,3 2-12-15,0-2-8 0,1 4-4 0,-3-2-12 0,2 0-8 0,-1 1-4 16,0-1-4-16,0 1-4 0,-1-1-4 0,2 2-24 0,-1 0-4 0,2 0 0 15,-1-1 0-15,2 1 0 0,-2 0 0 0,1 1 0 0,1-1 0 0,2 2 0 0,-2-1 0 16,3 2 0-16,0-1 0 0,0 0 0 0,4 2 0 0,-1-2 0 0,1 2 0 16,1-2 0-16,-1 3 0 0,4-2 0 0,1 2 0 0,0-1 0 0,0 0 0 15,2 1 0-15,0 0 0 0,-1 0 0 0,2 0 0 0,-1 0 0 0,2 1 0 0,1-2 0 16,-2 2 0-16,1 1 0 0,-3-2 0 0,1 1 0 0,2 0 0 16,-2 0 0-16,0 1 0 0,-2-3 0 0,1 2 0 0,-2 1 0 0,1-2 0 0,-1 2 0 15,-3-1 0-15,1 0 0 0,-2 0 0 0,0 0 0 0,-1 3 0 0,-3-4 0 16,0 0 0-16,0 4 0 0,-1-3 0 0,-3-1 0 0,2 3 0 0,-2-2 0 15,1 0 0-15,0 0 0 0,0 1 0 0,0-1 0 0,-2 0 0 0,1-1 0 0,1 0 0 16,-1 2-20-16,1-1-64 0,1-2-28 0,1 1-12 0,-3-2-20 16,4 1-20-16,0 1-24 0,0-2-16 0,0 0 20 0,0-2 20 0,4 2 20 15,-3-1 16-15,2-1 16 0,2 0 12 0,-2 1 12 0,2 0 12 0</inkml:trace>
  <inkml:trace contextRef="#ctx0" brushRef="#br0" timeOffset="17733.75">17298 930 27 0,'4'-9'128'0,"1"2"4"0,1 0 4 0,-1 0-4 16,-2-1 0-16,0 1-8 0,2-1 4 0,0 1-8 0,-2 0 0 0,0-1-4 15,0-1-8-15,-1 4-12 0,1-1-8 0,-3-2-12 0,2 2-4 0,-1 2-12 16,1-3-4-16,-2 2-8 0,0 1-4 0,0-1-8 0,0 1-4 0,-2 1-4 0,2-2-20 15,-1 4-8-15,-1-2 0 0,0 1 0 0,1-1 0 0,-2 2 0 0,-2 1 0 16,2 1 0-16,0 2 0 0,-2-1 0 0,0 1 0 0,0 0 0 0,1 1 0 16,-2 1 0-16,-1 1 0 0,1 0 0 0,-1 0 0 0,3 1 0 0,-4 0 0 15,2 1 0-15,1 1 0 0,-2-1 0 0,1 1 0 0,0 0 0 0,1-1 0 0,0 2 0 16,1 0 0-16,-3-1 0 0,5 3 0 0,-2-3 0 0,-1 2 0 0,4-1 0 16,-1 1 0-16,2-2 0 0,0-1 0 0,0 2 0 0,3-1 0 0,-1 2 0 15,2-4 0-15,1 2 0 0,2 0 0 0,-1-2 0 0,0 0 0 0,2 1 0 16,2 1 0-16,-4-1 0 0,4-1 0 0,0 1 0 0,0 0 0 0,0-1 0 0,0 2 0 15,0-2 0-15,0 1 0 0,2 0 0 0,-4 0 0 0,3 0 0 16,0 0 0-16,-1 2 0 0,-1-3 0 0,0 2 0 0,1 0 0 0,-3 0 0 16,1 0 0-16,-1 0 0 0,1 0 0 0,-3 1 0 0,0-2 0 0,-2 3 0 0,0-2 0 15,2 0 0-15,-5-1 0 0,1 3 0 0,-2-3 0 0,1 1 0 0,-5 0 0 0,2 0 0 16,0 0 0-16,-4-1 0 0,3 0 0 0,-4 1 0 0,-2-1 0 16,2-1 0-16,0 1 0 0,-4-2 0 0,2 1 0 0,-1-1 0 0,-1 0 0 0,0 0 0 15,1-2 0-15,-1 1 0 0,-1-2 0 0,1 1 0 0,0-2 0 0,1 1 0 16,-1-2-52-16,1-1-40 0,1 0-12 0,-1-1-20 0,3-2-28 0,-2 0-16 15,3 0-24-15,1-3-8 0,1 0 20 0,0-1 24 0,2-2 20 0,1 0 16 0,0-4 8 16,2 3 16-16,0-3 8 0,2-1 16 0</inkml:trace>
  <inkml:trace contextRef="#ctx0" brushRef="#br0" timeOffset="17933.77">17393 913 131 0,'1'-6'152'0,"2"0"0"0,-3 1-4 0,0 0-4 0,0 0-8 16,0 2 0-16,0-2-12 0,-3 3-8 0,3-3-12 0,-1 3-8 0,-1 0-8 15,0-2-8-15,2 0-8 0,-1 2-12 0,-1-3-4 0,4 2-8 0,-1 0-8 0,-1 1 0 16,4-4-4-16,-1 3-12 0,0-1 0 0,4 0 0 0,0 0-8 16,-1 1-16-16,2-3 0 0,2 3-8 0,-1-1-28 0,2-1-16 0,0 1-12 15,0 1-8-15,2-2-8 0,0 3 0 0,0-3-4 0,0 2-4 0,4 0 0 0,-2 0 0 16,0 0-4-16,3 1 0 0,-2-1-4 0,2 1-8 0,0 1-4 16,0-1-8-16,2 2-4 0,-2-3 0 0,1 6 4 0,0-3 16 0,-2 0 12 15,0 2 8-15,0-1 12 0</inkml:trace>
  <inkml:trace contextRef="#ctx0" brushRef="#br0" timeOffset="18247.86">17901 786 59 0,'13'3'68'0,"0"2"8"0,0-1 4 0,-2 0 4 15,-1 1 4-15,0-1 4 0,1 1 4 0,-1-1 0 0,-2 1 8 0,0 1 0 0,-4 0 8 16,6-2 4-16,-6 1-4 0,1 2-4 0,0-2-8 0,-2 1-16 0,0 1-4 16,1-2-12-16,0 1-8 0,-2 0-8 0,-1 0-4 0,1 1-4 0,-2 0-4 15,1 1-8-15,-1 0 0 0,0 1-20 0,0 0-12 0,0 0 0 0,0 0 0 16,0 1 0-16,0-1 0 0,0 1 0 0,0 1 0 0,0 3 0 0,0-4 0 16,0 2 0-16,2 0 0 0,0 0 0 0,-2-1 0 0,1 4 0 0,1-3 0 15,-1 0 0-15,3-1 0 0,-1 3 0 0,0-3 0 0,3 0 0 0,-1 2 0 0,0-1 0 16,1-2 0-16,1 0 0 0,2 0 0 0,-1-1 0 0,1-2 0 0,1 1 0 15,-1-2 0-15,2 1 0 0,3-2 0 0,-2-2 0 0,0 1 0 0,2-1 0 0,1-1 0 16,0-1 0-16,-2-1 0 0,4-1 0 0,-4-1 0 0,1-1 0 16,1 0 0-16,0-1 0 0,-2-2 0 0,-2-2 0 0,2 0 0 0,-2-3 0 0,-1 2 0 15,0-3 0-15,-3 0 0 0,-1-2 0 0,-1-1 0 0,3 0 0 0,-7-2 0 16,1 1 0-16,-1-1 0 0,-1 0 0 0,-3-2 0 0,2 2 0 0,-7-1 0 0,3 2 0 16,-3-3 0-16,-1 2 0 0,-2 1 0 0,0 1 0 0,-5 0 0 15,3 0 0-15,-1 1 0 0,-3 3 0 0,-1 0 0 0,1 1 0 0,-2 1 0 16,1 0 0-16,-1 4 0 0,3 1 0 0,-1-1 0 0,-2 4 0 0,3 1 0 0,-1 1 0 15,4 0 0-15,-2 4-52 0,2 1-60 0,0-1-24 0,1 1-32 0,0 2-28 16,3 0-24-16,1-1 16 0,0 3 24 0,3 0 24 0,1-1 16 0,0 3 16 0,0-3 16 16,4 2 12-16,0-1 12 0</inkml:trace>
  <inkml:trace contextRef="#ctx0" brushRef="#br0" timeOffset="18848.04">19318 994 23 0,'-3'-9'152'0,"-3"-1"-4"0,3-1 4 0,0 0-4 16,-2 2 0-16,2-2 0 0,-1-1-4 0,-1 4-4 0,1-4-16 0,-1 3-16 0,2-1-12 16,2-1-12-16,-4 4-8 0,2-4-8 0,-1 4-12 0,1-1-4 0,1-1-8 15,1 5-4-15,-1-2-4 0,1 1-4 0,-2 2-4 0,3 2-28 0,0-1 0 16,0 2 0-16,0 2 0 0,3 1 0 0,-2 0 0 0,1 1 0 0,1 1 0 0,-1 2 0 16,1-1 0-16,0 2 0 0,0 1 0 0,2 0 0 0,-2 1 0 15,3 1 0-15,-1-1 0 0,2 2 0 0,-3 0 0 0,1 1 0 0,2-3 0 16,0 1 0-16,0 3 0 0,-3-4 0 0,4 2 0 0,-3-1 0 15,4 0 0-15,-4-1 0 0,3-1 0 0,-1 0 0 0,0-2 0 0,1-1 0 0,0 2 0 0,-1-4 0 16,0 1 0-16,1-3 0 0,0 1 0 0,0-2 0 0,1-1 0 0,0 0 0 0,-3-4 0 16,2 4 0-16,1-5 0 0,-1-1 0 0,-1 0 0 0,1 0 0 15,-1-1 0-15,1-2 0 0,0-2 0 0,-3-1 0 16,4-1 0-16,-2 0 0 0,-1 0 0 0,1 0 0 16,-3-2 0-16,4 0 0 0,-2 1 0 0,-1-1 0 0,0 0 0 0,-2 1 0 0,3 0 0 0,-3 0 0 0,0 0 0 15,1 1 0-15,-3 1 0 0,1 0 0 0,-1 2 0 0,-1-1 0 0,2 3 0 0,-2-2-72 0,-2 3-16 0,2-1-8 16,0 4-8-16,-1-2-4 0,-1 3-12 0,2 0-8 0,0 3-16 0,-1 0-12 15,1 1-20-15,-2 2 12 0,0 1 16 0,2 3 20 0,0-3 16 0,0 3 8 16,2 1 12-16,0 0 12 0</inkml:trace>
  <inkml:trace contextRef="#ctx0" brushRef="#br0" timeOffset="19513.59">19927 933 51 0,'11'-6'148'0,"-5"0"4"0,-1-2-4 0,2-1 0 0,-1 0 4 15,-3 0-4-15,0 1 0 0,0 0-16 0,0-1-8 0,-1 0-16 0,0 1-16 16,-1-4-8-16,1 5-12 0,0-2-8 0,-2 1-4 0,0-1-12 0,0 2-4 0,-2-1-4 16,0 2-4-16,1-1-4 0,-3 0-16 0,4 4-16 0,-4-2 0 0,0 1 0 15,1 2 0-15,0 0 0 0,-3 2 0 0,3 2 0 0,-2-1 0 0,0 0 0 16,2 4 0-16,-2 0 0 0,-1-1 0 0,2 4 0 0,0 0 0 0,-1-1 0 16,2 0 0-16,-2 2 0 0,2 0 0 0,0 2 0 0,-3-1 0 0,4-1 0 15,-1 2 0-15,2 1 0 0,-1-2 0 0,0 1 0 0,2-1 0 0,-1 0 0 0,1 3 0 16,0-4 0-16,1 0 0 0,1 0 0 0,0 0 0 0,-1-2 0 15,2 0 0 17,2 1 0-32,0-2 0 0,-1 0 0 0,1-1 0 0,2-2 0 15,-2 0 0-15,-1 0 0 0,4-1 0 0,-2-2 0 0,1 0 0 0,-1 0 0 0,2-2 0 16,0-1 0-16,-4 0 0 0,5 0 0 0,-3-2 0 0,1 1 0 0,0-2 0 0,-1 0 0 0,2 0 0 0,0-2 0 0,-2 0 0 0,1 1 0 0,-1 0 0 0,1-2 0 0,0 0 0 0,0 1 0 0,1-1 0 0,-4 1 0 0,1 0 0 0,1 0 0 16,1 1 0-16,-3-1 0 0,0 1 0 0,1 1 0 0,-2 0 0 0,3-1 0 15,-5 3 0-15,2-2 0 0,1 3 0 0,-1 0 0 0,-2 0 0 0,1 2 0 16,1-1 0-16,-3 2 0 0,2 2 0 0,0-1 0 0,-1 0 0 0,-1 3 0 0,0 0 0 15,0 0 0-15,2 1 0 0,-1 1 0 0,-1 0 0 0,0 2 0 0,3-2 0 16,-1 1 0-16,-1 0 0 0,1 1 0 0,-1 1 0 0,3-2 0 0,-1 3 0 16,0-1 0-16,0 0 0 0,1-1 0 0,0-1 0 0,2 0 0 0,-1 1 0 15,2-1 0-15,-3 1 0 0,3-4 0 0,2 2 0 0,-3 0 0 0,2-3 0 16,0 2 0-16,2-2 0 0,-2-2 0 0,1 3 0 0,-1-4 0 0,3 0 0 0,-1 0 0 16,-2-4 0-16,2 1 0 0,-2-1 0 0,2 2 0 0,-1-5 0 0,-1-1 0 15,0 0 0-15,2 1 0 0,-1-4 0 0,-1 0 0 0,-1-1 0 0,2 1 0 16,-3-6 0-16,1 1 0 0,-1 1 0 0,0-3 0 0,0 2 0 0,-1-2 0 0,2-2 0 15,-3 3 0-15,0-4 0 0,0 1 0 0,1-2 0 0,0-1 0 0,-4 3 0 16,2-3 0-16,1 2 0 0,-3 0 0 0,2-2 0 0,-3 0 0 16,2 2 0-16,0 0 0 0,-1 1 0 15,-1 0 0-15,2 1 0 0,-2 1 0 16,0 2 0-16,0 1 0 0,0 0 0 0,0 3 0 16,0 0 0-16,-2 2 0 0,2 1 0 0,-1 0 0 15,-1 3 0-15,0 0 0 0,-1 3 0 16,3 2 0-16,-1 1 0 0,-3 1 0 0,4 2 0 0,-3 1 0 0,3 2 0 0,-1 1 0 15,1 4 0-15,-2 0 0 0,-1 2 0 0,3 1 0 16,0 1 0-16,0 3 0 0,0-2 0 16,0 4 0-16,0-1 0 0,3 1 0 0,-1 1 0 0,-2 1 0 15,1 1 0-15,-1 1 0 0,3-3 0 0,-1 4 0 0,0-1 0 0,-1 0 0 0,4 1 0 0,-3-2 0 0,1 1 0 0,0-1 0 0,3-1 0 0,-3-1 0 0,0 0-52 0,1 0-44 0,0-3-12 16,1-2-12-16,-1 1-8 0,0 0-12 0,2-6-4 0,1 3 8 0,-1-4-4 0,1 1-12 0,-3-3 20 0,5-1-8 0,-4-3 8 0,3 0 16 0,0-1 16 0,1-2 8 0,0-2 12 0</inkml:trace>
  <inkml:trace contextRef="#ctx0" brushRef="#br0" timeOffset="20462.77">20702 859 27 0,'6'-15'104'0,"0"-4"16"0,-1 1 4 16,0 0 4-16,0 0 0 0,-1 1 0 0,1-1 0 0,-2 3-8 0,1-1-4 15,-1 0-4-15,-2 2-8 0,3 0-8 0,-4 1-8 0,0 1-4 0,1 0-8 16,-1 1-8-16,0 0-8 0,0 4-8 0,0-2-4 0,0 5-8 0,0 0-4 16,0 3-4-16,0 0-4 0,0 2-28 0,0 2 0 0,-1 0 0 0,1 3 0 15,0 0 0-15,0 1 0 0,0 2 0 0,0-1 0 0,0 1 0 0,1 2 0 0,-1 1 0 16,0-2 0-16,2 2 0 0,-1 2 0 0,-1-1 0 0,2 0 0 0,1 1 0 16,-2 0 0-16,1 1 0 0,-1 0 0 0,1-2 0 0,1 2 0 0,1-1 0 15,-3 0 0-15,2-2 0 0,2 1 0 0,-2-1 0 0,1 0 0 0,0-2 0 16,-1 0 0-16,4 0-32 0,-4-3-8 0,3 1 0 0,-1-1 0 0,3-2 0 15,-4 1 0-15,3-3 0 0,-1 0-4 0,-1-2 4 0,4-1 0 0,-2 0 0 0,-1-1-4 16,1 0 0-16,2-3 16 0,-3 0-8 0,0-2 8 0,3 0 4 0,-3 1 0 16,1-6 8-16,2 4 0 0,-5-2 4 0,4 2 8 0,-2-2 4 0,2 0 16 15,-3 1 4-15,2-1 4 0,-3 0 8 0,4 0 4 0,-2 2 4 0,-2-1 4 16,0-1-4-16,1 2 0 0,-2 0 12 0,1-1-4 0,0 2 0 0,-1 0 0 16,0 1-4-16,1-1 0 0,-3 0 0 0,1 1-8 0,-1 1-8 0,-1 1 0 0,2 0-28 15,0 2 0-15,-2-1 0 0,0-1 0 0,0 3 0 0,0 0 0 16,0 0 0-16,0 0 0 0,0 0 0 0,0 0 0 0,0 2 0 0,0-1 0 15,0 1 0-15,0-1 0 0,0 1 0 0,0-1 0 0,0 2 0 0,0-1 0 0,0 0 0 16,0 2 0-16,1-2 0 0,-1 3 0 0,2-4 0 0,-1 4 0 0,-1-3 0 16,2 4 0-16,0-1 0 0,-1-3 0 0,4 3 0 0,-4-2 0 0,2 1 0 0,-1-1 0 15,1 1 0-15,0 1 0 0,1-2 0 0,-1 0 0 0,2 0 0 16,1 0 0-16,-2 2 0 0,0-4 0 0,0 2 0 0,3-3 0 0,-1 3 0 16,0-3 0-16,2 0 0 0,-1 0 0 0,-1 0 0 0,3 0 0 0,-1-1 0 0,0-1 0 15,-1 0 0-15,4 0 0 0,-3-3 0 0,0 2 0 0,2-1-4 0,-2-2-4 16,0 1 4-16,2-1 0 0,-1-1 0 0,1 0 0 0,0-1 0 0,-1-2 4 0,-1 3 0 15,1-2 4-15,-1 0 4 0,1-2 0 0,0 2 4 0,-1-2-12 0,1-1 0 16,-3 2 0-16,2-3 0 0,-1 1 0 0,-1 0 0 0,1 1 0 0,-2-2 0 16,0 1 0-16,0 0 0 0,0 0 0 0,0 1 0 0,-1 0 0 0,-1 1 0 0,-1-1 0 15,-1 1 0-15,3-1 0 0,-4 2 0 0,1 1 0 0,-1-1 0 16,0 2 0-16,-1-1 0 0,1 2 0 0,-2 2 0 0,-1-1 0 0,1 0 0 16,-1 3 0-16,-1 1 0 0,-1-2 0 0,2 2 0 0,-4 1 0 0,2 1 0 0,0 2 0 15,0-1 0-15,-2 4 0 0,2-4 0 0,-1 5 0 0,1-1 0 0,-1 2 0 16,-2-1 0-16,3 2 0 0,-3 2 0 0,3-1 0 0,1 2 0 0,-4 2 0 15,3 0 0-15,0-1 0 0,1 1 0 0,0 3 0 0,1-2 0 0,-3 3 0 0,5-1 0 16,-2 1 0-16,3 0 0 0,-2 2 0 0,0-3 0 0,2 3 0 0,0-2 0 16,4 2 0-16,-4-1 0 0,3-1 0 0,1 0 0 0,-1 0 0 0,2 0 0 15,0-2 0-15,1 2 0 0,1-4 0 0,2 1 0 0,-1-2 0 0,0 1 0 16,3-2 0-16,-2 0 0 0,3-4 0 0,0 2 0 0,-1-3 0 0,2-1 0 0,1 0 0 16,-1-3 0-16,1 0 0 0,0-1 0 0,3-2 0 0,-4-2 0 15,4 1 0-15,0-4 0 0,0 1 0 0,-3-4 0 0,5 1 0 0,-3-3 0 16,1-1 0-16,2-2 0 0,-3 0 0 0,1-2 0 0,1 0 0 0,1-4 0 0,-5 2 0 15,5-1 0-15,-5-1 0 0,4-4 0 0,-2 2 0 0,-1-1 0 0,0-1 0 16,0-1 0-16,-2 2 0 0,1-3 0 0,-3 0 0 0,3 0 0 0,-2 0 0 16,-1-1 0-16,-1 2 0 0,0-1 0 0,-2 0 0 0,3 1 0 0,-5 2 0 0,1-1 0 15,-2 2 0-15,-1 0 0 0,2 2 0 0,-2 0 0 0,-3 3 0 16,2 0 0-16,-3 1 0 0,0 3 0 0,0 0 0 0,-1 0 0 0,-2 1 0 16,1 3 0-16,-2 1 0 0,0 2 0 0,0 0 0 0,0 2 0 0,0 0 0 0,-1 3 0 15,0 0 0-15,-1 1 0 0,1 1 0 0,0 2 0 0,1 1 0 0,-1-1 0 16,0 2 0-16,2 2 0 0,-3-1 0 0,3 0 0 0,3 3 0 0,-4-1 0 15,3 2 0-15,-1-1 0 0,4 1 0 0,-1 0 0 0,-1 1 0 0,4 0 0 0,-1 0 0 16,0 2 0-16,1-1 0 0,3-1 0 0,-2 3 0 0,-1 0 0 0,1-2 0 16,3 0 0-16,-2 2 0 0,2-2 0 0,-1 2 0 0,1-3 0 0,-1 3 0 15,1-2 0-15,-1 3 0 0,-1-3 0 0,2 1 0 0,0-1 0 0,-4 1 0 0,3-1 0 16,-1 1 0-16,0-1 0 0,-3-1 0 0,1 2 0 0,-3-2 0 0,2 1 0 16,-1-1 0-16,-4 0 0 0,1-1 0 0,-1 1 0 0,-1 0 0 15,-2-2 0-15,-1-1 0 0,-2 1 0 0,2 1-84 0,-2-3-28 0,-3 1-32 0,1 0-28 16,1-2-40-16,-4 0-12 0,2 0 28 0,-2-1 24 0,-1-2 20 0,3 1 16 15,-3-1 16-15,3-1 12 0,-3 0 12 0,1 0 12 0</inkml:trace>
  <inkml:trace contextRef="#ctx0" brushRef="#br0" timeOffset="23433.18">20865 1407 59 0,'1'0'104'0,"-1"0"0"0,2 1 0 0,-1-1-4 0,-1 2-12 0,0-2-4 16,2 1 0-16,-2-1-8 0,2 2 0 0,-2-2-8 0,0 0-4 0,0 1 0 16,0-1-4-16,0 0 0 0,0 2-8 0,0-2-4 0,0 1-4 0,-2-1-4 15,2 2-4-15,0-1 0 0,-2 0-8 0,2-1 0 0,0 2-4 0,0-2-4 0,0 2-4 16,0-1 0-16,0-1 0 0,0 1-4 0,-1 1 0 0,-1 0-4 16,2-1 0-16,-1 2 0 0,1-3 0 0,-4 3-4 0,3-2 4 0,-1 4-4 0,1-5 0 15,-4 2 0-15,2 3 4 0,1-4-8 0,-1 1 4 0,0 1-4 0,0-3 0 16,0 4 4-16,-1-2-4 0,1 0 0 0,0 0 0 0,-1 1 0 0,0-2 4 15,1 1-4-15,2-1 0 0,-3 2 0 0,1-1 0 0,2-1 4 0,-3 1-4 16,1-1 4-16,2 1 0 0,-1-2 0 0,0 1-4 0,2-1 4 0,0 2-4 0,0-1 4 16,0-1 0-16,2 0-4 0,0 0 4 0,-1 0 0 0,2 0 0 0,2 0-4 15,-2 0 0-15,2 0 0 0,0 0 4 0,3 0-4 0,-4-1 0 0,3 1 0 16,-1-2 0-16,-1 2 0 0,4-1 4 0,-2 1-4 0,-1 0 0 0,1-2 0 16,0 2 0-16,-1-1 4 0,1 1 0 0,-2 0 4 0,1-2 4 0,2 1-4 15,-4 1 12-15,0 0 0 0,-1 0 0 0,0 0 0 0,0 0 4 0,-3 0 0 0,0 0 0 16,0 0 0-16,-1 0-4 0,-2 1 4 0,-1 1-4 0,-1-2 0 0,1 0-16 15,-4 3-4-15,2-3 0 0,-1 1 0 0,-1 1 0 0,-1-1 0 0,3 1 0 16,-2-1 0-16,0 1 0 0,-2-1 0 0,4 0 0 0,-2 1 0 0,2 0 0 16,-4-1 0-16,6 0 0 0,-4 1 0 0,1-2 0 0,2 3 0 0,1-2 0 15,-1 1 0-15,4 0 0 0,-3-2 0 0,4 1 0 0,0-1 0 0,2 1 0 0,1-1 0 16,0 0 0-16,3 2 0 0,-1-2 0 0,2 0 0 0,-3 0 0 16,3 0 0-16,-1 0 0 0,3 0 0 0,-4-2 0 0,3 2 0 0,0 0 0 15,0 0 0-15,-2 0 0 0,1-1 0 0,-1 1 0 0,2 0 0 0,-2 0 0 0,0 0 0 16,-1 0 0-16,0 0 0 0,3-1 0 0,-4 1 0 0,0 0 0 0,-1 0 0 15,-1 0 0-15,1 0 0 0,-2 0 0 0,-1 0 0 0,2 0 0 0,-2 0 0 0,-2-2 0 16,2 4 0-16,-1-4 0 0,-1 2 0 0,1 2 0 0,-1-4 0 0,0 4 0 16,1-2 0-16,-3 0 0 0,3 0 0 0,-2 0 0 0,3 0 0 0,-5 0 0 15,2 1 0-15,2-1 0 0,-1 0 0 0,0 0 0 0,-1 1 0 0,1-1 0 16,1 0 0-16,-1 0 0 0,1 2 0 0,-1-2 0 0,2 0 0 0,-2 3 0 16,1-3 0-16,-1 0 0 0,2 0 0 0,0 0 0 0,0 2 0 0,0-2 0 0,-1 0 0 15,1 0 0-15,0 2 0 0,0-2 0 0,0 0 0 0,0 3 0 0,0-3 0 16,0 0 0-16,0 0 0 0,0 0 0 0,0 1 0 0,0-1 0 0,0 0 0 15,0 0 0-15,1 0 0 0,-1 0 0 0,0 0 0 0,0 0 0 0,0 0 0 0,0 0 0 16,0 0 0-16,-1 0 0 0,2 0 0 0,-1 0 0 0,-1 0 0 16,1 0 0-16,0 0 0 0,1 0 0 0,-1 0 0 0,0 0 0 0,0 0 0 0,0 0 0 15,0 0 0-15,0 0 0 0,0 0 0 0,0 0 0 0,0 0 0 0,2 0 0 16,-2 0 0-16,0 0 0 0,0 0 0 0,1 0 0 0,-1 0 0 0,0 0 0 16,0 0 0-16,0 0 0 0,0 0 0 0,0 0 0 0,0 0 0 0,0 0 0 15,0 0 0-15,0 0 0 0,0 0 0 0,2 0 0 0,-2 0 0 0,0 0 0 16,0 0 0-16,-2 0 0 0,2 0 0 0,2 0 0 0,-4 0 0 0,2 0 0 0,0 0 0 15,0 0 0-15,0 0 0 0,0 0 0 0,0 0 0 0,0 0 0 16,2 0 0-16,-4 0 0 0,4 0 0 0,-2 0 0 0,0 0 0 0,0 0 0 0,0 0 0 0,0 0 0 16,0 0 0-16,0 0 0 0,0 0 0 0,0 0 0 0,0 0 0 0,0 0 0 15,0 0 0-15,0 0 0 0,0 0 0 0,2 0 0 0,-2 0 0 0,0 0 0 16,0 0 0-16,0 0 0 0,0 0 0 0,0 0 0 0,0 0 0 0,0 0 0 16,0 0 0-16,0 0 0 0,0 0 0 0,0 0 0 0,0 0 0 0,0 0 0 15,0 0 0-15,0 1 0 0,-2-1 0 0,2 0 0 0,0 1 0 0,0 2 0 0,0-3 0 16,0 0 0-16,2 0 0 0,-2 2 0 0,0 0 0 0,0 0 0 0,0-1 0 15,1 2 0-15,-1-1 0 0,0 0 0 0,2 1 0 0,-2-1 0 0,0 2 0 16,1-1 0-16,-1 0 0 0,0 2 0 0,2-1 0 0,-2 1 0 0,0-1 0 16,0 2 0-16,2-2 0 0,-1 3 0 0,-1 0 0 0,2-1 0 0,-2 2 0 15,2-1 0-15,-2 1 0 0,0 1 0 0,0 0 0 0,0 0 0 0,1 1 0 0,-1-1 0 16,0 2 0-16,0-1 0 0,-1 1 0 0,1-1 0 0,0 2 0 16,-2 0 0-16,0 1 0 0,-1 0 0 0,3 1 0 0,-3-2 0 0,1 2 0 0,-1-1 0 15,0 3 0-15,0-1 0 0,-2-1 0 0,1 3 0 0,-1-1 0 0,-2 0 0 16,2 1 0-16,1-1 0 0,-6 1 0 0,4 2 0 0,0-2 0 0,-2 1 0 0,-2 1 0 15,1 0 0-15,-1 1 0 0,1-1 0 0,-1 2 0 0,1-1 0 0,-4 2 0 16,4-1 0-16,-3 1 0 0,0 3 0 0,2-1 0 0,-2 0 0 0,-1 0 0 16,0 1 0-16,-1 2 0 0,3-1 0 0,-3 1 0 0,1 1 0 0,1-1 0 0,-4 2 0 15,1-1 0-15,2 1 0 0,-2 2 0 0,0-2 0 0,0 0 0 0,0 2 0 16,-2 0 0-16,0 0 0 0,1 1 0 0,1-1 0 0,-3 3 0 16,1-1 0-16,1 0 0 0,-5 0 0 0,3 1 0 0,0-1 0 0,-3 2 0 0,1-1 0 15,1 1 0-15,-2-1 0 0,-1 1 0 0,1-1 0 0,0 1 0 0,-1-1 0 16,1 2 0-16,-3-2 0 0,0 0 0 0,2 3 0 0,-2-4 0 0,-1 0 0 15,2 3 0-15,-3-1 0 0,1 1 0 0,1-2 0 0,-1 3 0 0,0-4 0 0,-2 5 0 16,0-4 0-16,0 2 0 0,0 1 0 0,2 0 0 0,-4-2 0 0,2 0 0 16,-1 2 0-16,0-1 0 0,-1-2 0 0,-1 2 0 0,0-1 0 0,2-1 0 15,-2 1 0-15,-4 1 0 0,4-3 0 0,-3 3 0 0,1-2 0 0,-1 0 0 16,2 1 0-16,-4 0 0 0,1-1 0 0,0 3 0 0,-4-4 0 0,3 3 0 16,-1-1 0-16,-1 0 0 0,-1-1 0 0,-1 2 0 0,1-1 0 0,0-2 0 15,-2 3 0-15,0-2 0 0,-2-1 0 0,2 1 0 0,-2 0 0 0,-1 0 0 0,2-1 0 0,-3 0 0 16,1 0 0-16,-1 0 0 0,1 0 0 0,-2 0 0 0,0 0 0 15,1 0 0-15,-2 0 0 0,0 1 0 0,0-2 0 0,0 0 0 0,-1 2 0 16,1-1 0-16,-3 0 0 0,2 0 0 0,-2 1 0 0,-2-2 0 0,3 0 0 0,-2 0 0 16,-2 0 0-16,3 0 0 0,-5-1 0 0,2 1 0 0,1-1 0 0,-2 0 0 15,-3 1 0-15,3-2 0 0,-1 2 0 0,-2-1 0 0,1-1 0 0,-2 2 0 0,0-2 0 16,2 2 0-16,-4-3 0 0,2 2 0 0,-3 0 0 0,3 0 0 16,-4-1 0-16,2 0 0 0,-2 0 0 0,-1 0 0 0,2 2 0 0,-2-4 0 0,1 2 0 15,-1 0 0-15,-1 0 0 0,-1 0 0 0,1 0 0 0,0-1 0 0,0-1 0 16,-2 2 0-16,0-1 0 0,0 1 0 0,-1-2 0 0,-1 1 0 0,1-1 0 15,-1 1 0-15,3-2 0 0,-3 3 0 0,1-4 0 0,-4 1 0 0,2 2 0 16,0 0 0-16,0-3 0 0,2 0 0 0,-4 1 0 0,1-1 0 0,1 1 0 0,0-2 0 16,-5 1 0-16,5 0 0 0,-2-1 0 0,2 0 0 15,-3 2 0-15,2-4 0 0,-1 4 0 0,-1-4 0 16,2 2 0-16,0 0 0 0,-2-1 0 0,2 2 0 16,-1-2 0-16,1-1 0 0,-1 0 0 0,-1 3 0 0,1-4 0 0,-1 2 0 0,1 1 0 0,-2-3 0 0,2-1 0 0,-1 2 0 0,0 1 0 0,0-4 0 0,-1 1 0 15,0 2 0-15,1-4 0 0,-1 2 0 0,-2-1 0 0,3-2 0 16,0 1 0-16,-2 1 0 0,1-3 0 0,-1 0 0 0,-1 0 0 0,2-1 0 0,-1 0 0 15,-1 1 0-15,3-2 0 0,-5 0 0 0,3-1 0 0,2 0 0 0,-4 1 0 16,3-2 0-16,-1 1 0 0,-1-1 0 0,1-1 0 0,-1 1 0 0,1-1 0 16,1-1 0-16,-2 1 0 0,1-2 0 0,1 1 0 0,-3-1 0 0,3 0 0 15,-2 1 0-15,3-2 0 0,-2 1 0 0,-1-2 0 0,1 1 0 0,3-1 0 16,-5 0 0-16,5 0 0 0,-3-1 0 0,1-2 0 0,1 3 0 0,-1-2 0 0,0-2 0 16,2 2 0-16,-1-1 0 0,-2-1 0 0,2 0 0 0,1 0 0 0,-2-3 0 15,2 2 0-15,1-1 0 0,-1 1 0 0,-1-2 0 0,1-1 0 16,1 0 0-16,1 0 0 0,-2 0 0 15,2-1 0-15,0-1 0 0,0 1 0 0,2-1 0 0,-2-1 0 0,2 0 0 0,-1-1 0 0,2 1 0 0,0-1 0 0,0-1 0 0,2-1 0 16,-2 1 0-16,2-2 0 0,0 2 0 0,1 0 0 0,-1-2 0 0,0-1 0 0,4 3 0 16,-1-3 0-16,0 1 0 0,0 0 0 0,1-3 0 0,1 3 0 15,-1-1 0-15,1 0 0 0,1-2 0 0,0 0 0 0,2 2 0 0,-1-2 0 0,0 1 0 16,0-2 0-16,3 2 0 0,-2-2 0 0,2 1 0 0,-1 1 0 0,3-2 0 16,-2 2 0-16,1-2 0 0,0-1 0 0,1 3 0 0,0-2 0 0,-1-1 0 15,1 1 0-15,1 0 0 0,2 1 0 16,-4-3 0-16,2 1 0 0,2 0 0 15,-1 2 0-15,0-2 0 16,2-2 0-16,-2 1 0 0,3 3 0 0,0-5 0 0,2 4 0 0,-1-1 0 0,0-2 0 16,0 1 0-16,1-2 0 0,1 3 0 0,-1-2 0 0,3-1 0 0,-2 2 0 0,1-2 0 0,2 1 0 0,-1-1 0 0,0 1 0 0,3-3 0 0,-2 2 0 0,2 0 0 0,-1-2 0 0,1 1 0 0,2 0 0 15,1-1 0-15,0 0 0 0,-3 1 0 0,5-1 0 0,-2-1 0 0,2 2 0 16,0-1 0-16,-1-1 0 0,3 2 0 0,-1-1 0 0,1-1 0 0,-1 2 0 16,0-2 0-16,2 2 0 0,0-1 0 0,0-1 0 0,0 1 0 0,0 0 0 0,2 1 0 15,-1-2 0-15,-1 2 0 0,2 1 0 0,1-4 0 0,-1 3 0 0,0 1 0 16,1-1 0-16,1-1 0 0,-1 2 0 0,-2-3 0 0,4 3 0 0,-3-1 0 15,1 0 0-15,1 0 0 0,1-2 0 0,-2 3 0 0,-1-1 0 0,3-2 0 16,-2 1 0-16,0 1 0 0,3-1 0 0,-3 0 0 0,2 0 0 0,-2 0 0 16,0-1 0-16,2 0 0 0,-1 0 0 0,-1 0 0 0,2 0 0 0,-2 1 0 15,1-2 0-15,-1 1 0 0,2-1 0 0,-1 1 0 0,1 0 0 0,-2-1 0 0,0 2 0 16,2-1 0-16,-2 0 0 0,1 0 0 0,1-2 0 0,-2 4 0 0,2-4 0 16,0 3 0-16,0 0 0 0,-1-1 0 0,2 0 0 0,-2 0 0 0,-1 1 0 15,3-1 0-15,-1 0 0 0,1 3 0 0,0-3 0 0,-1 2 0 0,3 0 0 16,-2-1 0-16,2-2 0 0,-2 3 0 0,4 1 0 0,-3-3 0 0,3 3 0 0,-2-3 0 15,3 3 0-15,-2-1 0 0,1-1 0 0,2 1 0 0,0-1 0 0,0 0 0 16,1 2 0-16,-1-2 0 0,2 2 0 0,-1-2 0 0,3 1 0 0,-1-1 0 16,0 3 0-16,2-3 0 0,-1 0 0 0,3 3 0 0,-2-2 0 0,2 0 0 0,0 1 0 15,0 1 0-15,3 0 0 0,-2-2 0 0,0 2 0 0,3 1 0 16,1 0 0-16,-2-1 0 0,3 3 0 0,-4-3 0 0,4 2 0 0,0 1 0 0,0-1 0 16,2 1 0-16,0 2 0 0,-3-2 0 0,3 2 0 0,1-2 0 0,-1 4 0 15,1-2 0-15,1 1 0 0,-1 0 0 0,1 1 0 0,-1 0 0 0,2 2 0 16,-2-2 0-16,2 2 0 0,0 1 0 0,-1-3 0 0,1 4 0 0,-2-2 0 0,2 1 0 15,0 1 0-15,0-1 0 0,0 1 0 0,-2 0 0 0,1 0 0 16,1 0 0-16,0 0 0 0,-2 1 0 0,2 0 0 0,0 0 0 0,-1-1 0 0,-2 2 0 16,3 0 0-16,-2-1 0 0,2-1 0 0,-1 1 0 0,-1 1 0 0,2-1 0 15,-1 1 0-15,-1-1 0 0,0 1 0 0,1-1 0 0,-1 1 0 0,2-1 0 16,-1 1 0-16,-1 0 0 0,0-1 0 0,1 0 0 0,-1 0 0 0,-1 2 0 16,1-4 0-16,1 3 0 0,-2 0 0 0,0-2 0 0,3 1 0 0,-3 0 0 15,1-1 0-15,0 1 0 0,-1 0 0 0,0 0 0 0,1-1 0 0,1 2 0 0,-1-3 0 16,-1 2 0-16,1-2 0 0,-2 2 0 0,2-1 0 0,-1 0 0 0,2 0 0 15,-3 0 0-15,3-2 0 0,-3 2 0 0,3 2 0 0,-1-3 0 0,-1-1 0 0,1 2 0 16,1-1 0-16,-1 1 0 0,-1 0 0 0,0-2 0 0,2 3 0 16,-1-3 0-16,1 3 0 0,-1-1 0 0,0 0 0 0,2-2 0 0,-3 2 0 0,3 0 0 15,-2 0 0-15,1 0 0 0,1 0 0 0,-2 1 0 0,2-2 0 0,0 3 0 0,-1-2 0 16,1 0 0-16,-2 1 0 0,2 0 0 0,0 0 0 0,0-1 0 16,0 2 0-16,-2-3 0 0,2 4 0 0,0-2 0 0,0-1 0 0,0 2 0 0,0 0 0 15,0 1 0-15,0-4 0 0,0 4 0 0,0-2 0 0,0 2 0 0,0 0 0 16,-1-2 0-16,1 2 0 0,0 0 0 0,0 0 0 0,0 0 0 0,0 0 0 15,0-3 0-15,0 3 0 0,-2 0 0 0,2 0 0 0,0 0 0 0,0 0 0 16,0 0 0-16,-1 0 0 0,1-2 0 0,0 2 0 0,-2 0 0 0,2 0 0 0,0 0 0 16,-3 0 0-16,3 2 0 0,0-2 0 0,-1 0 0 0,-1 3 0 0,2-3 0 15,-3 0 0-15,3 0 0 0,0 0 0 0,-2 2 0 0,1-2 0 0,-1 0 0 16,0 0 0-16,1 0 0 0,1 2-4 0,-2-2-68 0,-1 0-12 0,3 0-12 16,-2 0-20-16,1 0-8 0,-1 0-12 0,1 0-20 0,-1-2-12 0,2 2-20 0,-2 0 20 15,2-2 16-15,-2 2 16 0,0-3 16 0,2 1 16 0,0 1 12 16,0-2 12-16</inkml:trace>
  <inkml:trace contextRef="#ctx0" brushRef="#br0" timeOffset="23792.67">2171 5200 67 0,'1'3'104'0,"-1"0"4"0,0-2 8 0,3 4-4 0,-3-2-4 0,0 1 0 16,2 1 0-16,-2 0-4 0,-2-1 0 0,2 0-8 0,0 3 4 0,-3-1-4 0,2 1-12 15,-1-1 4-15,-1 2-8 0,1-1-4 0,-1 2-8 0,-2 0-8 0,2 1-4 16,-2-2-8-16,0 3-8 0,-2-1-4 0,2 1-4 0,-1-1-4 0,-1 1-8 15,0 0-20-15,-1 2 0 0,0-1 0 0,-1 0 0 0,-1 1 0 0,2-1 0 16,-2 1 0-16,-1 0 0 0,0-1 0 0,1 1 0 0,0-1 0 0,0 2 0 0,-1-3 0 16,0 2 0-16,0-3 0 0,1 1-48 0,1-2-12 0,-2 1-4 0,3-1-8 15,-1 0-8-15,2-1-8 0,-1-3-12 0,2 3-8 0,-1-3-4 0,0-1-12 16,2 2-8-16,0-4-4 0,2 2-8 0,0-2 4 0,1-2 4 0,0 0 12 16,2 0 16-16,2-2 12 0,-2 1 12 0,3-2 12 0</inkml:trace>
  <inkml:trace contextRef="#ctx0" brushRef="#br0" timeOffset="23966.64">1951 5550 67 0,'9'-7'88'15,"-3"-4"0"-15,2 3 0 0,-1-1 0 0,2 1 0 0,-3 0-8 0,1 0 8 0,1 1-4 16,-2-1 4-16,2 1-4 0,-2 0 0 0,2 1 0 0,-3-1 4 0,3 1-4 16,-2 2 0-16,-1-3-4 0,1 3-4 0,1 1-4 0,0 0 4 0,1 0-8 15,-1 0-8-15,1 2-4 0,1 0-8 0,1 1-4 0,-1-2-12 0,2 2 0 0,0 2-4 16,-1-2-8-16,2 1-20 0,1 0 0 0,1 1 0 0,-1 1 0 16,0-2 0-16,2 2 0 0,0 0 0 0,0-1 0 0,1 0 0 0,2 2 0 0,-2-1 0 15,2-2 0-15,1 2 0 0,-1 0-64 0,2 0-48 0,-2-3-24 0,2 2-32 0,1-2-40 16,1 0-16-16,-3 0 24 0,3-2 24 0,0 2 24 0,1-3 16 15,0 0 16-15,-1 2 16 0,3-2 8 0,-2-4 12 0</inkml:trace>
  <inkml:trace contextRef="#ctx0" brushRef="#br0" timeOffset="34105.93">2316 11565 19 0,'3'-12'172'0,"-1"1"-4"0,-2-1-4 16,3 0-4-16,-1 1 0 0,0 0-8 0,-2-1-8 0,2 1-16 0,-2 1-16 0,0-2-12 15,0 1-8-15,0 0-8 0,0 3-16 0,-2-3-4 0,2 2-12 0,-2 1 0 16,2 1-8-16,-2 0-8 0,-1 1-4 0,3 1-4 0,-2 0-12 0,1 1-16 15,-1 2 0-15,0 2 0 0,1 0 0 0,1 2 0 0,0 2 0 0,-2 0 0 16,2 0 0-16,0 4 0 0,0-1 0 0,0 2 0 0,2 2 0 0,-2 0 0 16,1 1 0-16,1 1 0 0,1 0 0 0,-1 2 0 0,3 0 0 0,-1 2 0 0,-1-1 0 15,2 1 0-15,0-1 0 0,1 2 0 0,1-1 0 0,0 1 0 0,3-1 0 16,-2 0 0-16,1-1 0 0,1 1 0 0,-1-2 0 0,1 0 0 0,2-1 0 16,0-1 0-16,0-2 0 0,1-1 0 0,1 1 0 0,-1-3 0 0,-1-1 0 0,4-1 0 15,-3-2 0-15,1-1 0 0,0-1 0 0,2-2 0 0,-2 0 0 16,0-4 0-16,-1 2 0 0,0-3 0 0,1 1 0 0,-1-3 0 0,-1 0 0 0,-1-3 0 15,1 1 0-15,-3-1 0 0,0-3 0 0,1 1 0 0,-2-3 0 0,-2 2 0 16,2-5 0-16,-3 3 0 0,0 1 0 0,-1-2 0 0,1-1 0 0,-2 0 0 16,-1 1 0-16,-1 0 0 0,1 1 0 0,-2-2 0 0,1 2 0 15,-1 2 0-15,-1-1 0 0,1-1 0 0,-2 3 0 0,2 1 0 16,-3-1 0-16,1 2 0 0,1 1 0 16,-1 2 0-16,1-1 0 0,-4 4 0 0,5 0 0 15,-3 2 0-15,2 0 0 0,-1 6 0 0,2-3 0 0,-2 3 0 0,2 2 0 0,0 1 0 0,0 3 0 0,0-1 0 0,0 2 0 0,0 2 0 0,0 1 0 0,2 0 0 16,-2 1 0-16,2 1 0 0,-1 1 0 0,2 0 0 0,0-1 0 0,0 1-88 0,-1 2-40 15,-1 0-28-15,4-2-28 0,-3-1-24 0,3 3-4 0,-2-1 24 0,2-2 20 16,1 0 20-16,0 0 16 0,-1-3 16 0,1 1 12 0,1-2 12 0,0 0 12 0</inkml:trace>
  <inkml:trace contextRef="#ctx0" brushRef="#br0" timeOffset="34563.3">3141 11523 19 0,'0'-8'140'0,"-3"0"-8"0,1-1-8 0,1 3-4 0,-1-1-8 0,1 1-12 0,-1 0-12 16,-1 1-4-16,3 1-4 0,-1 0-4 0,-1-1-4 0,1 4 0 0,-1-2-4 15,2 3 8-15,0-2-12 0,0 4 4 0,0 0-8 0,2-1-8 0,-1 2 0 16,-1 1-8-16,2 1 4 0,-1 0-8 0,2 3 0 0,-1 0-8 0,-1 1-4 0,2-2 4 16,-1 4-4-16,1-1-4 0,-3 1 0 0,3 0-4 0,-1 2 0 15,1-1-12-15,-1 1-8 0,-2 1 0 0,3 1 0 0,-3-2 0 0,2 2 0 0,-2-2 0 16,1 3 0-16,-1-1 0 0,0-2 0 0,0 0 0 0,-1 2 0 15,1-5 0-15,-2 3 0 0,2-1 0 0,-3 0 0 0,1-1 0 0,-1-3 0 0,1 3 0 16,-1-3 0-16,0-1 0 0,0-1 0 0,0-1 0 0,-2 1 0 0,2-2 0 16,0-2 0-16,0-1 0 0,-2 0 0 0,3-1 0 0,-1 0 0 0,-2-2 0 15,4 0 0-15,-4-2 0 0,2-1 0 0,0-1 0 0,1 0 0 0,-1-1 0 0,1-3 0 16,2 1 0-16,-1-2 0 0,1 0 0 0,0-2 0 0,0-1 0 0,0 0 0 16,1 1 0-16,3-2 0 0,-3 0 0 0,4 0 0 0,1-2 0 0,-3 3 0 15,2-1 0-15,1-1 0 0,1 0 0 0,2 1 0 0,-3 0 0 0,4 0 0 16,-2 2 0-16,1-1 0 0,1 0 0 0,0 3 0 0,0-1 0 0,0 1 0 15,1 2 0-15,1 0 0 0,0 2 0 0,-1 1 0 0,3 0 0 0,-3 2 0 0,2 1 0 16,-2 3 0-16,0 0 0 0,0 0 0 0,0 3 0 0,-1 1 0 0,0 0 0 16,0 2 0-16,0 1 0 0,-1 0 0 0,-1 1 0 0,0 0 0 0,-2 4 0 15,2-2 0-15,-2 1 0 0,-1 1 0 0,0 1 0 0,0-1 0 0,0 1 0 16,-1-1 0-16,2 5 0 0,-4-4 0 0,1 2 0 0,0-2-72 0,-1 2-12 0,1-2-20 16,-1 1-12-16,-1-1-12 0,1-2-12 0,0 1-20 0,-1-2-20 0,2 1-4 15,-1-3 16-15,-1 3 20 0,2-4 16 0,1 0 16 0,-1-2 12 16,2 2 12-16,-2-2 12 0</inkml:trace>
  <inkml:trace contextRef="#ctx0" brushRef="#br0" timeOffset="34989.58">3989 11529 107 0,'6'-9'132'15,"-3"2"-4"-15,0-3 4 0,-1 3-4 0,-2-1 0 0,0 2-4 0,0-1-4 0,-2-1 0 16,-1 2-4-16,0 0-8 0,-1 0-4 0,-1 0-4 0,-2 1-16 0,3-1-12 15,-5 1-8-15,2-1-4 0,-1 2-4 0,-2 1-12 0,2-1-4 0,-2 1-8 0,0 2 4 16,0-1-24-16,-2 0-12 0,2 1 0 0,-4 1 0 0,5 0 0 0,-4 0 0 16,2 1 0-16,0 1 0 0,1 0 0 0,-2 1 0 0,2 0 0 0,-1-1 0 0,0 1 0 15,2 1 0-15,-1 2 0 0,2-1 0 0,2 1 0 0,-2-2 0 16,3 2 0-16,0 0 0 0,2 0 0 16,0 0 0-16,2 1 0 0,1 1 0 0,1-1 0 0,2 1 0 0,0-1 0 0,0 1 0 0,2-1 0 0,3 1 0 0,-3 0 0 15,6-1 0-15,-3 2 0 0,0-2 0 0,4 1 0 0,-2 3 0 16,0-5 0-16,2 4 0 0,-2-1-4 0,1 0-4 0,1-1-4 0,-2 2-4 0,3 0 0 15,-3-2 8-15,0 0 8 0,1 3-8 0,0-3 8 16,-3 3-8-16,0-3-4 0,1 1 8 0,-1-1 8 0,-3 0 0 0,3 2 4 0,-3-3 0 0,1 2 8 16,-3-1 4-16,0 0 4 0,-1 0-12 0,0 0-12 0,-1-1 0 0,-1 1 0 0,0-2 0 15,-1 1 0-15,-3-1 0 0,1 0 0 0,-2 1 0 0,-1-1 0 0,0-2 0 16,1 0 0-16,-3 1 0 0,-1 1 0 0,1-2 0 0,0-1 0 0,-2 0 0 16,0 1 0-16,-2 0 0 0,3-2 0 0,-2 2 0 0,0-3 0 0,1 3 0 0,-1-3 0 15,0 0 0-15,1-1 0 0,1 1 0 0,0-1 0 0,0-1 0 16,0 0-60-16,3 0-24 0,1-3-12 0,0-1-24 0,2 1-12 0,3 0-16 0,-2-4-16 15,4 0-16-15,1 0-4 0,2-1 16 0,0-2 24 0,3-1 12 0,1 0 16 16,1-1 16-16,3-1 8 0,-1 1 12 0</inkml:trace>
  <inkml:trace contextRef="#ctx0" brushRef="#br0" timeOffset="35142.36">4079 11534 27 0,'17'-11'116'0,"-2"-1"-4"0,0 3 0 0,0-1 4 0,-3 3 4 0,1 1 0 0,-1 0 8 16,-2 1 0-16,0 1 8 0,-1 3-8 0,-1-1-8 0,0 1-12 0,-2 1-16 15,1 1-12-15,-1 1-4 0,-2-1-12 0,1 2-8 0,-3 0-4 0,1 2-8 16,-1-1-4-16,-1 1-4 0,1 1-4 0,0 0-28 0,-1 0-4 0,-1-1 0 0,0 3 0 15,0 0 0-15,0-1 0 0,2 2 0 0,-2-2 0 0,1 3 0 16,-1-1 0-16,0-3 0 0,0 5 0 0,0-1 0 0,0-1 0 0,0 1 0 0,0-1 0 16,0 0-16-16,0 0-80 0,0-1-24 0,0-1-32 15,0 1-24-15,3-1-28 0,-3-2-12 0,0 1 24 0,0-1 24 0,3-1 20 0,-1-1 16 0,-2-1 16 16,1 0 12-16,1-1 12 0,1-1 12 0</inkml:trace>
  <inkml:trace contextRef="#ctx0" brushRef="#br0" timeOffset="35323.15">4378 11305 59 0,'0'-13'136'0,"-2"-1"-8"0,-1 0-12 0,3 4 4 0,-3-2-8 0,1 2-4 15,-1-1-4-15,1 3-16 0,-2-2 8 0,1 1-12 0,1 2-8 0,-3 1-12 16,2 0-4-16,0 0-12 0,0 1-4 0,-1 1-4 0,1-1-12 0,-1 2-4 16,1 0-12-16,-2 2-16 0,3-1-16 0,-1 0-12 0,0 2-16 0,1 0-20 15,-1 0-20-15,1 0-16 0,1 1-32 0,-1 2-28 0,2-2 0 0,0 2 16 0,0 2 12 16,0-1 24-16,0 2 8 0,0-2 12 0,2 4 12 0</inkml:trace>
  <inkml:trace contextRef="#ctx0" brushRef="#br0" timeOffset="35881.44">4801 11507 39 0,'7'0'152'0,"1"-3"0"0,-2 2-4 0,-1-1 0 0,-2-3-4 0,-2 3 4 16,1-2 0-16,-2-1-8 0,0 1-20 0,-2-1-12 0,1-1-12 0,-1 0-12 15,-1 2-8-15,-3-2-12 0,1 1-8 0,0-1-4 0,-1 2-8 0,1 1-4 0,-4-4-4 16,3 5 0-16,-1 1-20 0,-2-4-16 0,-1 3 0 0,2 0 0 0,0 2 0 16,0-1 0-16,-2 2 0 0,0-1 0 0,2 2 0 0,-1 0 0 0,-1 4 0 15,4-1 0-15,-1 1 0 0,-2-1 0 0,3 3 0 0,-1 0 0 0,1-1 0 16,3 2 0-16,-2 0 0 0,2 1 0 0,0 0 0 0,1 0 0 0,2 2 0 0,0-2 0 16,0 0 0-16,4 1 0 0,-1-1 0 0,1 1 0 0,1 0 0 0,1-1 0 15,1 0 0-15,-1-2 0 0,3 1 0 0,-1-1 0 0,0-1 0 0,-1-2 0 16,2 2 0-16,1-3 0 0,-1 0 0 0,0 0 0 0,1-1 0 0,-2-1 0 15,0-1 0-15,3-2 0 0,-3 1 0 0,-2-2 0 0,2-1 0 0,0-1 0 16,0 0 0-16,-2-1 0 0,1-3 0 0,0 2 0 0,-2-1 0 0,0-3 0 0,0 3 0 16,-2-3 0-16,2 1 0 0,-2-2 0 0,3 3 0 0,-3-3 0 0,0 2 0 15,-1-1 0-15,1 0 0 0,0 2 0 0,-1-2 0 0,1 3 0 0,-1-1 0 16,-1 1 0-16,1-1 0 0,1 2 0 0,-2 0 0 0,-1 1 0 0,2 2 0 0,-1 3 0 16,1-1 0-16,-2 2 0 0,0 1 0 0,3 3 0 0,-3 1 0 15,0 1 0-15,2 1 0 0,-2 3 0 0,2 3 0 0,-1 0 0 0,-1 2 0 0,2 2 0 16,-1 3 0-16,1 0 0 0,-2 3 0 0,3 2 0 0,-1 1 0 0,1 1 0 15,-1 3 0-15,2 1 0 0,1 3 0 0,0 2 0 0,-1 1 0 0,1 2 0 16,4 1 0-16,-4 2 0 0,3-1 0 0,-3 5 0 0,3-2 0 0,0-2 0 0,-4 3 0 16,1 2 0-16,0-4 0 0,0 0 0 0,-2 2 0 0,-1-4 0 15,-1 1 0-15,-1-2 0 0,0 0 0 0,-3-3 0 0,0-1 0 0,-2-1 0 0,0-2 0 16,-1-3 0-16,-5 1 0 0,1-5 0 0,-1 0 0 0,-3-2 0 0,1-6 0 0,-4 0 0 16,1-2 0-16,-3-6 0 0,-3 2 0 0,1-4 0 0,-2-5 0 15,1 1 0-15,-2-4 0 0,3-2 0 0,-2-2 0 0,-1-3 0 0,3-1 0 16,1-3 0-16,-2-2 0 0,4-2 0 0,1 0 0 0,1-3 0 0,2-2 0 0,1-2 0 15,1-3 0-15,4-1 0 0,1-3 0 0,1 0 0 0,4-2-72 0,1-2-44 16,2 0-16-16,1-4-12 0,4 3-20 16,2-4-12-16,0 1-12 0,6-2 4 0,-1 1 16 0,3-1 24 0,0 1 16 0,4-1 16 0,1 0 8 0,0 0 16 15,2 1 12-15</inkml:trace>
  <inkml:trace contextRef="#ctx0" brushRef="#br0" timeOffset="36282.71">5103 11670 75 0,'16'-19'116'0,"0"0"-4"0,-2 1 0 0,-1 2 0 0,1 0-16 0,-4 0 4 16,2 1 0-16,-4 2 0 0,2 1-4 0,-4-1 0 0,2 2 0 0,-2 0-20 15,-1 2 4-15,0-2-12 0,0 4-8 0,-2 0-8 0,3-1-4 0,-3 2 0 0,0 2-4 16,-1 1 0-16,1-1-4 0,0 1-4 0,-1 2-4 0,3 1 0 0,-4 0-4 16,3 1-4-16,-2 2-8 0,0 1 4 0,1 0-4 0,0 2 0 0,-1 1-8 15,0 0 4-15,-1 1-4 0,2 3 0 0,-3 0 0 0,2 0 0 0,1-1-4 16,-3 2-4-16,2 1 0 0,1-1 0 0,-3 2 0 0,4 0 0 16,-4-1 0-16,0 1 0 0,2-1 0 0,0 0 0 0,-1 0 0 0,-1-1 0 0,0 2 0 15,0-2 0-15,0-1 0 0,0 1 0 0,0-2 0 0,0-2 0 0,0 3 0 16,0-3 0-16,0 0 0 0,0-2 0 0,0-1 0 0,0-1 0 0,0-1 0 0,0-1 0 15,0 0 0-15,0-2 0 0,-1-2 0 0,1 1 0 0,0 0 0 0,1-4 0 16,-1 3 0-16,0-4 0 0,2 0 0 0,-1-2 0 0,1-2 0 0,-2 2 0 16,2-2 0-16,-1 0 0 0,1-2 0 0,1 2 0 0,-3-4 0 0,3 2 0 0,-1 0 0 15,3 0 0-15,-4-1 0 0,4 1 0 0,-1 0 0 0,0-1 0 0,-1 1 0 16,0 2 0-16,2-2 0 0,-2 2 0 0,3-2 0 0,-1 3 0 0,1-2 0 16,-1 2 0-16,0 2 0 0,1-1 0 0,0 0 0 0,-1 3 0 0,0 0 0 15,1 1 0-15,1 1 0 0,0 2 0 0,-2-1 0 0,2 2 0 0,-1 2 0 16,0-1 0-16,2 2 0 0,-2 0 0 0,1 1 0 0,-1 0 0 0,1-1 0 0,0 4 0 15,0-1 0-15,-3 0 0 0,3 0 0 0,-1 1 0 0,0-1 0 16,-1 0 0-16,0 2 0 0,1-1 0 0,-2 1 0 0,0-1 0 0,1 1 0 0,-1-1 0 16,0 2 0-16,-3-1-36 0,4-3-48 0,-5 3-20 0,3-2-16 0,-3 2-20 15,2-2-20-15,-2 0-28 0,2-1-16 0,-2 0 24 0,-2 1 20 0,2-2 20 16,-2 0 12-16,2 0 12 0,0-2 16 0,-1 3 12 0,1-3 12 0</inkml:trace>
  <inkml:trace contextRef="#ctx0" brushRef="#br0" timeOffset="37334.5">5709 11536 47 0,'7'-7'124'0,"-1"-1"-4"0,-2 0-4 0,1 2 4 16,0-3-8-16,-2 3-4 0,2-1-8 0,1 1 0 0,-3 2-8 0,-1-3 0 15,1 3-8-15,2 0 0 0,-2 1 4 0,-1 0-8 0,1 2 8 0,-1-1-12 16,1 0-4-16,-2 2-8 0,1 2-4 0,2-2-8 0,-4 2-8 0,2 0-8 0,1 0 0 16,-1 1-4-16,-1 0-12 0,1 0-20 0,0-1 0 0,-1 3 0 0,1-2 0 15,-1 3 0-15,1-1 0 0,-2-1 0 0,2 1 0 0,-1 0 0 0,-1-2 0 16,2 4 0-16,-1-3 0 0,-1 2 0 0,2-1 0 0,-2-1 0 15,0 1 0-15,3-2 0 0,-2 1 0 0,-1 0 0 0,0 0 0 16,2-1 0-16,-2 0 0 0,0 0 0 0,1-2 0 0,1 1 0 0,0 1 0 0,-1-3 0 0,1 0 0 16,0 0 0-16,-1 0 0 0,1 0 0 0,-1-2 0 0,3-1 0 0,-3 2 0 0,2-1 0 15,2-2 0-15,-2 1 0 0,0-2 0 0,2 2 0 0,-2-1 0 0,0 0 0 16,2-1 0-16,0-1 0 0,-1 1 0 0,1 1 0 0,0-3 0 0,0 3 0 16,1-1 0-16,-1-1 0 0,1 2 0 0,-3 0 0 0,4 1 0 0,-3-2 0 15,1 0 0-15,0 2 0 0,1 1 0 0,0 0 0 0,-2-1 0 0,0 2 0 0,1 1 0 16,0-1 0-16,-2 1 0 0,3 1 0 0,-3 0 0 0,2 1 0 15,-3-1 0-15,4 3 0 0,-4-1 0 0,3 1 0 0,-2-1 0 0,1 1 0 0,1-1 0 16,-2 2 0-16,-1-1 0 0,3 0-12 0,-2 1-24 0,2-1 0 0,1 0 0 16,0 0 4-16,-1-1 4 0,1 2 4 0,1-2 0 0,2 1 0 0,-1-2 0 15,0 1 0-15,2-2 4 0,0 1 0 0,-2-1 4 0,2 1 0 0,2-2 4 0,-2 0 0 16,1-2 0-16,0 1 0 0,2-1 8 0,-2 1 0 0,0 0-4 16,0-3 16-16,0 0 4 0,0 1 0 0,-1 0 8 0,2-2 4 0,-1 1 4 0,-1 0 4 15,2-1 4-15,-4-1 4 0,2 0 4 0,-1 0 4 0,-1 0-4 0,0-1-8 16,-3 2-4-16,3-2-12 0,-4 1-20 0,1-1 0 0,0 0 0 0,-2 0 0 15,1 1 0-15,-1-3 0 0,-2 4 0 0,4-3 0 0,-4 2 0 0,1 0 0 0,-1 2 0 16,1-4 0-16,-2 4 0 0,0-1 0 0,0-1 0 0,0 2 0 16,0 0 0-16,0-1 0 0,0 1 0 0,0 2 0 0,-3-2 0 0,1 3 0 15,2-2 0-15,-4 2 0 0,2 1 0 0,-2 0 0 0,0 0 0 0,1 0 0 0,0 0 0 16,-2 2 0-16,2 0 0 0,-3 1 0 0,3-1 0 0,-2 3 0 0,0-2 0 16,2 2 0-16,-2 0 0 0,0-1 0 0,2 1 0 0,-1 1 0 0,-1 1 0 15,2-2 0-15,-2 2 0 0,2 1 0 0,-1-1 0 0,1 1 0 0,2-1 0 16,-1 1 0-16,-1 1 0 0,3-1 0 0,0-1 0 0,0 1 0 0,0 0 0 0,5 0-32 15,-2-1 4-15,0 0 4 0,2 2 0 0,3-2 0 0,-2 0 0 0,3 1 0 0,1-2 0 16,-2 0 4-16,6-1 4 0,-3 2 0 0,3-1 4 0,-1 0 0 16,3-2 4-16,0-2 0 0,1 4 0 0,-1-1 0 0,4-5 0 0,-2 4 0 0,2-1 0 15,1-2 8-15,-2-1-4 0,3 2 0 0,0-2 0 0,1 0 4 0,-1-2 0 16,0 1 8-16,0 1 4 0,-1-3 4 0,-1-1 12 0,2 1 0 0,-4 1 0 16,2-4 8-16,-4 4 0 0,3-2 8 0,-5-2-4 0,2 0-8 0,-2 1-4 0,0-2-16 15,-2 1-12-15,0 0 0 0,-1-2 0 0,-3 1 0 0,3 0 0 16,-5-2 0-16,2 3 0 0,-3-2 0 0,0 0 0 0,-1 0 0 0,-1 3 0 0,-1-3 0 15,0 1 0-15,-1 1 0 0,-2-2 0 0,-1 2 0 0,2-1 0 0,-2 2 0 16,-1-1 0-16,2 2 0 0,-4-1 0 0,2 0 0 0,0 1 0 0,0 1 0 16,-2 0 0-16,2 1 0 0,-2 2 0 0,-1-2 0 0,1 0 0 0,2 2 0 15,-2 2 0-15,0 0 0 0,-1-1 0 0,1 2 0 0,1 0 0 0,-1-1 0 16,0 3 0-16,2-2 0 0,-2 3 0 0,2-1 0 0,1 0 0 0,-1-1 0 0,0 4 0 16,0-1 0-16,3 0 0 0,0-1 0 0,0 0 0 0,2 2 0 0,-1-3 0 15,2 3 0-15,0-2 0 0,2 0 0 0,0-2 0 0,0 2 0 0,1-1 0 16,2-1 0-16,-2 2 0 0,2-4 0 0,0 1 0 0,3-1 0 0,0-1 0 0,0-1 0 15,0 0 0-15,0-3 0 0,3 3 0 0,-1-4 0 0,0 1 0 16,1-4 0-16,-1 4 0 0,2-4 0 0,-2 0 0 0,1-1 0 0,1-3 0 0,-1 3 0 16,0-3 0-16,-3 0 0 0,3-4 0 0,-1 2 0 0,0-1 0 0,-2-2 0 15,0 0 0-15,0-2 0 0,-3 1 0 0,0-2 0 0,1-1 0 0,-3-1 0 16,1-2 0-16,-2 1 0 0,-2-1 0 0,0-3 0 0,-1 0 0 0,-2-2 0 0,0 2 0 16,-2 0 0-16,-1-4 0 0,1 4 0 0,-3-3 0 0,2 1 0 15,-2-1 0-15,-1 3 0 0,0-4 0 0,-2 4 0 0,2 0 0 0,-2-2 0 0,0 2 0 16,0 2 0-16,0 2 0 0,0-1 0 0,-1 2 0 0,2 2 0 0,-2 1 0 15,2 1 0-15,-2 1 0 0,1 5 0 0,3-1 0 0,-3 1 0 0,2 6 0 16,0 0 0-16,1 2 0 0,0 3 0 0,2 2 0 0,1 2 0 0,-1 3 0 16,2 3 0-16,-1 3 0 0,2-2 0 0,0 5 0 0,3 2 0 0,-1 0 0 0,-1 4 0 15,1 1 0-15,1 1 0 0,-1 3 0 0,1-1 0 0,0 2 0 0,1 1 0 0,0 1 0 16,-2 0 0-16,4 3 0 0,-3 0 0 0,2-1 0 0,1 0 0 16,-1 1 0-16,0-1 0 0,1 0 0 0,2 2 0 0,-2-4 0 0,-1 2 0 0,2-5-52 15,0 3-40-15,-2-5-20 0,1 0-12 0,1 0-16 0,-2-5-20 0,2 0-16 16,-2-2-12-16,1-1 8 0,-1-3 20 0,0-1 20 0,1-2 16 15,0-2 12-15,-1-1 16 0,0-1 12 0,0-3 8 0</inkml:trace>
  <inkml:trace contextRef="#ctx0" brushRef="#br0" timeOffset="37917.55">9042 11266 67 0,'4'-2'156'0,"-2"1"-4"0,2 1-4 0,-1-1-4 0,-2-1-8 0,3 2-8 0,-1-1-4 15,-2 1-8-15,3-2 4 0,-3 2-4 0,1 0-20 0,1 0-8 0,-1 0-8 16,-1 0-12-16,2 0-8 0,0 2-8 0,-3-2-4 0,3 1-4 0,-1 2-4 15,-2-2-8-15,2 3-4 0,-1-1-24 0,1 2-4 0,-1-3 0 0,-1 2 0 16,2 2 0-16,0-1 0 0,-1 0 0 0,1 1 0 0,0 0 0 0,-1 0 0 16,1-1 0-16,-1 3 0 0,2 0 0 0,-1-1 0 0,-2 1 0 0,1-1-64 0,1 1-24 15,-1-1-24-15,-1-1-8 0,2 3-28 0,0-3-16 0,-1 0-24 0,-1 0-8 16,0 0 20-16,0-2 20 0,2 0 20 0,-2 2 16 0,0-4 12 0,1 1 12 16,-1-1 12-16,2 0 8 0</inkml:trace>
  <inkml:trace contextRef="#ctx0" brushRef="#br0" timeOffset="38102.82">9096 11238 131 0,'-3'-14'164'0,"1"-1"-4"0,-1 0-4 0,0 0-4 0,1 0 8 0,-1 0-4 0,0 2-16 0,0-4-20 15,0 4-12-15,1-4-12 0,1 4-12 0,-3 0-8 0,4-4-8 0,-3 4-8 0,2 1-8 16,-1 1-8-16,2-1-4 0,-2 2-4 0,2 0-4 0,0 1-20 0,0 0-12 16,0 1 0-16,0 2 0 0,0 1 0 0,0 0 0 0,0 2 0 0,0 0 0 15,0 0 0-15,0 3 0 0,2 0 0 0,-2 0 0 0,2 2 0 0,-2-1-80 16,1 2-28-16,2 0-24 0,-3 2-20 0,4-2-36 0,-3 3-20 0,1 0 8 0,1 0 20 15,0 1 20-15,0 1 20 0,0 1 20 0,2-1 12 0,-2-1 12 16,2 3 12-16,0-1 8 0</inkml:trace>
  <inkml:trace contextRef="#ctx0" brushRef="#br0" timeOffset="38519.51">9354 11234 83 0,'4'2'128'0,"1"0"0"0,-2 1-8 0,-1-3 0 0,1 3-4 0,0-2-4 16,-1 0-4-16,1-1-4 0,0 2 0 0,-1 0-4 0,2-1-4 0,-2 0-8 0,1-1-4 15,-1 2-8-15,-1 0-4 0,3-1-8 0,-3 1-4 0,2-1-12 0,-1 2 4 16,1-2-8-16,-1 3-8 0,1-1-4 0,-1-1-4 0,2 2-4 0,-2-2-4 16,2 1-20-16,-2 3 0 0,0-4 0 0,1 3 0 0,-2-1 0 0,3 1 0 15,-3 0 0-15,1-1 0 0,-2 0 0 0,3 2 0 0,-3-2 0 0,0 3 0 16,0-4 0-16,0 2 0 0,0-1 0 0,-3 2 0 16,1-1 0-16,1-1 0 0,-3 0 0 0,3-1 0 0,-2 0 0 0,-1 2 0 0,0-2 0 15,-2-3 0-15,2 3 0 0,-2-1 0 0,1-1 0 0,0 0 0 0,0-1 0 0,-2 0 0 0,2 0 0 16,0-1 0-16,-1 0 0 0,-1 1 0 0,3-4 0 0,-4 3 0 0,3-2 0 15,-1-2 0-15,1 2 0 0,0-1 0 0,-1-1 0 0,2 0 0 0,0-1 0 16,1 0 0-16,0-1 0 0,0 1 0 0,1-2 0 0,0 0 0 0,2 0 0 16,0-1 0-16,0 1 0 0,2-1 0 0,1 1 0 0,-1-1 0 0,1-1 0 0,2 2 0 15,0-1 0-15,1 0 0 0,0 0 0 0,2-1 0 0,0 4 0 0,1-1 0 16,1-3 0-16,0 2 0 0,0 1 0 16,3 1 0-16,-2 0 0 15,3 0 0-15,-2 1 0 0,2 1 0 0,-2 0 0 0,4 2 0 0,-2-2 0 0,-1 4 0 0,3 0 0 0,-2 0 0 16,0 2 0-16,-1 0 0 0,1 2 0 0,-1 0 0 0,1-2 0 0,-3 3 0 0,2-1 0 0,-1 2 0 0,-2 0 0 0,0 2 0 0,0-2 0 15,-2 1 0-15,-1 1 0 0,1-1 0 0,-1 3 0 0,-2-2 0 0,0 0 0 0,-2 1 0 16,1-1 0-16,-3 0-64 0,2 1-12 0,-1-1-4 0,-2 0-8 0,0 1-8 16,-2-2-12-16,2 0-12 0,-3 0-12 0,3-2-16 0,-3 2-12 15,1-2-12-15,1 0 12 0,-1-1 20 0,0 0 16 0,1-1 16 0,-1 1 12 0,2-2 12 16,0 1 8-16</inkml:trace>
  <inkml:trace contextRef="#ctx0" brushRef="#br0" timeOffset="38798.78">10241 10938 107 0,'9'-19'148'0,"-1"1"-4"0,0-2-4 15,-1 2 0-15,-3 0 4 0,2 1-4 0,-3 1 0 0,2-1-12 0,-3 4-8 0,1 0-16 16,-3-2-8-16,2 5-12 0,-2-2-8 0,0 1-8 0,-2 4-20 0,2 0 4 16,-1-1-8-16,-1 4-8 0,0 1 0 0,-1 0-4 0,1 3-12 0,2 1-20 15,-3 3 0-15,3-2 0 0,-4 4 0 0,4 0 0 0,-2 3 0 0,2 1 0 16,-1 1 0-16,-1 1 0 0,2 2 0 0,0 1 0 0,-1 0 0 0,1 1 0 15,0 2 0-15,0 0 0 0,0 2 0 0,0-3 0 0,0 4 0 0,1 1 0 16,1-2 0-16,-1 3 0 0,1-2 0 0,2 2 0 0,-1-3 0 0,2 4 0 0,-3-4 0 16,3 3 0-16,0-2 0 0,-1-2 0 0,2 2 0 0,-1-3 0 0,0 1 0 15,1-2 0-15,-1 0-60 0,4-3-16 0,-4 2-16 0,2-2-12 0,-1-2-16 0,2-2-16 16,0 1-20-16,0-4-20 0,0 0-8 0,-2-1 12 0,3-1 20 16,-1-1 16-16,0-1 16 0,0-2 16 0,-2 1 12 0,2-4 8 0,-3 1 8 0</inkml:trace>
  <inkml:trace contextRef="#ctx0" brushRef="#br0" timeOffset="38981.42">10274 11020 127 0,'-13'-3'132'0,"2"2"-4"0,-3-1-4 0,4 2-4 16,0 0-12-16,0 2-4 0,2-1-8 0,0 2-12 0,2-2-12 0,1 3-4 16,0-2-12-16,2 0-4 0,3 1-8 0,0-2-8 0,2 1-4 0,-1 0-8 0,4 0-8 15,0-2-12-15,4 0-20 0,-2 0-8 0,2 0-12 0,2 0-12 16,0 0-12-16,2-2-12 0,-1 0 0 0,3 0-12 0,0 0-12 0,0-2-16 15,0 2-8-15,2-2-16 0,-2 0 12 0,3 1 12 0,-1-1 12 0,-1 1 16 0,1-3 4 16</inkml:trace>
  <inkml:trace contextRef="#ctx0" brushRef="#br0" timeOffset="40936.11">12708 10588 131 0,'6'-12'152'0,"1"3"-4"0,-2-1-4 16,0-2 0-16,0 1 4 0,0-2-4 0,-2 4 0 0,3-2-12 0,-1 1-16 0,-2-1-12 15,0 0-12-15,0 0-12 0,-1 2-8 0,1-2-8 0,-1 2-8 0,-1-1-8 16,1 1-4-16,2 1-8 0,-4 1-4 0,2 0-16 0,0-1-16 0,-1 3 0 15,-1 1 0-15,3 2 0 0,-1 2 0 0,0 0 0 0,-1 0 0 0,2 2 0 0,-1 2 0 16,1 4 0-16,0-1 0 0,-1 4 0 0,1-1 0 0,2 4 0 0,-2 0 0 16,0 4 0-16,0-2 0 0,0 3 0 0,-1 3 0 0,1 0 0 15,2 0 0-15,-2 2 0 0,0 1 0 0,0 1 0 0,2-1 0 0,-2 3 0 16,0-3 0-16,1 3 0 0,1-2 0 0,-2 1 0 0,0 0 0 16,1-1 0-16,-1-2 0 0,-1 1 0 0,1-4 0 0,-1 0 0 0,-1 0 0 0,1-2 0 0,0-1 0 0,-1-4 0 15,1 1 0-15,-2-3 0 0,3-1 0 0,-3 0 0 0,3-4 0 0,-1-1 0 16,2-2 0-16,-2-2 0 0,-1-1 0 0,1-2 0 0,3-1 0 0,-3-1 0 15,1-1 0-15,0-2 0 0,-1-2 0 0,2-1 0 0,-2 0 0 0,2-1 0 16,1-2 0-16,-2-2 0 0,2 1 0 0,0-2 0 0,0 1 0 0,0-1 0 0,1 0 0 16,0 1 0-16,0-3 0 0,-1 3 0 0,3-1 0 0,-2 0 0 15,1 2 0-15,-1-1 0 0,2 1 0 0,0-1 0 0,-2 2 0 0,0 2 0 0,4-1 0 0,-2 3 0 16,1-3 0-16,-1 6 0 0,0-1 0 0,3 2 0 0,-1 0 0 16,-1 2 0-16,2 2 0 0,0 1 0 0,-1 2 0 0,1 0 0 0,-2 2 0 15,1 2 0-15,2-1 0 0,-4 1 0 0,2 5 0 0,-1-4 0 0,1 1 0 0,-2 1 0 16,-2 1 0-16,3 1 0 0,-4 1 0 0,2-3 0 0,-4 2 0 0,2 0 0 15,-2 1 0-15,0-1 0 0,-3-1 0 0,-3 0 0 0,1 0 0 0,-1 0 0 16,-2-2 0-16,0 1 0 0,-3-1 0 0,-2-1 0 0,0 0 0 0,-1-1 0 16,-1 1 0-16,-3-3 0 0,-1 1 0 0,0-1 0 0,1-1 0 0,-3 1 0 15,1-3 0-15,-1 3 0 0,-2-4 0 0,1 3 0 0,1-3 0 0,-2-1 0 0,1 1 0 16,3-1 0-16,-3 0 0 0,3 0 0 0,1-1-40 0,0 1-48 0,1-3-12 16,1 1-16-16,2 0-12 0,1 0-12 0,3-1-24 0,-1-1-24 0,3 1 0 0,4-2 20 15,-1 1 20-15,4-2 20 0,-1 2 12 0,4-2 16 0,3 0 8 16,0 1 12-16</inkml:trace>
  <inkml:trace contextRef="#ctx0" brushRef="#br0" timeOffset="41521.14">14167 10392 43 0,'6'-6'100'0,"-1"0"0"0,0 0 4 0,0 1 0 0,-1-2 0 0,4 1 4 15,-5 0-12-15,4 1 0 0,-3-1-8 0,0 0-4 0,0 1 0 0,1 1 0 0,-2-1-4 16,0 0-4-16,0 0 4 0,1 3-8 0,-3-3-4 0,-1 2-8 15,2-2 0-15,-2 2-8 0,-2 1 0 0,1 0 0 0,-3 1-4 0,1-2-4 0,-2 2-8 16,-1 1-4-16,0-1 0 0,0 1-24 0,-3 0-8 0,-1 1 0 0,0-1 0 16,0 0 0-16,-2 4 0 0,1-3 0 0,0-1 0 0,-2 2 0 0,0 3 0 15,-1-5 0-15,2 2 0 0,0 2 0 0,-2-2 0 16,1 1 0-16,0 0 0 0,1 0 0 0,-2 0 0 0,1 0 0 0,2 1 0 0,1-2 0 0,-2 1 0 16,3-1 0-16,-1 3 0 0,2-2 0 0,0 0 0 0,2-1 0 0,-2 1 0 15,2-1 0-15,3 2 0 0,0-2 0 0,-1 2 0 0,3 0 0 0,-1-1 0 0,2 3 0 16,0-4 0-16,0 2 0 0,0 1 0 0,2-1 0 0,-1 1 0 0,1 1 0 15,0 0 0-15,-1 0 0 0,2 1 0 0,-1 0 0 0,1 1 0 0,0 2 0 16,-1 0 0-16,1 0 0 0,0 1 0 0,-1 1 0 0,-1 1 0 0,1 0 0 16,-1 3 0-16,1 0 0 0,0 1 0 0,-1-1 0 0,-1 2 0 0,2 2 0 0,-2-3 0 15,0 3 0-15,0 1 0 0,-2-1 0 0,2-1 0 0,0 2 0 0,-1 0 0 16,1 0 0-16,-2 0 0 0,0 0 0 0,1 0 0 0,1 0 0 0,-2 0 0 16,1-1 0-16,1 1 0 0,0-2 0 0,-2 1 0 0,2-3 0 0,2 4 0 0,-2-7 0 15,0 4 0-15,1-5 0 0,2 2 0 0,-1 0 0 0,1-4 0 16,2 0 0-16,1-1 0 0,-1 1 0 0,4-4 0 0,-1 2 0 0,1-5 0 0,1 4 0 15,1-4 0-15,2 0 0 0,1 0 0 0,-1-2 0 0,3-1 0 0,-2 1 0 16,3-2 0-16,-1 0 0 0,0-2 0 0,2 1 0 0,-1-1 0 0,0-1-48 16,-1 0-36-16,3 1-8 0,-3-2-12 0,1 0-12 0,-1-3-12 0,1 4-20 0,-1-2-16 15,2 0-28-15,-4-1 16 0,0 2 20 0,1-2 20 0,-3 0 12 16,-3 1 16-16,1 1 12 0,1-1 12 0,-3-1 8 0</inkml:trace>
  <inkml:trace contextRef="#ctx0" brushRef="#br0" timeOffset="42571.1">14905 10538 55 0,'-3'-2'136'0,"0"0"0"0,2 2 0 0,-1-2-4 0,0 2 0 0,1-2-4 0,-1 2 0 16,0-2-12-16,2 1-4 0,-1-1-4 0,-1-2-4 0,2 2-8 0,0 2-12 0,2-5-8 16,-1 3-8-16,-1 0-8 0,2-1-4 0,1 0-8 0,1-1-4 0,-3 0-8 15,5 2 0-15,-1-1-16 0,0 0-20 0,1-2 0 0,1 2 0 0,-1-1 0 16,3 1 0-16,-1 0 0 0,0 0 0 0,1 0 0 0,1 0 0 0,-2 0 0 15,4 2 0-15,-4-1 0 0,2 0 0 0,0 1 0 0,0-1 0 0,0 2 0 16,0 0 0-16,0 2 0 0,-2-1 0 0,1 1 0 16,0 1 0-16,-3 0 0 0,0 1 0 0,-1 0 0 0,0 1 0 0,0 1 0 0,-1 0 0 0,-4 2 0 0,2-1 0 15,-4 0 0-15,2 4 0 0,-4-2 0 0,1 1 0 0,-2 0 0 0,-2 0 0 0,1 3 0 16,0-2 0-16,-3 3 0 0,0-3 0 0,0 2 0 0,-2 0 0 16,1-1 0-16,1 1 0 0,-2 0 0 0,1 0 0 0,-1-1 0 0,0 0 0 0,2-1 0 15,-1 1 0-15,1-2 0 0,-1 2 0 0,4-2 0 0,-1-2 0 0,-2 1 0 16,5 0 0-16,0-3 0 0,1 1 0 0,1-1 0 0,2 0 0 0,2-1 0 15,1-3 0-15,1 1 0 0,2-2 0 0,1-1 0 0,3 0 0 0,-2-1-4 0,6-2-68 16,-3 1-4-16,3-3-4 0,1-1 4 0,2 2-12 0,-3-2-4 16,5-1 0-16,-3-1 4 0,3 1 0 0,0-2 12 0,2-1-4 0,-3 2 8 15,3-3 12-15,1 0 4 0,-1 1 12 0,-2 0 8 0,3-1 12 0,-2 1 12 0,0-1 8 16,0-1 12-16,0 1 12 0,-2 1 12 0,-1 0 8 0,1 1 8 0,-1-1 4 16,-2 0 12-16,0 1 4 0,-2 0 4 0,1 1 0 0,-3 2 0 0,-1-1 12 0,2 1 4 15,-2 1-4-15,-2 1-8 0,1 0-8 0,-2 1-8 0,-1 0-8 16,0 2-8-16,-1-1-4 0,-1 2-4 0,0 0-4 0,-3 2-24 0,3-1-8 0,-4 2 0 15,0 0 0-15,0 0 0 0,0 1 0 0,-2 1 0 0,0 2 0 0,1-2 0 16,-3 2 0-16,3-1 0 0,-5 1 0 0,4 0 0 0,-1 4 0 16,0-3 0-16,0 0 0 0,0 1 0 0,-1 0 0 0,1 0 0 15,1-1 0-15,-1 3 0 0,2-2 0 0,-2 1 0 0,1-2 0 16,2 3 0-16,0-4 0 0,0 2 0 0,2-1 0 0,1-1 0 16,0-1 0-16,0 0 0 0,0 1 0 0,2-1 0 0,2-4 0 15,-1 3 0-15,3-2 0 0,-1 0 0 0,0-2 0 0,1-1 0 16,3 2 0-16,-3-4 0 0,4 1 0 0,-1-2 0 0,0 0 0 0,0-2 0 0,3-1 0 15,-2 0 0-15,0-1 0 0,1-1 0 0,-1 1 0 0,-2-3 0 0,3 0 0 0,-1 0 0 0,0-2 0 0,-2 1 0 0,-2-3 0 0,2 2 0 0,-1-1 0 0,-2 0 0 16,1 0 0-16,-3-1 0 0,-1 0 0 0,0 0 0 0,-2 1 0 0,2 1 0 16,-5-2 0-16,0 3 0 0,0-2 0 0,-1 1 0 0,-3 2 0 0,-1 0 0 0,-1 1 0 15,0 0 0-15,-3 1 0 0,-1 2 0 0,0-1 0 0,-1 1 0 16,-1 1 0-16,0 0 0 0,0 3 0 0,-3-1 0 0,2 1-88 0,0 2-16 0,-1 0-24 16,1 0-28-16,-1 0-24 0,1 2-24 0,2-1 4 0,-1 2 20 0,0-2 24 15,3 3 16-15,-2 0 16 0,3-1 16 0,1-2 12 0,3 3 8 0,-2 0 12 16</inkml:trace>
  <inkml:trace contextRef="#ctx0" brushRef="#br0" timeOffset="43083.21">16499 10196 127 0,'-9'-2'132'0,"-3"-3"0"0,0 4-4 15,-1-2-4-15,4 0-4 0,-1 1-8 0,1-1-8 0,1 0 4 0,-1 0-12 0,0 2-8 16,3-2-4-16,1 0-8 0,-1 0-4 0,2 0-8 0,0 0-4 0,1 0-8 16,3-3-4-16,-2 4-4 0,2-3-8 0,2 3-4 0,1-2 0 15,1 0-4-15,-1 0-8 0,3 0 0 0,0 0 0 0,0 0 0 0,3 1-8 0,0-2 4 16,-3 1-4-16,4 1 0 0,-1-1-4 0,2 0-4 0,-3 0 0 0,3 1-4 0,0 0 0 15,-1 0 0-15,1 0 0 0,0 0 0 0,-2 1 0 0,1-1 0 16,2 1 0-16,-2 1 0 0,0 0 0 0,0 1 0 0,-2 0 0 0,2 1 0 0,-1 0 0 16,-1 1 0-16,0 1 0 0,0-1 0 0,-2 2 0 0,1 1 0 0,-1 1 0 15,-3-2 0-15,2 4 0 0,0-3 0 0,1 3 0 0,-3 0 0 0,0 0 0 16,1 2 0-16,-1-1 0 0,-2 3 0 0,3-1 0 0,0-2 0 0,-2 4 0 0,2 0 0 16,0-1 0-16,-1 2 0 0,0 0 0 0,0-1 0 0,2 0 0 0,-2 3 0 15,0-3 0-15,-1 2 0 0,6-1 0 0,-7 2 0 0,2-3 0 0,2 1 0 16,-2 3 0-16,2-3 0 0,-1 1 0 0,-1 1 0 0,3 0 0 0,-3-1 0 15,0 1 0-15,2-1 0 0,-2 0 0 0,4 0 0 0,-6 0 0 0,5 2 0 16,-3-3 0-16,0 2 0 0,-1-1 0 0,1-2 0 0,0 2 0 0,-3 0 0 0,2-2 0 16,0 0 0-16,-1 4 0 0,-1-4 0 0,0 2 0 0,-1-4 0 0,-1 3 0 15,0-2 0-15,1 2 0 0,-1-2 0 0,-3 0 0 0,2-1 0 0,0 1 0 16,-3-1 0-16,0 0 0 0,1-1 0 0,-3 1 0 0,0-2 0 0,0 0 0 16,-1-1 0-16,1 3 0 0,-2-4 0 0,-1-1 0 0,3 4 0 0,-3-3 0 15,0-1-4-15,0 0-116 0,0 0-32 0,0 0-28 0,0-2-52 0,0 1 8 16,1-4 24-16,1 4 28 0,0-4 20 0,0 4 16 0,1-5 12 0,-1 0 16 0,3 2 12 15,1-2 12-15</inkml:trace>
  <inkml:trace contextRef="#ctx0" brushRef="#br0" timeOffset="43654.04">17810 10417 103 0,'1'-1'196'0,"-1"-1"-4"0,0-1-8 0,0 2-8 0,0-1-8 0,0-1-20 15,0 1-16-15,0 1-16 0,-1 0-12 0,-1-1-16 0,2 1-8 0,-1-1-12 16,1 1-8-16,-2 0-8 0,0-1-4 0,2 0-8 0,0 1 0 0,-4 0-12 15,4 1-8-15,-2-2-16 0,2 2-24 0,0 0-20 0,0-2-28 0,0 1-28 0,0 1-28 16,0 0-28-16,0 0-32 0,2-1-28 0,0-1 16 0,0 2 20 16,2 2 20-16,-3-1 20 0,2-1 20 0,2 1 12 0,-2 3 8 0,1-4 12 0,0 4 8 15</inkml:trace>
  <inkml:trace contextRef="#ctx0" brushRef="#br0" timeOffset="43806.87">17928 10635 191 0,'0'15'188'0,"0"-1"0"0,-1 1 4 0,1 0-16 0,-3-1-20 0,1 1-16 15,-1 0-16-15,3-1-12 0,-3 1-16 0,0 0-8 0,-1-2-12 0,1 4-8 16,0-2-12-16,-2 0 0 0,4 0-8 0,-5 1-4 0,1-1-8 0,0 1-24 16,2 3-12-16,0-1 0 0,-2-1 0 0,2 3 0 0,-3 0 0 0,2 1 0 0,0-1 0 15,0 4 0-15,0-1 0 0,0 1 0 0,0 2 0 0,0 2 0 16,0 2 0-16,1-3-76 0,0 3-100 0,-1 1-64 0,1 0-8 0,2 0 32 0,-3 1 24 16,1-1 24-16,2 0 16 0,-1-1 16 0,0 3 16 0,-2-4 16 0,2 1 12 15,-1-1 8-15</inkml:trace>
  <inkml:trace contextRef="#ctx0" brushRef="#br0" timeOffset="51440.05">7701 13326 95 0,'0'-13'136'0,"0"2"-8"0,-1-5 0 16,-1 5 0-16,2-3-4 0,0 0-4 0,0-1 8 0,0 2-4 0,0 1 0 15,0-1-8-15,0-1-12 0,0 1-8 0,-2 0-12 0,2 1-8 0,0-1-12 16,-1 3-8-16,1 0 0 0,0-2-12 0,-2 1-4 0,2 2-4 0,0 1-4 16,0 0-24-16,0 1-8 0,-1 3 0 0,-2-2 0 0,3 1 0 0,0 2 0 0,0 2 0 15,3 0 0-15,-3 2 0 0,1 0 0 0,-1 2 0 0,0 0 0 0,2 4 0 16,1-2 0-16,-3 2 0 0,3 3 0 0,-3 3 0 0,4-3 0 0,-3 3 0 15,2 2 0-15,1 1 0 0,-1 0 0 0,0 2 0 0,1 2 0 0,-2 1 0 0,3 0 0 16,-2 2 0-16,0-1 0 0,0 3 0 0,2 0 0 0,-3 0 0 16,1 1 0-16,0-1 0 0,3 2 0 0,-3 0 0 0,1 0 0 0,-1-2 0 0,0 2 0 15,0 1 0-15,0-3 0 0,2 2 0 0,0-2 0 0,-4 0 0 0,2-1 0 16,2-2 0-16,-3 1 0 0,1-3 0 0,0-1 0 0,-1 2 0 0,1-3 0 0,0-2 0 16,0 2 0-16,-1-4 0 0,1-2 0 0,-2 1 0 0,1-2 0 15,1-1 0-15,-1-1 0 0,1-1 0 0,-1-2 0 0,1-1 0 0,0-3 0 0,0 3 0 16,-1-5 0-16,2 0 0 0,-1 0 0 0,2-5 0 0,-3 3 0 0,1-5 0 15,2 1 0-15,-2-1 0 0,2-1 0 0,1-2 0 0,-1-1 0 0,1-1 0 16,-1 2 0-16,1-5 0 0,2 2 0 0,0 0 0 0,0 0 0 0,2-2 0 0,0 1 0 16,-2 0 0-16,2 0 0 0,1 2 0 0,-2-3 0 0,3 3 0 15,-2 0 0-15,2-1 0 0,-1 2 0 0,0 0 0 0,0 0 0 0,1 3 0 0,1 1 0 16,-2 0 0-16,2 1 0 0,-2 2 0 0,3 0 0 0,-3 4 0 0,2-3 0 16,-1 3 0-16,1 3 0 0,-2-1 0 0,2 3 0 0,-2-1 0 0,1 2 0 15,-2 2 0-15,-2-1 0 0,3 2 0 0,-3 2 0 0,3-1 0 0,-4 3 0 0,2-2 0 16,-3 1 0-16,1 1 0 0,-1 1 0 0,0 1 0 0,0-1 0 0,-2 3 0 15,0-3 0-15,-2 3 0 0,0-3 0 0,-1 3 0 0,-2-2 0 0,-1 0 0 16,-1 1 0-16,0 0 0 0,-4-3 0 0,0 2 0 0,0-2 0 0,-2 1 0 16,-1 0 0-16,-1-1 0 0,-2-2 0 0,-1 1 0 0,0-2 0 0,-2 1 0 15,0-3 0-15,-1 0 0 0,-1 0 0 0,0-1 0 0,0-1 0 0,-2-1 0 0,1-1 0 16,-2-2 0-16,2 1 0 0,-3-2 0 0,4-2 0 0,-2 0-88 16,1-3-20-16,0 2-24 0,2-5-32 0,1 1-32 0,0 0-20 0,3-1 16 0,1-3 24 15,4 3 20-15,-2 0 20 0,4-2 16 0,0-1 12 0,4 0 16 0,-1 1 8 16</inkml:trace>
  <inkml:trace contextRef="#ctx0" brushRef="#br0" timeOffset="52817.33">10408 13574 71 0,'-6'0'132'0,"3"0"-4"0,-2 0 0 15,0 0-4-15,2 0 0 0,-2 1-4 0,2-1 0 0,0 1-4 0,-3-1-4 0,3 0-4 16,0 0 0-16,-1 0-8 0,1 0-12 0,0 0-8 0,1-1-8 0,-1 0-8 15,2 1-8-15,-1 0-8 0,0-2-4 0,2 0-8 0,0 1-4 0,2 0 0 16,1-1-28-16,-1 0-4 0,1-1 0 0,3 2 0 0,-1-1 0 0,2-1 0 16,3 2 0-16,-2-2 0 0,2 1 0 0,2 0 0 0,0 2-20 0,0-4-48 0,2 2-24 15,-1-1-8-15,3 1-16 0,-2-2-28 0,2 2-16 0,0-2-28 0,0 2-8 16,0-1 20-16,1 0 20 16,0 0 20-16,-3-1 16 0,4 1 16 0,-2 2 8 0,-1-2 12 0,-2 2 8 0</inkml:trace>
  <inkml:trace contextRef="#ctx0" brushRef="#br0" timeOffset="52940.31">10586 13669 35 0,'-13'12'120'0,"2"0"4"0,-2 0-4 0,4 1 0 0,-1-2-8 0,-1 0-4 0,3-1-4 15,2 1-8-15,-1-3-8 0,1 2-8 0,3-1-8 0,2-3-8 0,1 1-8 0,0-1-4 16,3 0-12-16,0-1 0 0,4-2-8 0,-2 0-12 0,5-1-12 0,-2 0-16 16,6-2-16-16,-3 0-16 0,5 0-24 0,-2-2-20 0,3 0-20 0,1 0-28 15,1-2-36-15,0 1 4 0,0 0 16 0,0-2 20 0,0-1 16 0,3 2 12 0,-2 0 8 16,1-2 16-16</inkml:trace>
  <inkml:trace contextRef="#ctx0" brushRef="#br0" timeOffset="53850.39">12856 12729 63 0,'7'-3'124'0,"-1"-1"0"0,1 1-12 0,-2-1 4 0,-2 3-4 0,-1-2-8 0,1 1-4 0,-1-1-4 16,-2 0-4-16,0 2-8 0,-2-1 0 0,-1 2-4 0,-2-2-12 0,0 1 4 0,-4 1-8 16,1 0-4-16,-1 0-4 0,-4 0-4 0,2 1 0 0,-3 1 0 0,-2-2 0 15,0 2-4-15,-3 0-8 0,0 3 0 0,-2-5-4 0,1 2-4 0,-2 2-4 16,1-1-24-16,-4 1-4 0,1-2 0 0,1 3 0 0,0 0 0 0,-2-3 0 16,2 3 0-16,-3-1 0 0,1 1 0 0,3-1 0 0,0-1 0 0,0 1 0 15,1 1 0-15,0-2 0 0,3 1 0 0,0 0 0 0,2-2 0 0,0 3 0 0,1-3 0 16,3 1 0-16,0 1 0 0,2-3 0 0,1 2 0 0,0 1 0 0,4-2 0 15,0 0 0-15,0 2 0 0,2-3 0 0,1 2 0 0,1 0 0 0,1 0 0 16,0 0 0-16,1 0 0 0,-1 0 0 0,2 1 0 0,1 0 0 16,-1 2 0-16,1-1 0 0,-1 2 0 0,1 0 0 0,-2 1 0 0,1 2 0 15,2 0 0-15,-2 2 0 0,0 0 0 0,-1 2 0 0,1 2 0 0,-1 1 0 0,-1 2 0 0,2 0 0 16,-2 5 0-16,0-2 0 0,0 1 0 0,-2 3 0 0,1 1 0 0,1 0 0 16,-2 2 0-16,1-1 0 0,-1 2 0 0,-2 0 0 0,2 2 0 0,-1 0 0 15,1-2 0-15,-1 4 0 0,0-2 0 0,0 0 0 0,-1 1 0 0,1 0 0 16,0-1 0-16,0 0 0 0,-2 1 0 0,2-1 0 0,0-1 0 0,1 1 0 15,1-2 0-15,-1 0 0 0,-1-3 0 0,3 0 0 0,-2 0 0 0,2 0 0 0,0-4 0 16,0 1 0-16,0 0 0 0,2-2 0 0,-2 2 0 0,2-5 0 0,-1 1 0 16,2-1 0-16,-1 0 0 0,0 0 0 0,1-1 0 0,0-1 0 0,1 2 0 15,1-5 0-15,-2 1 0 0,2 0 0 0,0-2 0 0,3-1 0 0,0 0 0 16,0-1 0-16,1-1 0 0,-1-1 0 0,5 0 0 0,0-2 0 0,-1-1 0 16,2 0 0-16,2-1 0 0,0 1 0 0,1-4 0 0,2 1 0 0,2-2 0 15,-1-1 0-15,3 0 0 0,0 0 0 0,1-4 0 0,1 4 0 0,3-5 0 0,-1 2 0 16,1-2 0-16,2-1 0 0,0-1-92 0,1 0-80 0,-1-3-52 0,2 2-20 15,0-1 28-15,-1 0 24 0,-1-2 20 0,2 2 24 0,-2 0 12 0,-2-1 16 16,-1 0 16-16,-2 1 12 0,1-2 8 0</inkml:trace>
  <inkml:trace contextRef="#ctx0" brushRef="#br0" timeOffset="56056.48">13634 13195 43 0,'-3'-1'96'0,"0"-1"0"0,-1 1 0 0,1-1 4 16,0-1-4-16,1 0 4 0,-2 2 0 0,-1-2 4 0,4 0-4 0,-2 1-4 15,-1 0 0-15,1-3-12 0,1 1 0 0,1 2 0 0,-1-1 0 0,-1-2 0 16,3 2-8-16,-2-3 0 0,1 3-8 0,1-2-8 0,0 1-8 0,0 1-4 16,1-1-4-16,-1-2-8 0,2 1-4 0,0 1-20 0,1-2-12 0,-2-1 0 0,3 3 0 15,1-3 0-15,-2 5 0 0,3-4 0 0,-2 2 0 0,3-1 0 16,-1-1 0-16,-1 2 0 0,3 1 0 0,-2-2 0 0,2 3 0 0,0-3 0 16,1 2 0-16,-1 0 0 0,-1 1 0 0,1 0 0 0,3 0 0 0,-5 0 0 0,4 2 0 15,-2 0 0-15,-1 2 0 0,1 0 0 0,0 0 0 0,0 1 0 0,0 0 0 0,-2 2 0 16,-1 1 0-16,0 0 0 0,-2 1 0 0,3 2 0 0,-3 0 0 15,-3 1 0-15,2 1 0 0,-2 1 0 0,-2 0 0 0,1 3 0 0,-1-1 0 16,-4 0 0-16,1 3 0 0,0-2 0 0,1 2 0 0,-3 0 0 0,-2 0 0 16,1 2 0-16,0-2 0 0,2 1 0 0,-4 1 0 0,1-2 0 0,-1-1 0 0,1 3 0 15,1-2 0-15,-2-1 0 0,2 0 0 0,-1-1 0 0,1 2 0 0,2-4 0 0,-1 1 0 16,1-2 0-16,0-1 0 0,3 2 0 0,-1-3 0 0,3-1 0 0,-1-1 0 16,4 2 0-16,-1-5 0 0,3 3 0 0,1-4 0 0,-1 0 0 0,5-1 0 15,0 0 0-15,-1-1 0 0,2-1 0 0,3-1 0 0,-2 0 0 0,3-1 0 16,-1-1-28-16,4 0-40 0,-2-1-8 0,0-1-8 0,3 0 0 0,-1-1 8 15,-1-1-4-15,3 0 4 0,0-1 0 0,-3 0 8 0,4-1 8 0,-2-2 8 0,1 3 4 16,-2-4 8-16,1 3 4 0,0-3 4 0,0 0 8 0,-2-1 8 16,1-1 8-16,-3 1 8 0,2 0 12 0,-2-1 0 0,1 0 12 0,-3-2 12 0,1 4 8 15,-2-5 4-15,0 5 4 0,0-3 4 0,0 0 4 0,-3 3 8 16,0-1 8-16,-1-1 0 0,2 2-4 0,-5 0-8 0,3 1-4 0,-2-1-8 0,-2 2-8 16,2 0 0-16,-2 1 0 0,1 1-12 0,-2 1 4 0,1 2-16 0,-3 1-20 0,2 0 0 15,-2 1 0-15,0 2 0 0,0 2 0 0,-2 1 0 0,0 0 0 0,1 1 0 16,-1 2 0-16,-2 1 0 0,2 1 0 0,-1-1 0 0,-2 4 0 0,4 0 0 15,-2-1 0-15,-1 2 0 0,1-2 0 0,1 3 0 0,-1-1 0 0,-1 1 0 0,2 1 0 16,1-2 0-16,-1 1 0 0,1 1 0 0,1-3 0 0,0 4 0 16,0-4 0-16,0 1 0 0,0 0 0 0,1-1 0 0,2-3 0 0,-1 3 0 0,2-3 0 15,1-1 0-15,2-1 0 0,-3 0 0 0,1-2 0 0,4 0 0 0,-2-3 0 16,-1 2 0-16,2-3 0 0,1-1 0 0,1-1 0 0,-2-1 0 0,0-1 0 16,3 0 0-16,-2-4 0 0,-1 1 0 0,2-3 0 0,-2-1 0 0,-2 1 0 0,2-4 0 15,1 1 0-15,-2-2 0 0,-3-2 0 0,3 1 0 0,-2-2 0 16,-2 0 0-16,3 0 0 0,-3-3 0 0,0 2 0 0,1-1 0 0,-4 0 0 0,0 1 0 15,0-1 0-15,0 1 0 0,-4 0 0 0,1 0 0 0,1 2 0 0,-2 1 0 16,-2-2 0-16,-1 2 0 0,2 1 0 0,-3 2 0 0,-1 0 0 0,1 1 0 16,0 1 0-16,-1 4 0 0,-2 0 0 0,1 1 0 0,1 1 0 0,-2 3 0 0,1 2 0 15,2 0 0-15,-3 2 0 0,3 2 0 0,-1 0 0 0,2 4 0 16,-2-1-112-16,4 1-20 0,-1 1-24 0,1 1-40 0,0 3-32 0,1-2 20 0,2 1 24 16,-1 2 24-16,3-3 20 0,2 5 16 0,-1-3 12 0,4 3 16 0,-1-2 8 15,5 2 12-15</inkml:trace>
  <inkml:trace contextRef="#ctx0" brushRef="#br0" timeOffset="56249.46">14970 13435 115 0,'6'0'152'0,"1"-2"4"0,-2 2-4 0,-1 0 0 16,0 0-4-16,0 0-8 0,-1 0-4 0,-3 0-12 0,3 2-12 0,-3-1-8 15,0 1-12-15,0 0-16 0,0 1-4 0,0-2-12 0,0 2-4 16,0 2-4-16,-1-2-8 0,-1 1-4 0,2-2-4 0,0 5-8 0,-2-3-28 0,1 3 0 15,-1-1 0-15,2 0 0 0,-2 0 0 0,0 0-32 0,0-1-32 0,2 2-20 16,-1 0-12-16,-1-1-20 0,1 2-20 0,-1-2-24 0,2 1-28 0,-2-1-8 16,2 0 16-16,-1 1 24 0,-1-1 16 0,1-1 16 0,1-1 16 0,0 1 12 15,0 0 12-15,0-2 8 0</inkml:trace>
  <inkml:trace contextRef="#ctx0" brushRef="#br0" timeOffset="57239.86">15862 13009 27 0,'-3'-6'84'0,"3"1"0"0,0 1 4 0,0 1 0 0,0-2-4 0,-2 1-4 0,2 1 8 0,0-1 0 0,0 1 0 16,-1-2 0-16,1 2-4 0,0 0 4 0,-2 1 0 0,2-2 4 0,0 2-4 0,0-2 8 15,0 2-4-15,0-1-4 0,0 2-4 0,0-1-16 0,0-1-8 16,0 1-8-16,0 2-4 0,0-2-8 0,0 2 0 0,0-3-12 0,0 3-4 16,0 0-24-16,0 0 0 0,2 0 0 0,-1 3 0 0,1-1 0 0,-2-2 0 0,3 2 0 15,-2 3 0-15,1-1 0 0,-1 0 0 0,1 0 0 0,1 4 0 0,-1-2 0 16,0 1 0 0,-1 2 0-16,2 0 0 0,1 3 0 0,-4-1 0 0,3 1 0 0,-2 1 0 0,1 1 0 0,1 1 0 0,-2 0 0 0,2 3 0 0,-3-2 0 15,2 0 0-15,0 4 0 0,-1-2 0 0,-1 0 0 0,4 1 0 16,-4-1 0-16,1 2 0 0,-1 0 0 0,0-3 0 0,0 1-108 0,3 0-32 0,-3-1-32 0,2 0-36 15,1-2-20-15,-3 0 28 0,5-4 20 0,-1 3 20 0,1-3 20 0,0-1 16 16,0-1 16-16,0 0 12 0,1-3 12 0,3-1 8 0</inkml:trace>
  <inkml:trace contextRef="#ctx0" brushRef="#br0" timeOffset="57608.66">16314 13161 39 0,'7'-14'152'0,"-1"-1"4"0,-2 2-4 0,1 1 0 0,-2-1-4 15,1 3-12-15,-1-3-8 0,0 2-4 0,0 2-12 0,2 0-8 0,-5 1-4 0,3 2-12 16,-3 0-8-16,1 1-8 0,-1 1-12 0,0 2-4 0,-1 0-8 0,1 2-4 16,-2 0-8-16,1 0-4 0,-4 0-4 0,2 2-28 0,1 0 0 0,1 3 0 15,-1-1 0-15,-1 2 0 0,1-2 0 0,-1 2 0 0,3 0 0 0,-1 1 0 16,-3 1 0-16,4-1 0 0,-1 1 0 0,-1 2 0 0,2-3 0 0,0 3 0 0,0-1 0 16,0 0 0-16,3 0 0 0,-3-1 0 0,4 0 0 15,-3 1 0-15,4-1 0 0,-2 0 0 0,2 1 0 0,3-4 0 0,-4 1 0 0,4 0 0 0,-1-2 0 16,-1 0 0-16,5 0 0 0,-3-3 0 0,0 1 0 0,3-2 0 0,-3 0 0 15,2-2 0-15,-1 0 0 0,0-1 0 0,-1-1 0 0,0-1 0 0,1-1 0 16,0-2 0-16,-3 0 0 0,0-1 0 0,2-1 0 16,-2-1 0-16,-1 0 0 0,-2-1 0 0,1 0 0 0,-1-2 0 15,-2-1 0-15,1 2 0 0,-2-1 0 0,-2-1 0 16,2 1 0-16,-3 1 0 0,0-2 0 0,-2 2 0 0,-1-1 0 0,1 2 0 0,-4 0 0 0,1 0 0 0,-2 2 0 0,-1-1 0 0,0 2 0 0,0 2 0 0,-1-1 0 16,-1 2 0-16,-1 0 0 0,1 4 0 0,-3-2 0 0,3 3 0 15,2 1 0-15,-3 0 0 0,1 2 0 0,3 1 0 0,-2 3 0 0,3-2 0 0,-2 3 0 16,5 1 0-16,-1 1 0 0,2-2-88 0,0 3-68 0,2 1-40 0,-1-2-36 15,4 3 8-15,3-1 24 0,1 1 28 0,1 0 16 0,2 0 20 0,1 2 16 0,2-1 12 16,3-1 12-16,1 0 12 0,2 1 12 0</inkml:trace>
  <inkml:trace contextRef="#ctx0" brushRef="#br0" timeOffset="57852.78">17413 13299 147 0,'8'0'204'0,"-2"-2"0"16,4 2-8-16,-6-1-20 0,1-1-16 0,-2 2-24 0,-1 0-12 0,1-2-12 16,-1 2-12-16,-1 2-16 0,-1-2-12 0,0 2-4 0,0-1-8 0,-1 2-8 15,1 0-8-15,-2 0-4 0,1 2-4 0,-1 0-4 0,0 1-32 0,1-2 0 0,-1 3 0 16,-1 1 0-16,1 0 0 0,-1 0 0 0,2 1 0 0,-3 0 0 16,2 2 0-16,-2 0 0 0,1 0 0 0,2 1 0 0,-4 1 0 0,3 1 0 0,-1 0 0 15,-2 1-20-15,3-2-84 0,-2 2-36 0,-1-1-40 0,2 0-36 0,0 1-8 16,0-4 24-16,0 3 20 0,-1-3 24 0,1 2 20 0,-2-2 16 0,4-1 12 15,-5-1 12-15,3 0 12 0,-1-1 8 0</inkml:trace>
  <inkml:trace contextRef="#ctx0" brushRef="#br0" timeOffset="58823.48">18008 12852 79 0,'0'-2'132'15,"0"-1"-8"-15,0 0-4 0,0 1-4 0,0-2 0 0,1 2-4 0,2 0-4 0,-1-1-4 16,2 0 0-16,0 0 0 0,-1 0-12 0,2 0-4 0,-1 0-4 16,1 0 0-16,0-1-8 0,3 0-8 0,0 0-4 0,-4 0-4 0,5 0-8 0,0 0-4 15,-3 1-8-15,4-2-4 0,-1 1-4 0,2 0-28 0,0 0-4 16,2 1 0-16,-4-2 0 0,3 3 0 0,1-1 0 0,-3 1 0 0,3-1 0 0,-1 2 0 15,1 1 0-15,0 0 0 0,-4 0 0 0,3 0 0 0,0 1 0 0,-3 2 0 16,0 2 0-16,0-3 0 0,-3 3 0 0,2 1 0 0,-1 0 0 0,-4 0 0 16,0 3 0-16,0-1 0 0,-2 1 0 0,-1 1 0 0,-1 1 0 0,-4-1 0 0,2 2 0 15,-2 1 0-15,-1-1 0 0,-1 1 0 0,-2 0 0 0,1 2 0 16,-1 0 0-16,-1-2 0 0,-1 1 0 0,0 1 0 0,0 0 0 0,0 0 0 0,0-2 0 16,0 2 0-16,1 0 0 0,-1-3 0 0,2 2 0 0,-1-1 0 0,4 2 0 0,-2-4 0 15,0 0 0-15,4 0 0 0,-1 0 0 0,2 0 0 0,3-2 0 16,0 0 0-16,0-2 0 0,3 1 0 0,2 0 0 0,1-3 0 0,3 1 0 0,1-1 0 15,-1-3 0-15,5 2 0 0,1-3 0 0,0 2 0 0,1-3 0 0,3 0 0 16,2-1-52-16,-2-2-28 0,3-1-4 0,0 2-4 0,0-3 4 0,2 1 0 16,0-2 4-16,1 0 8 0,0-2 8 0,1 1 8 15,-1 0 4-15,0-4 8 0,2 2 4 0,-2-1 8 0,-1 0 8 0,2 0 8 0,-3-2 16 0,1-1 0 16,-2 2 20-16,0-1 4 0,-1-1 16 0,-1 2 0 0,-2-3 12 0,0 2 8 0,-1-1 4 16,-2 2 8-16,0-3 12 0,-2 4 0 0,0-2-12 0,0 2 0 0,-4-1-16 15,1-1-4-15,-2 3-8 0,-1-2-8 0,2 3 0 0,-5-1 0 0,1 1-28 16,-2 1-8-16,1 0 0 0,0 2 0 0,-4-1 0 0,2 4 0 0,-2-3 0 0,-2 3 0 15,0 0 0-15,0 2 0 0,0 0 0 0,-1 2 0 0,0 0 0 16,-1 3 0-16,1-3 0 0,-2 3 0 0,2 1 0 0,-2 0 0 0,1 0 0 0,1-1 0 16,0 3 0-16,-1 1 0 0,1-2 0 0,0 2 0 0,1 0 0 0,-1 1 0 15,3-2 0-15,0 3 0 0,0-2 0 0,0 0 0 0,0-1 0 0,3 3 0 16,1-4 0-16,-1 2 0 0,2 0 0 0,-1-2 0 0,5 0 0 0,-2-1 0 0,3 1 0 16,0-2 0-16,2-2 0 0,-3 1 0 0,5 0 0 0,-1-3 0 15,1 0 0-15,0 1 0 0,-1-2 0 0,3 0 0 0,-2-2 0 0,2 0 0 0,-2-2 0 16,0 2 0-16,1-3 0 0,-1 0 0 0,-1-2 0 0,1 0 0 0,-2 0 0 15,-2-3 0-15,2 1 0 0,-4-2 0 0,2-1 0 0,-1 2 0 0,-2-2 0 0,-1-1 0 16,-3-2 0-16,2 2 0 0,-5 0 0 0,2 0 0 0,-4-2 0 0,2 1 0 16,-5 0 0-16,2 2 0 0,-3-1 0 0,-1 0 0 0,-2 2 0 0,-1-1 0 15,-1 0 0-15,-1 3 0 0,-1-2 0 0,-1 4 0 0,1 0 0 0,-4 1 0 16,4 0 0-16,-4 1 0 0,4 3 0 0,-1 0 0 0,-2 2 0 0,5 0 0 16,-1 3 0-16,-1 0 0 0,3 1 0 0,-1 1-56 0,3 2-72 0,0 1-28 0,2 1-40 15,1-1-36-15,1 3 20 0,2-2 24 0,2 3 20 0,2-1 20 0,-1 1 20 16,4-2 16-16,4 2 8 0,-1 2 12 0,5-2 12 0</inkml:trace>
  <inkml:trace contextRef="#ctx0" brushRef="#br0" timeOffset="59016.67">19824 13091 35 0,'19'0'176'0,"-4"1"0"0,-1 0-4 0,-2-1 4 0,1 0 4 0,0 1-24 0,-5-1-16 15,0 3-16-15,-1-3-12 0,1 0-16 0,-3 0-8 0,0 4-12 0,-2-2-8 16,-1 0-8-16,2 2-8 0,-2 0-4 0,-2-1-8 0,-2 3-4 0,-1-2-4 15,2 2-28-15,-2 2-4 0,-1-2 0 0,1 1 0 0,0 1 0 0,0 3 0 0,-1-4 0 16,0 3 0-16,-1 0 0 0,1-1 0 0,0 2 0 0,1 1 0 0,0 0 0 16,0 0 0-16,-2-1-8 0,2 2-96 0,-2-2-36 0,2 1-32 0,-2-3-52 0,4 2-4 15,-3 0 28-15,1 0 20 0,2-2 20 0,-3-2 24 0,3 2 12 0,-1-1 12 16,1-3 16-16,1 1 8 0</inkml:trace>
  <inkml:trace contextRef="#ctx0" brushRef="#br0" timeOffset="59742.86">20843 12623 95 0,'0'-6'124'0,"0"0"0"0,0-1-4 0,-2 3 0 0,2-4 0 16,0 2-12-16,-2-1-4 0,2 0-4 0,0 0-4 0,0 1 4 0,0-1-8 16,0-1 0-16,2 0 0 0,-2 3-8 0,2-3-8 0,1-1-4 0,0 2-8 0,0-1-8 15,2 1-8-15,-1-1-4 0,1 1-4 0,2-3-4 0,-2 3-4 0,4 0-24 16,-1-1-8-16,0 1 0 0,0-1 0 0,2 0 0 0,0 3 0 0,0-1 0 16,0-1 0-16,2 1 0 0,-3 0 0 0,4 2 0 0,-2 0 0 0,-1-1 0 15,4 2 0-15,-5-1 0 0,4 2 0 0,-4-1 0 0,1 3 0 0,1 0 0 16,-2 0 0-16,1 1 0 0,-2 3 0 0,1-1 0 0,-1 1 0 0,-1 1 0 0,-3 1 0 15,4 0 0-15,-3 1 0 0,-2 1 0 0,0 3 0 0,-1-3 0 16,-1 1 0-16,-1 2 0 0,0-1 0 0,0 2 0 0,-3 0 0 0,2 1 0 0,-3-1 0 31,-1 1 0-31,2-1 0 0,-3 1 0 0,2 1 0 0,-4-3 0 0,1 3 0 0,1 0 0 0,-2-3 0 0,0 1 0 0,2 1 0 0,-2-2 0 0,-1 1 0 0,0-2 0 16,3 0 0-16,-5-1 0 0,5 0 0 0,-1-2 0 0,-1 0 0 0,2 4 0 16,0-5 0-16,0 0 0 0,-1-1 0 0,2 1 0 0,2-1 0 0,-2-1 0 15,3 1 0-15,-2-1 0 0,1 0 0 0,2 0 0 0,1 0 0 0,0-1 0 16,0 0 0-16,1 0 0 0,2-1 0 0,-1 3 0 0,2-3 0 0,0 2 0 0,0-2 0 15,1 2 0-15,0-2 0 0,0 2 0 0,2 0 0 0,-2-1 0 0,2 1 0 16,1-1 0-16,-4 2 0 0,6-1 0 0,-4 0 0 0,0 2 0 16,3-1 0-16,-2 0 0 0,-1 2 0 0,2 0 0 0,-3-1 0 0,2 0 0 0,0 1 0 15,-2-1 0-15,0 1 0 0,-2 1 0 0,0-1 0 0,1 1 0 0,-3-1 0 16,1 1 0-16,-2-1 0 0,-2 1 0 0,1 1 0 0,-3-2 0 0,1 1 0 0,-3-1 0 16,-1 1 0-16,0-1 0 0,-1 0 0 0,-2 0 0 0,-1 0 0 15,0-1 0-15,-2 0 0 0,-1 0 0 0,1 0 0 0,-1 1 0 0,0-3 0 0,-2 0 0 16,2 0 0-16,0 0 0 0,0 0 0 0,1-1 0 0,-3 0 0 0,3-1 0 15,-1-1 0-15,5 0 0 0,-4 1 0 0,4-2-8 0,2 0-72 16,-1-2-20-16,2 1-8 0,3-2-16 0,1 2-24 0,2-4-20 0,4 1-28 16,2-2 4-16,-2 1 20 0,4-2 20 0,2 1 20 0,2-3 16 0,1 1 12 0,3 0 12 0,0-2 8 15</inkml:trace>
  <inkml:trace contextRef="#ctx0" brushRef="#br0" timeOffset="60129.61">21567 12757 75 0,'12'-6'120'0,"1"2"-8"15,0-1 4-15,-4 1 4 0,-1 0-8 0,1-1-8 0,-2 2-4 0,-1-1-8 16,-1 0-4-16,0 1 0 0,-1-1 8 0,-1 4-16 0,1-2 20 0,-3 2-8 16,1-5-4-16,0 5-8 0,-2 0-12 0,-2 2-8 0,0 1-4 0,1-3-8 15,-3 2-4-15,1 2-4 0,-1-1-8 0,-1 1 0 0,0 2-28 0,2 0-4 16,-3-2 0-16,1 3 0 0,-3-1 0 0,4 2 0 0,-1-1 0 0,-2 0 0 0,2 1 0 16,1 2 0-16,-2-4 0 0,2 6 0 0,0-5 0 0,0 2 0 15,1 0 0-15,2-1 0 0,1 2 0 0,-2-1 0 0,4-2 0 0,-2 1 0 0,1 0 0 16,4-1 0-16,-2-1 0 0,2 1 0 0,4-2 0 0,-2 1 0 0,2-2 0 15,-1 0 0-15,5 0 0 0,-2-2 0 0,3 3 0 0,-1-5 0 0,1 2 0 16,0-2 0-16,2 0 0 0,-2 0 0 0,3-2 0 0,-1-1 0 0,0 0 0 16,-2 0 0-16,4-1 0 0,-4-1 0 0,2-2 0 0,-3 1 0 0,-1-2 0 15,2-1 0-15,-1 1 0 0,-1-2 0 0,-2 1 0 0,0-6 0 0,-1 3 0 0,-3 0 0 16,2-3 0-16,-3 1 0 0,-2-2 0 0,1 1 0 0,-3-1 0 0,-1 1 0 16,0-3 0-16,-3 4 0 0,0-1 0 0,-2-1 0 0,-1 1 0 0,-2 0 0 15,-2 1 0-15,-1 1 0 0,0-1 0 0,-5 3 0 0,3-1 0 0,0 1 0 0,-4 0 0 16,0 3 0-16,1 1 0 0,-1 1 0 0,1 0 0 0,-1 1 0 0,0 4 0 15,1 0 0-15,-2 1 0 0,4 2 0 0,0 3 0 0,0-2 0 0,2 5 0 16,0-2-12-16,2 1-92 0,1 5-28 0,0-6-28 0,4 7-40 0,-2-5-24 0,6 4 20 16,-3-1 20-16,4 2 24 0,4-1 20 0,-3 1 12 0,6 0 16 15,-1 0 16-15,3-1 8 0,4 1 12 0</inkml:trace>
  <inkml:trace contextRef="#ctx0" brushRef="#br0" timeOffset="60338.07">22428 12976 171 0,'13'5'172'0,"3"-1"-4"16,-7 1 0-16,3-3 4 0,-2 3-4 0,-2 0-20 0,0-3-20 0,-3 3-16 16,0-3-12-16,-2 4-8 0,2-1-12 0,-4-3-12 0,1 3-4 0,-4 0-8 15,2 0-8-15,-1 0-4 0,-4 0-8 0,2 0-4 0,-2 1-12 0,2 0-20 16,-2 0 0-16,0 0 0 0,1 2 0 0,-2-1 0 0,-1 1 0 0,2 0 0 16,2-1 0-16,-3 2 0 0,1 0 0 0,-1 1 0 0,1 0 0 0,0 2 0 0,2-2 0 15,-2 0-44-15,2 3-64 0,-2-4-24 0,1 2-28 0,1-1-48 0,1 2-20 16,-1-2 24-16,1-1 24 0,-1 1 24 0,3-1 16 0,-2-2 20 15,2 3 12-15,0-3 12 0,0-1 8 0</inkml:trace>
  <inkml:trace contextRef="#ctx0" brushRef="#br0" timeOffset="61013.78">23493 12623 39 0,'9'-8'120'0,"0"-3"0"0,-1 1-4 16,1 0 4-16,0-2-4 0,-3-1 0 0,1 1 0 0,1 0-4 0,-4 0 0 15,2 0-4-15,1 0 4 0,-2-1-4 0,-2 4-8 0,0-3-12 0,0 0-12 0,0 1-8 16,1 1-8-16,-2 0-8 0,0-1-8 0,0 3 0 0,-1 1-8 0,1 1 0 16,-2 0-8-16,1 1-28 0,-1 2 0 0,0 2 0 0,0 1 0 15,0 1 0-15,0 2 0 0,-1 2 0 0,1 1 0 0,-2 1 0 0,1 2 0 0,-1 3 0 16,-2 0 0-16,2 1 0 0,-1 1 0 0,1 1 0 0,1-1 0 0,-3 4 0 16,3 0 0-16,-1-2 0 0,1 2 0 0,-1-2 0 0,0 4 0 0,2-1 0 0,0-1 0 15,0 2 0-15,0-2 0 0,0 0 0 0,4 0 0 0,-3-2 0 0,-1 1 0 16,3-2 0-16,1 0 0 0,0-3 0 0,2 1 0 0,1-1 0 0,-2-2 0 15,3-1 0-15,0-2 0 0,1 0 0 0,0-1 0 0,1-1 0 0,1 0 0 16,0-3 0-16,0 3 0 0,2-5 0 0,-2 0 0 0,1 0 0 0,0 0 0 16,-1-5 0-16,3 4 0 0,-3-2 0 0,-1 0 0 0,4-2 0 0,-5 1 0 0,4 0 0 15,-2-1 0-15,-2 1 0 0,2-1 0 0,-3 1 0 0,2-1 0 0,1-1 0 16,-5 2 0-16,0 0 0 0,1 0 0 0,-1 0 0 0,-1-1 0 0,-1 2 0 16,0 1 0-16,-1 1 0 0,0 0 0 0,-1 1 0 0,-1 0 0 0,-1 0 0 15,2 1 0-15,-2 2 0 0,0 0 0 0,-2-1 0 0,1 5 0 0,1-3 0 16,-3 3 0-16,1-1 0 0,0 0 0 0,1 3 0 0,-3-2 0 0,1 1 0 0,2 2 0 15,-4-1 0-15,5-1 0 0,-3 3 0 0,2-3 0 0,-1 1 0 0,0 2-24 16,2-2-60-16,-1-1-8 0,1 3-12 0,-2-4-8 0,4 1-12 0,-2 0-4 16,1-1 0-16,3 1-12 0,-3-2-8 0,2 0-12 0,3 0 4 0,1-2 20 0,-2 0 16 15,3 1 16-15,1 1 12 0,-1-4 4 0,1 0 12 0</inkml:trace>
  <inkml:trace contextRef="#ctx0" brushRef="#br0" timeOffset="61373.71">24226 12936 43 0,'15'-9'96'16,"0"-2"4"-16,1-1-4 0,-2 0 0 0,1-1 8 0,0 1 4 0,-2-2-4 0,0 1 4 15,-1-1 0-15,0 2 4 0,-2-1-8 0,2 1-4 0,-3-2-8 16,0 2-8-16,-1 0-4 0,1 2 0 0,-2-1-4 0,-1 3-8 0,-1-3-8 0,-2 4-8 16,1 3-4-16,-1-2-8 0,-1 2-4 0,-2 0-4 0,0 3-12 0,-2 0-20 15,0 1 0-15,-1 1 0 0,-2 2 0 0,2 1 0 0,-3 0 0 0,0 2 0 16,-1 1 0-16,1-1 0 0,-1 3 0 0,-2-1 0 0,3 1 0 0,-1 0 0 0,-1 0 0 16,4 1 0-16,-4 0 0 0,2 2 0 0,1-2 0 0,2 0 0 0,-2 1 0 15,3-2 0-15,-1 1 0 0,1-1 0 0,2 0 0 0,2 0 0 0,0-1 0 16,1 0 0-16,2-1 0 0,-1-1 0 0,3 0 0 0,0 0 0 15,1-2 0-15,2-1 0 0,0 0 0 0,4 0 0 16,-5-2 0-16,5 1 0 0,-1-2 0 0,0-2 0 16,3 1 0-16,-4-2 0 0,4 0 0 31,-2-2 0-31,0 0 0 0,-1-3 0 16,3-1 0-16,-3 0 0 0,1-2 0 0,-2 1 0 0,0-3 0 0,2-1 0 0,-5-2 0 0,1 1 0 0,1-2 0 0,-3-1 0 0,-2-1 0 15,2 0 0-15,-4 0 0 0,1-4 0 0,-1 3 0 0,-1 1 0 0,-2-3 0 0,-1 1 0 0,-3 1 0 0,2 1 0 0,-4 0 0 0,-2-1 0 0,-2 4 0 0,1-1 0 0,-3 1 0 0,-1 2 0 0,0 2 0 0,-2 0 0 0,1 3 0 0,-1 1 0 0,-2 4 0 16,2 0 0-16,-2 1 0 0,3 3 0 0,0 4 0 0,-2 3 0 0,1-1 0 15,1 2 0-15,1 3 0 0,1 1 0 0,1 1-72 0,-1 1-56 0,3 3-32 16,0-2-32-16,3 3-28 0,1 0 12 0,2 0 20 0,-1 1 24 0,3 1 16 16,5 0 16-16,-1 0 16 0,4-1 12 0,1 1 12 0,1 1 12 0</inkml:trace>
  <inkml:trace contextRef="#ctx0" brushRef="#br0" timeOffset="61617.28">25328 13072 23 0,'7'-1'196'0,"-3"-3"0"0,0 3-4 0,-1-2-4 15,2 0-16-15,-4 2-20 0,4-2-16 0,-4 0-16 0,1 0-12 0,-1 2-16 16,-1-1-8-16,2-1-12 0,0 1-8 0,-2 1-8 0,0 1-8 0,0-2-4 16,-2 2-4-16,0 0-4 0,2 2-8 0,-1-2-28 0,-1 3 0 0,1 0 0 15,-1 0 0-15,-1 1 0 0,2 2 0 0,-2-1 0 0,1 1 0 0,-1 1 0 0,1 1 0 16,-1 0 0-16,1 3 0 0,-3-2 0 0,4 2 0 0,-2 0 0 0,-2 3 0 15,2-3 0-15,0 4 0 0,0-2 0 0,-1 1 0 0,0 0-20 16,0-2-96-16,1 3-32 0,0-1-20 0,-1 0-44 0,0-3-12 0,1 2 24 0,-2-3 20 16,4 2 24-16,-2-2 20 0,-1-2 12 0,3 1 16 0,-3-1 12 0,4-3 12 15</inkml:trace>
  <inkml:trace contextRef="#ctx0" brushRef="#br0" timeOffset="62533.71">26475 12272 27 0,'9'-7'116'0,"-1"3"-4"0,1-1 4 0,-1 1-8 0,-1-1 0 0,1 2-4 16,-1-1 0-16,2 0-4 0,-3 0-4 0,0 1-4 0,2 0-4 0,-2 2-8 15,1-2 4-15,-2 1-4 0,-1-1-12 0,0 2 0 0,0-1 0 0,-2 1 0 16,1 1-4-16,-3-2-4 0,0 1-4 0,0 1-12 0,-3 0-4 0,1 0-4 15,-2 0-4-15,0 0-4 0,0 0-28 0,-3 0 0 0,1 1 0 0,-2-1 0 0,-1 2 0 16,1-1 0-16,-1-1 0 0,-1 2 0 0,-2-1 0 0,1 0 0 0,1 1 0 16,-2 0 0-16,1-1 0 0,-1 1 0 0,0-1 0 0,0-1 0 15,1 3 0-15,0-1 0 0,-2-1 0 0,4-1 0 0,-3 2 0 0,2 0 0 0,-2-2 0 16,4 2 0-16,-2 0 0 0,1-1 0 0,1 0 0 0,2 1 0 0,-1-2 0 0,0 2 0 16,2-1 0-16,0 0 0 0,2 3 0 0,2-3 0 0,-4 2 0 15,4 0 0-15,1-1 0 0,-2 2 0 0,2-1 0 0,0 2 0 0,2 0 0 0,-2 1 0 16,1-1 0-16,-1 1 0 0,3 2 0 0,-1-1 0 0,-2 2 0 0,1 0 0 15,-1-1 0-15,2 5 0 0,-2-2 0 0,1 1 0 0,-1 1 0 0,0 0 0 16,0 0 0-16,0 4 0 0,0-3 0 0,0 1 0 0,0 0 0 0,0 2 0 0,0-1 0 16,-3 1 0-16,3-1 0 0,0-1 0 0,-1 1 0 0,-4 1 0 0,5-2 0 15,-1 1 0-15,-2 1 0 0,3-4 0 0,-4 1 0 0,3 1 0 0,-1-3 0 16,0 0 0-16,-1-1 0 0,2 0 0 0,1 1 0 0,-2-4 0 16,0 0 0-16,1 1 0 0,1-2 0 0,0-1 0 0,0-1 0 0,0-1 0 0,1 1 0 0,3-2 0 15,-3 0 0-15,2-2 0 0,1 0 0 0,1 2 0 0,-1-6 0 0,4 3 0 16,-2-1 0-16,2 0 0 0,0-2 0 0,1 0 0 0,3 1 0 0,-3-1 0 15,4 0 0-15,-4 0 0 0,5-1 0 0,-2 0 0 0,2 0 0 0,2 0 0 16,-4 1 0-16,4-2 0 0,-1 2 0 0,2 0 0 0,-3-1 0 0,3 1 0 0,-2 0 0 16,0 2 0-16,1-3 0 0,0 3 0 0,-2 0 0 0,2-1 0 0,-2 2 0 15,0-2 0-15,-1 4 0 0,1 0 0 0,-3-1 0 0,1 0 0 0,-2 3 0 16,0-2 0-16,0 3 0 0,-3-2 0 0,1 3 0 0,-1-2 0 0,-1 2 0 16,-1 0 0-16,-1 0 0 0,1 1 0 0,-2 0 0 0,-3 0 0 0,2 1 0 0,0 0 0 15,-4-1 0-15,0 0 0 0,1 1 0 0,-3 1 0 0,1-2 0 16,-3 0 0-16,2 0 0 0,-1 0 0 0,-2-1 0 0,-1 2 0 0,-1-2 0 0,-1 0 0 15,1 0 0-15,0-2 0 0,-4 1 0 0,2-1 0 0,-2 0 0 0,0 1 0 16,-1-2 0-16,2 0 0 0,-2 0 0 0,-1 0 0 0,2-1 0 0,-2-2 0 16,0 0-76-16,1 2-20 0,1-2-16 0,0 3-24 0,0-6-16 0,-1 3-36 0,4-2-24 15,-1 2 20-15,0-2 24 0,3 2 20 0,2-5 16 0,1 3 16 0,0-2 12 16,1 0 12-16,4 1 12 0</inkml:trace>
  <inkml:trace contextRef="#ctx0" brushRef="#br0" timeOffset="62899.74">27201 12670 11 0,'18'-4'184'0,"0"-2"-4"0,-4 0-8 0,-1 1-4 0,-1 0-8 15,0 1-8-15,-2 0-8 0,-2-1-16 0,0 1-16 0,-3 0-12 0,0 0-12 16,-1 0-12-16,0 2-4 0,-4-1-12 0,-2 0-4 0,0 3-8 0,-2-3-4 16,-1 3-8-16,0 0 0 0,-1 0-16 0,-1 2-20 0,-2-1 0 0,1 1 0 0,-1 0 0 15,1 2 0-15,-1 0 0 0,-3 0 0 0,4 0 0 0,-2 3 0 0,1-2 0 16,0 3 0-16,0-2 0 0,1 1 0 0,0 0 0 0,0 1 0 0,0 1 0 15,2-1 0-15,1 0 0 0,-2 1 0 0,4 0 0 0,-2 1 0 0,5-2 0 16,0 0 0-16,0 2 0 0,4-3 0 0,-1 1 0 0,2 1 0 0,3-3 0 0,0 3 0 16,2-3 0-16,0 0 0 0,1 0 0 0,3-1 0 0,1 1 0 15,0-2 0-15,0 1 0 0,0-2 0 0,1-1 0 0,3 2 0 0,-2-2 0 0,-1-2 0 16,5 0 0-16,-4 0 0 0,2-1 0 0,0 0 0 0,-1-3 0 0,-3 0 0 16,3 0 0-16,-1-2 0 0,-2 0 0 0,2-1 0 0,-4-5 0 0,-1 4 0 15,-1-3 0-15,-3-1 0 0,3 0 0 0,-5-1 0 0,1 0 0 0,-2-4 0 0,-2 3 0 16,-1-1 0-16,-2-1 0 0,0-1 0 0,-4 2 0 0,3 0 0 0,-6-1 0 15,1-1 0-15,-3 3 0 0,-3-2 0 0,0 1 0 0,-2 0 0 0,-1 3 0 16,-4 1 0-16,3-2 0 0,-2 2 0 0,-3 4 0 0,2 0 0 0,0-1 0 16,-1 4 0-16,0-1 0 0,2 4 0 0,0 1 0 0,1 1 0 0,1 1 0 15,2 1-8-15,-1 1-128 0,3 4-48 0,2-4-44 0,1 4-8 0,1-1 24 0,2 2 28 16,2 1 20-16,3-2 20 0,1 3 12 0,1-2 16 0,4 1 12 16,2-1 12-16,0 2 12 0</inkml:trace>
  <inkml:trace contextRef="#ctx0" brushRef="#br0" timeOffset="63596.08">28356 12854 95 0,'2'0'124'0,"-1"-1"-4"0,1 0-8 0,0 1-4 16,-1-2-8-16,1 2 0 0,0 0-4 0,-1-2 4 0,1 1-4 0,-2 1 4 0,1 0-4 16,-1 0 0-16,2 1 0 0,-2 1-8 0,0-2-4 0,0 2-8 0,-2 0-8 15,2 3-8-15,-1-5-4 0,1 2-12 0,0 4-4 0,-2-1 0 0,1-1-8 16,1 2-12-16,-2-2-20 0,0 4 0 0,1-2 0 0,-1 1 0 0,0 1 0 16,-1-1 0-16,2 0 0 0,-1 2 0 0,0 0 0 0,1 1 0 0,-1-1-68 15,1 0-16-15,-4 0-24 0,5 1-20 0,-3-2-24 0,2 1-24 16,1-1-28-16,-2 2 8 0,2-3 24 0,0 1 20 0,0-1 16 0,2 1 16 0,-2-1 12 0,0-1 12 15,3-1 12-15</inkml:trace>
  <inkml:trace contextRef="#ctx0" brushRef="#br0" timeOffset="64309.39">29186 12388 71 0,'8'-6'92'15,"2"0"0"-15,1 2 0 0,-5-2-4 0,2 0 8 0,0 1-4 0,0-1 0 0,0 0-4 16,-2-1 0-16,1 5 4 0,0-5-4 0,0 2 8 0,-3-1 0 16,1 0-4-16,-1 2-4 0,0-1-8 0,2-1-4 0,-3 2-4 0,1 1-4 0,-3-1-8 15,1 0-4-15,-1 3-8 0,-1-2-8 0,0 0-4 0,-1 3-4 0,-1 0 0 16,-1 0-28-16,0 3-4 0,-2 0 0 0,-2 0 0 0,2 3 0 0,-3-1 0 0,-2 3 0 15,-1 0 0-15,0 2 0 0,-1 0 0 0,-1 3 0 0,-2 0 0 16,1 0 0-16,1 3 0 16,-4-2 0-16,1 3 0 0,2 2 0 0,-2-2 0 0,-1 1 0 15,3 2 0-15,-2 0 0 0,2 0 0 0,-2-1 0 0,3 2 0 0,-1 1 0 0,3-2 0 0,1 3 0 0,1-3 0 0,0-1 0 0,4 0 0 0,-2 0 0 16,3 0 0-16,1-1 0 0,3 0 0 0,0-3 0 0,1 1 0 0,4-2 0 0,-1 0 0 16,5-3 0-16,-1 0 0 0,1 1 0 0,2-3 0 0,0 1 0 15,5-3 0-15,-3-1 0 0,2 0 0 0,0 0 0 0,2-2 0 0,-3-1 0 0,3 0 0 16,0-1 0-16,0-2 0 0,-1 0 0 0,-1 0 0 0,-2-2 0 0,4-1 0 15,-4 0 0-15,3-3 0 0,-3 2 0 0,-1-2 0 0,-1 0 0 0,-1-1 0 16,1-2 0-16,-3 1 0 0,-2-3 0 0,-1 2 0 0,0-1 0 0,-2-1 0 0,0 0 0 16,-3-1 0-16,-3 1 0 0,0-2 0 0,-2 1 0 0,0 2 0 0,-3 0 0 15,-3-1 0-15,2-1 0 0,-1 3 0 0,-2-2 0 0,-1 3 0 0,-3-1 0 16,2 1 0-16,-1 1 0 0,1 0 0 0,-2 1 0 0,1 0-64 0,0 1-28 16,1 2-16-16,0 0-16 0,2 1-12 0,0 2-28 0,1-3-28 0,0 6-4 15,3-3 16-15,2 0 24 0,-2 2 20 0,5 2 16 0,1-1 12 0,2 1 16 0,2 0 8 16,4 0 8-16</inkml:trace>
  <inkml:trace contextRef="#ctx0" brushRef="#br0" timeOffset="64722.9">30012 12659 159 0,'11'-10'164'0,"-3"0"-4"0,1 0-8 0,-3 0 0 0,1 0 0 0,-1 1-4 0,-2 0-12 15,-1-2-24-15,3 3-4 0,-6-3-12 0,0 4-12 0,0 0-8 0,0 0-8 16,-5 1-8-16,1 0-8 0,-1 1-4 0,-2 0-8 0,2 3-4 0,-4 0-4 0,1 2-20 16,2 0-12-16,-4 0 0 0,-1 2 0 0,2 0 0 0,-2 3 0 0,0-2 0 15,1 3 0-15,1 0 0 0,-2 2 0 0,0-1 0 0,2 1 0 0,-1 3 0 16,3-3 0-16,-1 3 0 0,2-2 0 0,-2 2 0 0,4 1 0 0,0-1 0 16,3 2 0-16,-3-1 0 0,4-1 0 0,2 1 0 0,1-2 0 15,1 2 0-15,0-1 0 0,4 2 0 0,-2-5 0 0,4 3 0 0,1-2 0 0,2 0 0 0,-2-2 0 16,3 0 0-16,-1 0 0 0,4 0 0 0,-4 1 0 0,4-4 0 15,-3 1 0-15,3-1-8 0,-2-1-8 0,2 0 8 0,-1-1-8 0,0-2 8 0,0 0-8 16,-1-2 4-16,-2 1 12 0,3-2 0 0,-3-2 4 0,1-1-8 0,-2 2 4 0,0-4 4 16,-2-1-4-16,2 0 8 0,-4 0 0 0,-1-3 4 0,0 0 0 15,-2 0 0-15,-1-1 8 0,-2-1-12 0,0-1-8 0,-1 2 0 0,-2-3 0 0,-1 1 0 16,-1 0 0-16,-2 1 0 0,0-1 0 0,-4 0 0 0,-1-1 0 0,1 1 0 16,-1 2 0-16,-4 0 0 0,1-1 0 0,-1 3 0 0,0 0 0 0,-2 0 0 15,0 2 0-15,1 2 0 0,-2 1 0 0,0 0 0 0,3 1-76 0,-3 2-16 16,2 0-16-16,0 3-16 0,2 0-32 0,0 1-24 0,2 1-28 0,0 0 12 15,0 2 24-15,5 1 20 0,-2-1 20 0,3 2 16 0,1 0 12 0,2 1 12 0,2 0 8 16</inkml:trace>
  <inkml:trace contextRef="#ctx0" brushRef="#br0" timeOffset="65443.91">30858 12075 91 0,'-7'-5'152'0,"1"2"0"0,-3 0-4 0,2 0-4 0,-1 1 8 0,2-3-12 0,-3 0 0 16,2 1-8-16,-1-1-12 0,2-1-12 0,-2 0-12 0,2 1-12 0,-1-1-8 15,3 2-12-15,0-2-8 0,0 0-4 0,-1-2-8 0,4 4-4 0,-1-3-8 0,2 1-8 16,0 0-24-16,2-3 0 0,2 4 0 0,1 1 0 0,0-4 0 0,3 4 0 15,-2-2 0-15,5 0 0 0,0 1 0 0,0 0 0 0,3 1 0 0,1 1 0 0,0-1 0 16,0 1 0-16,2 0 0 0,-1-1 0 0,3 2 0 0,0 0 0 16,-2-1 0-16,2 2 0 0,0-2 0 0,0 3 0 15,0 0 0-15,0-2 0 0,0 2 0 0,-1 0 0 0,0 0 0 0,0 2 0 0,-2-2 0 0,1 0 0 16,-1 3 0-16,-2 0 0 0,0-2 0 0,0 3 0 0,-2 0 0 0,-1-1 0 16,-1 0 0-16,-1 1 0 0,0 1 0 0,-2-1 0 0,2 2 0 0,-6-1 0 0,2 2 0 15,0-1 0-15,-1 2 0 0,-2-1 0 0,1 2 0 0,0-1 0 0,-1 2 0 16,-2-1 0-16,0 2 0 0,0-1 0 0,0 2 0 0,-2 0 0 0,-1 2 0 15,3-2 0-15,-3 3 0 0,1 0 0 0,-1 0 0 0,0 3 0 0,0 0 0 0,0 0 0 16,-1 1 0-16,3 2 0 0,-6 2 0 0,5-1 0 0,-3 2 0 0,2 0 0 16,-1 3 0-16,0-1 0 0,0 1 0 0,-1-1 0 0,2 4 0 0,-3-3 0 0,2 4 0 15,-1 0 0-15,0-1 0 0,0 2 0 0,0 0 0 0,-1 2 0 16,0-1 0-16,0 1 0 0,1 1 0 0,-3-2 0 0,0 4 0 0,0-1 0 16,2 2 0-16,-2-4 0 0,-1 2 0 0,-1 0 0 0,2 0 0 0,-5-3 0 0,4 2 0 15,-1-1 0-15,-1-3 0 0,2 3 0 0,-3-4 0 0,2 1 0 0,-1-1 0 16,1 1 0-16,-2-3 0 0,2-2 0 0,0 0 0 0,0-1 0 0,1-1 0 15,0-1 0-15,0-2 0 0,1 0 0 0,0-2 0 0,1-2 0 0,0-1 0 0,0 0 0 16,1-5 0-16,1 4 0 0,2-5 0 0,-4-1 0 0,3-1 0 0,1-1 0 16,0 0 0-16,-1-2 0 0,3 1 0 0,-2-3 0 0,-1 0 0 0,1-1 0 15,0 0 0-15,-1 0 0 0,-1-2 0 0,-2 0 0 0,1-2 0 0,-1 2 0 16,-2-2 0-16,0 0 0 0,-3 0 0 0,2-1 0 0,-5 0 0 0,0 0 0 16,-1 0 0-16,-3 0 0 0,0-1 0 0,-3 0 0 0,0-1-72 0,-5 0-140 0,0-1-56 15,0-1 28-15,-5 3 24 0,-1-2 28 0,0-3 20 0,-2 3 20 16,0-1 16-16,-1 1 16 0,-1-1 12 0,-1 0 12 0,1 2 8 0</inkml:trace>
  <inkml:trace contextRef="#ctx0" brushRef="#br0" timeOffset="68165.78">15057 13572 27 0,'-1'0'40'0,"-3"0"-4"16,4 2 0-16,-3-2-8 0,2 0-4 0,-1 0 4 0,0 0 0 0,1 0-12 15,-1 1 8-15,2-1 0 0,-1 1 0 0,1-1 4 0,0 0 0 0,-2 0 0 16,2 2 0-16,0-2 4 0,0 0-4 0,0 0-4 0,0 1 4 0,0-1 0 16,2-1 0-16,-2 1-4 0,0 0 4 0,1 0-4 0,-1-2 0 0,2 2 0 15,-1-1 0-15,-1 0 0 0,0 1-4 0,0 0 4 0,2-2-4 0,-2 2-4 0,0-2 0 16,0 1 0-16,2 1 0 0,-2-1 0 0,0-1 0 0,0 2-8 0,0-2 0 15,0 1 0-15,-2-1 0 0,2 2 0 0,0-1 0 0,-2-1 0 0,2 2-4 16,-1-1 0-16,-2-1 4 0,1 2-4 0,-1-1 0 0,0 1 0 0,-1 0 0 16,0 0 4-16,-1 0-8 0,2 0 4 0,-2-3-4 0,0 3 12 0,0 0-4 0,0 0-4 15,0 0 12-15,0 0 0 0,0 0-4 0,0 0 4 0,0 0 0 0,1 0 4 16,-2 0 4-16,3 0 0 0,-4 0 0 0,4 0 8 0,-2 0-4 0,2 0-4 16,-3 0 0-16,4-2-4 0,-2 2 0 0,2 0 0 0,0-2 0 0,1 2-4 15,-1 0 0-15,2-4-4 0,2 3 0 0,-1 0 0 0,3-2 0 0,-3 1 0 16,2 0-4-16,2 0 0 0,-1 0 4 0,1-2-4 0,0 3 0 0,-2-2 0 15,2 2 0-15,3-1 0 0,-4-1 0 0,3 2-4 0,-2 1 0 0,1-4 4 0,1 4-4 16,0 0 0-16,0 0 0 0,-1 2 4 0,0 0-4 0,4 2 0 0,-6-1-4 16,4 1 4-16,-3 2 0 0,0 0-4 0,1 3 0 0,-3-2-8 0,0 2-8 15,-1 2-16-15,1-2-28 0,-3 2-20 0,0 0-32 0,0 2-44 0,-3-1-36 16,1 2 16-16,-1-1 20 0,2 1 16 0,-4 1 16 0,0 0 12 0,2 0 12 16,-2 0 12-16,1 1 8 0</inkml:trace>
  <inkml:trace contextRef="#ctx0" brushRef="#br0" timeOffset="90421.93">17797 12864 3 0,'2'-3'112'0,"0"3"-4"0,0-2 0 0,-2 2-4 0,0-5-4 16,0 4-4-16,0-2 0 0,0 1-12 0,2 1 0 0,-2-2 0 0,0 1-4 0,2 1 0 15,-2-2 0-15,0 1-12 0,0 1 8 0,-2 0 0 0,2-2 0 0,0 1-4 16,0 1-8-16,-2-1-4 0,4 1 4 0,-2-1-8 0,2 1-4 0,-2 1-8 16,0-2-4-16,1 2-4 0,2 0-8 0,-1 0-12 0,0 0-16 0,-1 2 0 0,4-1 0 15,-3 2 0-15,-1 0 0 0,4 0 0 0,-1 1 0 0,0 1 0 0,-1 1 0 16,0-1 0-16,0 2 0 0,0 1 0 0,2-1 0 0,-2 3 0 0,-1-2 0 15,1 3 0-15,3 1 0 0,-3-2 0 0,1 3 0 0,-1 3 0 0,0-3 0 16,-1 2 0-16,1 1 0 0,-1 2 0 0,-1 0 0 0,1-1 0 0,-2 1 0 16,1-1 0-16,-1 4 0 0,0-2 0 0,0 2 0 0,0-1 0 0,-1-1 0 0,1 1 0 15,-2-1 0-15,2 0 0 0,-1 1 0 0,-1-1 0 0,2 0 0 0,-2-3-36 16,1 2-96-16,1-1-28 0,-2-2-44 0,2-1-32 0,0 1 24 0,2-4 24 16,-1 1 20-16,1-1 20 0,0-1 20 0,-1-1 12 0,2-2 12 0,2 2 12 0,-1-3 12 15</inkml:trace>
  <inkml:trace contextRef="#ctx0" brushRef="#br0" timeOffset="97290.81">8256 15508 95 0,'0'-5'108'0,"2"-1"4"0,-2 2-8 0,0 0-4 0,0-1 0 0,0-1 0 16,0 1-4-16,0 1-4 0,0-1-4 0,-2 0 0 0,2 0-4 0,0-1 8 15,0 2-8-15,-1-1-8 0,1 3 4 0,0-4 0 0,-2 1-4 0,2 1-4 0,0 2-12 16,-2-1-4-16,2 0-8 0,-1 0-4 0,1 0-8 0,0 0-4 0,0 1 0 15,0 0-20-15,0 1-12 0,0-1 0 0,0 1 0 0,0 1 0 0,1 0 0 16,1 0 0-16,-2 1 0 0,2 1 0 0,-1-1 0 0,1 3 0 0,0-1 0 16,1 0 0-16,-2 1 0 0,3 1 0 0,-3 1 0 0,2 0 0 0,-1 1 0 15,2 1 0-15,0 1 0 0,-1 0 0 0,0 1 0 0,0 1 0 0,-1 0 0 0,1 4 0 16,0-4 0-16,-1 5 0 0,1-4 0 0,-1 5 0 0,2-2 0 16,-2 2 0-16,-1-1 0 0,2 2 0 0,-3-1 0 0,2 1 0 0,0-2 0 0,-2 2 0 15,1 0 0-15,-1 0 0 0,0-3 0 0,0 2 0 0,0-1 0 0,0 0 0 16,0 0 0-16,0-1 0 0,0-1 0 0,0 0 0 0,-1 0 0 0,1-1 0 15,0-4 0-15,0 3 0 0,0-3 0 0,-2 0 0 0,2-1 0 0,0-1 0 16,0-1 0-16,0 1 0 0,0-4 0 0,0 2 0 0,2-3 0 0,-2 1 0 0,0-3 0 16,1 1 0-16,1-1 0 0,-1-1 0 0,-1-2 0 0,4 3 0 0,-3-2 0 15,1-4 0-15,1 1 0 0,0-1 0 0,2 2 0 0,-2-3 0 0,0 1 0 16,0-2 0-16,2 1 0 0,0 0 0 0,0-3 0 0,1 1 0 0,-2 1 0 16,3-2 0-16,-1 0 0 0,2 1 0 0,0-2 0 0,0 1 0 0,-2-1 0 0,2 2 0 15,3-1 0-15,-3 0 0 0,2 2 0 0,-1-2 0 0,1 2 0 0,-1 1 0 16,2-3 0-16,0 3 0 0,-1 2 0 0,1 0 0 0,0 0 0 0,0 0 0 15,1 2 0-15,-2 0 0 0,1 0 0 0,2 3 0 0,-2 0 0 0,1 0 0 0,-2 2 0 16,3-1 0-16,-1 2 0 0,-1 1 0 0,-1 1 0 0,2 0 0 16,-2 2 0-16,1-2 0 0,0 3 0 0,-1-1 0 0,-1 3 0 0,0-1 0 0,1 0 0 15,-2 1 0-15,1 1 0 0,-1 0 0 0,-1-1 0 0,-1 2 0 0,-1 0 0 16,2 0 0-16,-2 1 0 0,-1 0 0 0,-1-2 0 0,0 2 0 0,-3-1 0 16,2 0 0-16,-2 0 0 0,-2 1 0 0,2-2 0 0,-3 1 0 0,-2-1 0 0,2 0 0 15,-4 1 0-15,1-1 0 0,-2-2 0 0,0 3 0 0,-1-3 0 0,-4 0 0 16,4 0 0-16,-4 0 0 0,0-2 0 0,-1 0 0 0,0 1 0 0,0 0 0 15,-2 0 0-15,0-4 0 0,0 2 0 0,0-2 0 0,-1 1 0 0,0-1 0 16,1-1 0-16,-1 0 0 0,1-1 0 0,-3 1 0 0,4-3 0 0,-2 0 0 0,3 0 0 16,-2-2 0-16,2-1 0 0,0 0 0 0,1 0 0 0,3 0-4 15,-2-3-76-15,4 2-12 0,1 0-16 0,3-2-12 0,-1-2-28 0,1 3-16 0,2-4-28 16,2 1-4-16,0 1 20 0,0 0 24 0,3-1 16 0,0 1 16 0,3-1 16 16,-3 1 12-16,2-1 8 0,2 2 12 0</inkml:trace>
  <inkml:trace contextRef="#ctx0" brushRef="#br0" timeOffset="98344.31">9719 15491 19 0,'0'-2'96'0,"3"0"-4"0,-3-1-4 0,2 2 0 15,-2-2-4-15,0-1 0 0,0 3-16 0,-2-1 8 0,1 0-4 0,-1 0-8 16,1-1-4-16,-3 2 4 0,1 0-8 0,0-1 0 0,-2 0-4 0,0 1-8 15,-1 0 0-15,0 1 0 0,-1-2-4 0,1 0-4 0,-2 2-4 0,-1 0 0 16,-1-1-8-16,2 1 0 0,-4 1 0 0,2-1 0 0,-1 0 0 0,0 2-4 0,-2 0 0 16,1-2 0-16,-1 1-4 0,0 2 0 0,-1-1 0 0,1-1 0 0,-2 2-4 15,2-2 4-15,-1 2-4 0,1 0 0 0,-1-2 0 0,1 3-4 0,1-1 0 16,-1 0 4-16,0 0-4 0,4-1 0 0,-4 2 0 0,4-3-4 0,-2 2 0 16,3-1 4-16,0 3-8 0,1-3 0 0,0-1 8 0,2 2-8 0,0 1 4 15,-1-4 4-15,4 4-4 0,-1-1 12 0,0-1 4 0,1 1-4 0,1-2 0 0,-1 3 0 16,2-2 4-16,0 2-4 0,2-2 8 0,-1 1 4 0,-1 0-4 15,3 0 8-15,-1 2-4 0,-2-2-28 0,3 1 0 0,-1 0 0 0,1 2 0 16,0-1 0-16,-1 1 0 0,1 2 0 0,0-2 0 0,-1 1 0 0,1 1 0 0,-2 2 0 16,2-1 0-16,-1 0 0 0,-2 2 0 0,3 0 0 0,-3-1 0 0,0 2 0 15,2 0 0-15,-2 1 0 0,0-1 0 0,0 1 0 0,0 1 0 0,0 2 0 16,0-2 0-16,-2 1 0 0,2 0 0 0,-1 0 0 0,-1 2 0 0,0-2 0 0,1 0 0 16,-1 1 0-16,1 0 0 0,-2 0 0 0,1-1 0 0,-1-1 0 0,0 3 0 15,3-2 0-15,-2-1 0 0,1-1 0 0,-1 1 0 0,-1-1 0 0,3 1 0 16,0-1 0-16,-2-1 0 0,2 0 0 0,0-1 0 0,0 1 0 0,0-3 0 15,0 3 0-15,2-1 0 0,-2-3 0 0,0 1 0 0,3-1 0 0,-1 0 0 0,-1 0 0 16,1 1 0-16,1-4 0 0,0 3 0 0,-1-4 0 0,2 2 0 0,-1 0 0 16,2-2 0-16,0 1 0 0,0-2 0 0,-2 1 0 0,2 1 0 0,4-3 0 15,-4 0 0-15,1 1 0 0,2-2 0 0,0 1 0 0,0 0 0 0,2-1 0 16,0-1 0-16,-2 0 0 0,2 0 0 0,1 0 0 0,0 0 0 0,0-1 0 16,2 1 0-16,-2-2 0 0,0 0 0 0,3 1 0 0,-3 0 0 0,3-3 0 0,-2 3 0 15,0-2 0-15,1 2 0 0,-2-2-80 0,3 0-8 0,-3 0-12 0,-1-2-16 16,2 2-12-16,-1 0-16 0,-1-1-16 0,-1 1-20 0,1 0-4 0,-2-1 16 0,0 0 20 15,-1 0 20-15,0 1 16 0,-1-2 12 0,-1 2 12 0,-2-2 12 16</inkml:trace>
  <inkml:trace contextRef="#ctx0" brushRef="#br0" timeOffset="98852.16">10226 15806 7 0,'4'-5'132'0,"-3"-1"-12"0,2 1 4 0,-1 1-4 0,1-2 0 0,-1 1-4 16,0 2-4-16,-1-1-4 0,-1 0-8 0,0 0-8 0,0 2 0 0,0-2 0 15,-1 3 0-15,-1 0-4 0,0 1 0 0,-1 0-12 0,1 0-8 0,-1 0-8 0,-2 1-4 16,2 2-4-16,0-1-8 0,-3 2-8 0,1-1-4 0,2 1-12 0,-2 2-20 16,0-1 0-16,-1 1 0 0,2 1 0 0,-1 1 0 0,0-1 0 0,0 1 0 15,0 3 0-15,1-3 0 0,0 1 0 0,-2 2 0 0,2-1 0 0,0 1 0 16,1 2 0-16,0-4 0 0,0 2 0 0,1 1 0 0,0-2 0 16,2 0 0-16,-1 1 0 0,1 1 0 0,1-4 0 15,1 3 0-15,-2-3 0 0,3 1 0 0,2-1 0 0,-2-1 0 0,2 0 0 0,0-1 0 0,1 2 0 0,0-3 0 16,2-1 0-16,-1 1 0 0,2-1 0 0,-1 0 0 0,0-2 0 0,2 0 0 0,0 0 0 15,0-1 0-15,1-1 0 0,0 0 0 0,0 0 0 0,-1-1 0 0,2-1 0 16,-2-1 0-16,2 0 0 0,-2-1 0 0,0 0 0 0,0-3 0 0,-2 2 0 0,2-3 0 16,-4 2 0-16,2-2 0 0,0-1 0 0,-2 0 0 0,-1-2 0 0,-1 1 0 15,-1-1 0-15,-2-2 0 0,2-1 0 0,-3 2 0 0,-3-3 0 0,2 2 0 16,-2-2 0-16,-1 1 0 0,-1-1 0 0,-3 2 0 0,2-2 0 0,-5 4 0 16,3-6 0-16,-3 6 0 0,0-2 0 0,-2 2 0 0,1 1 0 15,-1-1 0-15,0 2 0 0,-1-1 0 0,0 3 0 0,0 1 0 0,1 2 0 0,-1-1 0 0,1 2 0 16,2 2 0-16,-1-1 0 0,0 4-80 0,2-1-20 0,2 0-28 0,1 3-24 15,-1 0-32-15,3 1-28 0,1-1 8 0,2 2 24 0,1 0 20 16,2 0 20-16,-1 0 16 0,6 2 16 0,-1-1 12 0,0-1-4 0,3 2 24 16</inkml:trace>
  <inkml:trace contextRef="#ctx0" brushRef="#br0" timeOffset="99489.38">10846 15487 7 0,'-5'-1'124'0,"1"-2"4"0,-2 1-8 15,1 1 4-15,0-3-4 0,0 3 0 0,2-1-8 0,-2 0-4 16,2 0-8-16,0-1-8 0,-1 2 0 0,0-2-4 0,3 1-4 0,-3 0 4 0,3-2-16 16,-1 3 0-16,2-2-4 0,-1 0-8 0,1 0 0 0,1 0-12 0,1 1-4 15,-1 0-4-15,1-2-8 0,1 2 0 0,2-3-20 0,1 1-12 0,-1 2 0 0,1-3 0 16,-1 2 0-16,3 0 0 0,1-1 0 0,-1 0 0 0,0 1 0 16,0 1 0-16,3-1 0 0,-3-1 0 0,3 0 0 0,0 2 0 0,-1-2 0 0,-1 1 0 15,4 0 0-15,-2 0 0 0,0 1 0 0,2-2 0 16,-2 2 0-16,1-1 0 0,-1 1 0 0,1 1 0 0,-2-2 0 0,2 1 0 0,-3 2 0 0,2-2 0 15,0 0 0-15,-3 2 0 0,3-1 0 0,-3 1 0 0,0 0 0 0,-1 0 0 16,2 1 0-16,-3 1 0 0,2 0 0 0,-1-2 0 0,0 5 0 16,0-4 0-16,-1 4 0 0,-1-3 0 0,0 3 0 0,1-1 0 15,-2 2 0-15,1 0 0 0,0 0 0 0,-2 1 0 16,1 3 0-16,-1-3 0 0,0 2 0 16,1 0 0-16,-2 2 0 0,1-1 0 0,-1 2 0 15,1 0 0-15,-1 0 0 0,-1 1 0 0,2 3 0 0,-1-2 0 0,0 0 0 0,1 1 0 0,-2 1 0 0,1 0 0 0,2 0 0 0,-1 1 0 0,-3-1 0 0,4 3 0 0,-3-3 0 0,3 0 0 0,-3 1 0 16,2-1 0-16,1 1 0 0,-1-1 0 0,-2 1 0 0,3-1 0 0,2 0 0 15,-5 0 0-15,2-1 0 0,1 0 0 0,0 0 0 0,0-2 0 0,-1 1 0 0,0-1 0 16,3-1 0-16,-3 2 0 0,2-4 0 0,-2 2 0 0,0-1 0 0,1-1 0 16,-1 1 0-16,0-3 0 0,0 2 0 0,2-2 0 0,-2 2 0 0,-2-3 0 0,1 1 0 15,1-1 0-15,-3 1 0 0,2-2 0 0,-1 1 0 0,-1-1 0 0,0 2 0 16,-1-4 0-16,-1 4 0 0,1-2 0 0,-3-2 0 0,1 2 0 0,0-1 0 16,-3 1 0-16,1-1 0 0,0 1 0 0,-1-2 0 0,-2 0 0 0,0 1 0 15,0-1 0-15,-1 1 0 0,-2-1 0 0,1 1 0 0,-1-1 0 0,0-1 0 16,-1 2 0-16,0-3 0 0,-2 3 0 0,3-2 0 0,-3 0 0 0,1-1-72 0,-1 2-80 15,3-1-40-15,-2-1-48 0,-1 0 12 0,1 0 24 0,1 2 28 0,-1-3 16 16,2 0 20-16,-3 1 16 0,4 1 16 0,-2-2 12 0,1 1 8 0</inkml:trace>
  <inkml:trace contextRef="#ctx0" brushRef="#br0" timeOffset="103808.09">8638 17133 19 0,'-4'-8'120'15,"0"1"-4"-15,2-1-8 0,-3 0-4 0,2 3-4 0,-3-5 4 0,1 3-8 0,2-1-4 16,-2 1 0-16,2 0-4 0,-2-2 0 0,2 1 0 0,0 1 4 0,-2 0 0 15,1-2 0-15,0 2-4 0,1 0-8 0,0 0-8 0,0 0-12 0,-1 1-4 0,1 1-8 16,0-2-4-16,3 1-8 0,-4 2-4 0,2 0-4 0,1-2-16 16,-1 2-12-16,2 3 0 0,0 0 0 0,2 1 0 0,-1 0 0 0,-1 0 0 15,3 1 0-15,0 1 0 0,0 1 0 0,-1 3 0 0,1 0 0 0,0-1 0 16,-1 3 0-16,3-1 0 0,-2 4 0 0,0-2 0 0,0 3 0 0,3-1 0 0,-3 3 0 16,1 1 0-16,-1 1 0 0,0 3 0 0,2-1 0 0,-2 2 0 15,0 0 0-15,-1 2 0 0,4 0 0 0,-5 0 0 0,3 0 0 0,-3 3 0 0,1-3 0 16,0 4 0-16,-1-2 0 0,1 0 0 0,-1-1 0 0,-1 0 0 0,0 2 0 15,2-3 0-15,-2 0 0 0,0 1 0 0,0-2 0 0,0-1 0 0,0-1 0 0,0 2 0 16,-2-3 0-16,2-2 0 0,0 2 0 0,0-5 0 0,0 0 0 16,0-1 0-16,0-2 0 0,-1-1 0 0,1 1 0 0,0-5 0 0,-2 3 0 0,4-4 0 15,-2 0 0-15,1-3 0 0,-1 0 0 0,0-1 0 0,2-1 0 0,0-2 0 0,-1 0 0 16,1-3 0-16,-1-1 0 0,1 1 0 0,2-1 0 0,-1-3 0 16,1 1 0-16,-1-3 0 0,3 1 0 0,-1-2 0 0,0 3 0 0,1-3 0 0,2 0 0 15,-2-1 0-15,1 1 0 0,2-1 0 0,-1 1 0 0,2-1 0 0,-1 2 0 16,0-1 0-16,1-1 0 0,-2 3 0 0,4 0 0 0,-2-1 0 0,1 1 0 15,0 2 0-15,0 2 0 0,-1-1 0 0,2 1 0 0,1 1 0 0,-2 2 0 16,2 1 0-16,-4 2 0 0,5 1 0 0,-4 0 0 0,1 1 0 0,0 4 0 0,0-3 0 16,-1 4 0-16,2 1 0 0,-4 1 0 0,2-1 0 0,-1 0 0 0,-1 4 0 15,-1-1 0-15,2 1 0 0,-3 0 0 0,1 1 0 0,-1 0 0 0,-1 0 0 16,0 1 0-16,-1 1 0 0,-1-1 0 0,0 1 0 0,-1-1 0 0,-2 1 0 0,2-3 0 16,-4 4 0-16,0-2 0 0,1-1 0 0,-4 1 0 0,1-1 0 15,-1 0 0-15,-2 0 0 0,1-1 0 0,-2 0 0 0,0-3 0 0,-3 3 0 0,1-2 0 16,-2 0 0-16,3-2 0 0,-3 0 0 0,-3 0 0 0,2-1 0 0,-3 1 0 15,3-2 0-15,-4 0 0 0,3-1 0 0,-3-1 0 0,0-1 0 0,0 2 0 16,1-3 0-16,-2-1 0 0,0 0 0 0,2 0 0 0,-1-1 0 0,1-1 0 0,2 0 0 16,-2 0 0-16,2-1 0 0,1 0 0 0,2 0 0 0,-1-1 0 0,2 0 0 15,2 0 0-15,0-1 0 0,2 1 0 0,1-3 0 0,2 4-24 0,1-2-56 16,1 0-8-16,1-1-12 0,1 3-12 0,1-3-16 16,1 2-16-16,2-1-16 0,1 1-24 0,2 0 4 0,0-1 16 0,0 2 20 0,2 0 16 0,0 0 16 15,0 0 16-15,2 0 8 0,0 3 12 0</inkml:trace>
  <inkml:trace contextRef="#ctx0" brushRef="#br0" timeOffset="104502.89">9858 17179 27 0,'3'-6'108'0,"2"-1"-4"0,-2 1 4 0,2 0-8 0,-2 1 0 0,2-1 0 15,-2 0-4-15,0 0 0 0,0 0-8 0,-1 0-4 0,1 2 4 0,-1-1-4 0,-1-1 4 16,1 1-4-16,0-1 0 0,-1 2 0 0,-1-1-4 0,2 1-4 0,-2 0-4 16,0-1-12-16,1 0-4 0,-1 1-8 0,0 1-8 0,0-1 0 0,0 1-8 15,0-2-12-15,0 2-20 0,-1 0 0 0,1 0 0 0,-2 0 0 0,1 2 0 0,1 0 0 16,-4-3 0-16,3 2 0 0,-1 2 0 0,-1-3 0 0,-2 3 0 16,2 0 0-16,-2 0 0 0,-1 0 0 0,1 0 0 0,-1 3 0 0,-1-3 0 0,-2 2 0 15,3-2 0-15,-2 4 0 0,1-3 0 0,-2 2 0 0,0-2 0 0,1 2 0 16,-2 0 0-16,-1-1 0 0,3 1 0 0,-3 0 0 0,2 0 0 0,-1 0 0 15,0 1 0-15,1-1 0 0,0 0 0 0,-1 0 0 0,1 2 0 0,1-2 0 16,1 0 0-16,1 1 0 0,0-3 0 0,-2 3 0 0,3 1 0 0,0-2 0 0,2 0 0 16,0 1 0-16,1 0 0 0,-1 1 0 0,0-2 0 0,3 1 0 0,0 1 0 15,0-1 0-15,0 1 0 0,0 0 0 0,3 0 0 0,-1 1 0 0,-1 2 0 16,1-2 0-16,1 1 0 0,0 3 0 0,-1-3 0 0,1 2 0 0,-1 1 0 16,1-1 0-16,0 3 0 0,0-1 0 0,0 2 0 0,0 2 0 0,-1-1 0 0,-2 1 0 15,3-1 0-15,-1 3 0 0,-2-2 0 0,0 3 0 0,0 0 0 0,0-1 0 16,-2 2 0-16,2-1 0 0,-3 2 0 0,1-1 0 0,-1 0 0 0,0 1 0 0,-1-1 0 15,1 2 0-15,-1-2 0 0,-1 0 0 0,1 1 0 0,0-1 0 16,-2 0 0-16,2 0 0 0,-1-1 0 0,0-2 0 0,0 2 0 0,2-1 0 0,-2-1 0 16,2-1 0-16,-1-1 0 0,0 3 0 0,3-3 0 0,-1 0 0 15,1-3 0-15,1 3 0 0,0-2 0 0,1 0 0 0,-1-3 0 0,3 2 0 0,-1-1 0 16,2-1 0-16,1 0 0 0,0-1 0 0,1-1 0 0,1-1 0 0,2 2 0 16,-1-2 0-16,2-1 0 0,2 0 0 0,-4 0 0 0,5-2 0 0,-1 0 0 0,1 1 0 15,0-2 0-15,1-1 0 0,0 0 0 0,0 1 0 0,-1-2 0 0,3 2 0 16,-2-4 0-16,0 2 0 0,1-2 0 0,0 2 0 0,-2-2 0 0,1 0 0 15,-1-1 0-15,1 2 0 0,-1-2 0 0,-2-2 0 0,1 1 0 0,0 0 0 16,-3 0-68-16,0 0-28 0,-1-2-8 0,0 1-16 0,-3-1-28 0,2-1-12 0,-3 0-24 16,-1 1-12-16,0-1 20 0,-1 1 20 0,0-1 20 0,-2-1 12 0,0 1 12 15,-2-1 16-15,2 0 12 0,-2 0 8 0</inkml:trace>
  <inkml:trace contextRef="#ctx0" brushRef="#br0" timeOffset="104858.86">10478 17404 15 0,'3'-8'132'15,"-1"-2"-12"-15,-1 3 0 0,3-2 4 0,-3 0-4 0,1 2 0 0,-1-3 0 0,1 3-8 16,1-1 0-16,-2 1 4 0,-1-3-4 0,2 5-8 0,-1-3-8 0,-1 2-8 0,0 0-12 16,2 0-8-16,-2 0-8 0,0 2-8 0,0-1-4 0,0 1-4 0,0 1-4 15,0 2-8-15,0 1-16 0,2-2-16 0,-2 4 0 0,1-2 0 0,-1 1 0 16,0 3 0-16,2 1 0 0,-2 0 0 0,3 2 0 0,-3-1 0 0,0 1 0 16,2 2 0-16,-2 0 0 0,1 2 0 0,-1-1 0 0,2 1 0 0,-2 1 0 15,0 1 0-15,0-1 0 0,2 1 0 0,-1 0 0 0,-1 4 0 0,2-3 0 16,-2 1 0-16,1-1 0 0,-1 1 0 0,2 0-88 0,-2 1-24 31,0-2-20-31,0-1-20 0,2 2-36 0,-2-2-24 0,2-3 8 0,-2 1 24 0,2 0 24 0,-2-2 20 0,2 0 16 0,1-2 12 0,-2 0 8 0,3-1 16 0</inkml:trace>
  <inkml:trace contextRef="#ctx0" brushRef="#br0" timeOffset="105423.95">11128 17102 27 0,'-5'-4'120'16,"0"2"0"-16,-2-3-4 0,2 3 4 0,0-1-4 0,0 0 0 0,-1 0-4 15,-1 2-4-15,1-2-8 0,0-1 4 0,1 2-4 0,0 0-4 0,0 0-4 0,-2-1 0 16,2 2-8-16,2 0-8 0,-2-2-8 0,0 1-8 0,2 1-8 0,0 0-4 15,0-3-8-15,-2 3-4 0,4-2 0 0,-2 1-28 0,1-1-8 0,2 0 0 16,0 0 0-16,0 2 0 0,2-4 0 0,1 3 0 0,-2-1 0 0,5 1 0 16,-3 1 0-16,2-4 0 0,0 3 0 0,0-1 0 0,1 0 0 0,0 0 0 15,2 0 0-15,0 0 0 0,0 0 0 0,2 0 0 0,-2 0 0 0,1 0 0 0,-1 0 0 16,3 0 0-16,0 1 0 0,0-2 0 0,0 1 0 0,-1 0 0 16,2 0 0-16,-1 2 0 0,-1-2 0 0,2 1 0 0,-2 1 0 0,1 0 0 15,-2-1 0-15,1 2 0 0,1-2 0 0,-1 2 0 16,-1 2 0-16,-1-2 0 0,3 2 0 0,-3 0 0 15,0 2 0-15,0-2 0 0,0 3 0 0,0-1 0 0,-2 2 0 0,-1 0 0 0,4 2 0 0,-6-1 0 0,4 2 0 0,-3 2 0 0,1 0 0 0,-1-1 0 16,0 2 0-16,1 1 0 0,-1 1 0 0,-2 1 0 0,1 0 0 0,2 3 0 16,-2-2 0-16,-1 0 0 0,1 5 0 0,0-4 0 0,-1 1 0 0,2 1 0 15,-1 2 0-15,1-2 0 0,-3 2 0 0,3-3 0 0,-1 3 0 0,0-2 0 16,0 1 0-16,0-3 0 0,1 3 0 0,2-2 0 0,-5 0 0 0,4-1 0 0,-2 1 0 16,2-2 0-16,0-1 0 0,0 0 0 0,-1-2 0 0,2 3 0 0,-2-4 0 15,0 0 0-15,1-2 0 0,0 2 0 0,-2-1 0 0,3-3 0 0,-3 2 0 16,2-1 0-16,-2 0 0 0,-1-2 0 0,1 1 0 0,-1-1 0 0,1 0 0 0,-3 1 0 15,2 0 0-15,-2-1 0 0,-2-2 0 0,2 3 0 0,-3-2 0 16,0 0 0-16,-1 1 0 0,0-1 0 0,-1 0 0 0,-3 1 0 0,0 0 0 0,0-1 0 16,-1 2 0-16,-2 0 0 0,1-2 0 0,-3 2 0 0,-1-1 0 15,1 0 0-15,-2-1 0 0,2 2 0 0,-4-1 0 0,4-1 0 0,-4 1 0 16,2-2 0-16,-2 0-44 0,1 2-84 0,-1-2-24 0,3 0-40 0,-2-1-40 0,1 0 16 16,0-1 24-16,0 0 24 0,2-2 20 0,1 1 16 0,1-2 12 0,-1 0 12 15,2 0 16-15,2-3 8 0</inkml:trace>
  <inkml:trace contextRef="#ctx0" brushRef="#br0" timeOffset="106751.07">11948 15476 63 0,'2'0'76'0,"-2"4"-8"0,1-4-4 0,1 1-4 0,-2-1-4 0,3 2 0 0,1-2-4 16,-3 0-4-16,1 0-4 0,1 1 0 0,0-1 0 0,0 0-4 0,3 0-4 15,-3 0 8-15,2 2 0 0,-1-4-12 0,0 4 8 0,1-2-4 0,0 0 0 16,1 0 0-16,-1 0 4 0,0 1-4 0,1-1-4 0,0 0 0 0,2 0 8 16,-2 0-4-16,1 2 0 0,-1-2-4 0,2 0 0 0,1 1-4 0,-2-1 4 0,-1 1-4 15,2-1 0-15,1 2-4 0,-1-2 4 0,-1 0-4 0,4 0 4 0,-3 2 0 16,1-2-4-16,-1 0 0 0,1 0 4 0,0 0-12 0,0 0 8 0,0 1-8 15,1-1 8-15,-2 0 0 0,2 0-8 0,0 0 0 0,0 0 0 0,0-1 4 16,0 1 0-16,0 0-8 0,0 0 4 0,0-2-4 0,0 2 0 0,1-2 0 16,0 2-4-16,0-1 4 0,-1 1 0 0,2-1-4 0,0 1 4 0,0-2 4 15,-1 1-8-15,0-1-4 0,3 2 4 0,-2-1-4 0,0-1 8 0,2 1-8 0,-1-1 0 16,1 0 0-16,-1 1 0 0,1-1 0 0,-1 1-4 0,2-2 4 0,0 0-4 16,0 2 0-16,0 0 4 0,1-3-4 0,-2 2 0 0,2 0 0 0,-2-1 0 15,2 0 0-15,0 0 0 0,-1 0 0 0,1 0 0 0,1-1 0 0,-2 1 0 0,2 0 0 16,-1-2 0-16,1 1 0 0,-1 2 0 0,2-3 0 0,-2 2 0 15,1-1 0-15,-1-1 0 0,1 2 0 0,-1-1 0 0,0-1 0 0,1 1 0 0,-1 0 0 16,0 0 0-16,0-2 0 0,-1 2 0 0,1-1 0 0,1 3 0 0,-4-4 0 16,4 1 0-16,-2 0 0 0,0 1 0 0,0-1 0 0,2 1 0 15,-2-3 0-15,0 3 0 0,-2 0 0 0,3 0 0 0,-2-2 0 0,0 1 0 0,0 0 0 16,-1 0 0-16,1-1 0 0,-1 1 0 0,1-1 0 0,-1 0 0 0,1 1 0 0,-3-1 0 16,2 0 0-16,1 0 0 0,-3 0 0 0,3-1 0 0,-3-1 0 15,1 4 0-15,0-4 0 0,-1 1 0 0,0-1 0 0,0 1 0 0,-1-1 0 0,1-1 0 16,0 2 0-16,-1-1 0 0,0-1 0 0,2 1 0 0,-4-2 0 0,2 3 0 15,0-4 0-15,-2 2 0 0,2 0 0 0,0-1 0 0,-2 1 0 0,2-1 0 16,-1-1 0-16,1 2 0 0,-2-2 0 0,1-1 0 0,-1 2 0 0,0-1 0 16,0 0 0-16,1-1 0 0,-2 0 0 0,1 0 0 0,-2 2 0 0,3-2 0 15,-1 1 0-15,-3-1 0 0,3-1 0 0,-3 1 0 0,4 0 0 0,-4 0 0 0,1 0 0 16,-1 0 0-16,2-1 0 0,-1 2 0 0,-2-1 0 0,1 0 0 0,0-1 0 16,0 1 0-16,-2 0 0 0,3-2 0 0,-3 2 0 0,0 0 0 0,2-1 0 15,-2-1 0-15,-1 1 0 0,3 0 0 0,-2 0 0 16,0 0 0-16,3 0 0 0,-3-2 0 0,1 2 0 0,0-1 0 0,0 1 0 15,1-2 0-15,-1 0 0 0,2 2 0 0,-1-2 0 0,0 0 0 0,0 1 0 0,1 0 0 0,-1 0 0 16,1-2 0-16,0 0 0 0,-1 2 0 0,2 0 0 0,-1 0 0 0,2-1 0 0,-2 0 0 16,0 2 0-16,1-2 0 0,-1 0 0 0,2 1 0 0,-3 1 0 0,1-2 0 15,0 1 0-15,-1 1 0 0,3 1 0 0,-2-2 0 0,-1 1 0 0,0 1 0 16,-2-1 0-16,3 1 0 0,-1 1 0 0,-2-2 0 0,0 1 0 0,0 4 0 0,1-4 0 16,-1 3 0-16,0-1 0 0,-1-1 0 0,-1 2 0 0,1-1 0 0,2 3 0 15,-4-2 0-15,2 1 0 0,-1 1 0 0,-1 0 0 0,0 0 0 0,2 0 0 16,-2 1 0-16,0 0 0 0,0 0 0 0,0 1 0 0,0 1 0 0,0 0 0 15,0-1 0-15,-2 2 0 0,2 0 0 0,0 0 0 0,-1 0 0 0,-1 0 0 16,2 0 0-16,-1 2 0 0,-2 0-64 0,1-1-36 0,1-1-28 0,-1 2-28 16,1-1-32-16,-1 0-32 0,0 2 16 0,-1-2 24 0,1 2 20 0,2 0 24 0,-3 0 12 15,3-2 16-15,-3 2 12 0,1 0 8 0,-1 2 12 0</inkml:trace>
  <inkml:trace contextRef="#ctx0" brushRef="#br0" timeOffset="108345.95">12523 17023 35 0,'-4'-1'88'0,"1"1"-4"0,2-1-8 15,-3-2-4-15,1 1-4 0,1 2-8 0,-1 0-4 0,2-2-4 0,-2 2-4 0,1-2-4 16,2 1-4-16,0-1-4 0,-1 1 0 0,2 0-4 0,-1-1-4 0,0 1 0 16,2-1-4-16,1 1 4 0,1-1 4 0,-2 0-8 0,3 0-4 0,-2 0 4 15,2-1-8-15,3 3 8 0,-2-3-4 0,2 0-4 0,0 2 0 0,0-2 0 0,1 3 4 16,1-3-4-16,1 1 0 0,0-1 4 0,0 0-4 0,0 2 0 15,3-2 0-15,-1 2 0 0,1-3-4 0,1 3 0 0,0-2 4 0,0 1-8 0,0 0 4 16,1-2 0-16,1 3 0 0,1 0-4 0,-1-4 0 0,2 5 4 0,0-5 0 16,3 2-4-16,-1 2 0 0,-2-2 0 0,5 0 4 0,-4-1 0 15,1 0-4-15,2 1 0 0,1 0 0 0,0-1 0 0,-2 1 0 0,3-2 0 0,1 1 0 16,-1-1 0-16,0 1 0 0,-1 0 0 0,3 0 0 0,-2-2 0 0,3-1 0 16,-1 5 0-16,-2-5 0 0,2 2-4 0,-1-2 4 0,1 2 0 0,0-2 0 0,-1 1 4 15,0 0-4-15,-1 0 4 0,-1-1 4 0,1 1-4 0,-1-3 4 16,-1 2-4-16,1-1 0 0,-1 1 0 0,-1 0-4 0,-1-1 4 0,0-1-4 0,1 2 0 15,0-2 4-15,-2 0-4 0,0 1 0 0,0-3 0 0,0 1 0 0,0 0-8 16,-1-1 4-16,-1 3 0 0,0-4 4 0,0-1 4 0,2 2-4 0,-1-1-8 16,-3 1 0-16,3-1 4 0,-1 0 4 0,1 0-4 0,-1-2 4 0,0 2 0 15,1-1-8-15,-2-1 0 0,2 2 8 0,0-1-8 0,-1 0 8 0,0 0-8 0,0 1 0 16,-1-1-4-16,1 0 12 0,1 2-4 0,-2-3-4 0,-1 1 4 0,3 1 0 16,-3 0 0-16,1-1 0 0,-1 0-4 0,1 2 0 0,-1-2 0 0,2 1 0 15,-4 2 0-15,3-2 0 0,0 0 4 0,-2 0-4 0,0 0-4 0,0 1 4 16,-1-1-4-16,2 0 12 0,-2 0 0 0,0 0 0 0,1 0-16 0,0 0 12 0,-2 0-4 15,1 1 0-15,1-1 8 0,-1-1-16 0,0 0 4 0,2-1 12 0,-4 2-8 16,1 1 4-16,1-3-8 0,-1 0 8 0,1 2-4 0,1-1-4 0,-2-1 0 16,0 1 0-16,1-1 8 0,1 1 0 0,-2-1 4 0,1 1-8 0,-2-2 4 15,4 2-4-15,-3-3 4 0,2 2 0 0,-2 0 0 0,1-1 0 0,-1 0 0 16,0 1 0-16,3-3-8 0,-4 3-4 0,2-1 8 0,-1-1 0 0,1 0 0 0,-1 0 0 16,3 1 0-16,-4 0 4 0,1-2-4 0,1 1 0 0,-2-1-4 0,1 2 12 15,0-1-8-15,1-2 0 0,-2 3 0 0,0-2 0 0,-1 1 4 0,2-1 0 16,-2 0 0-16,0 1 8 0,-1-1-4 0,0 1 0 0,0 0 4 0,0-2 4 0,-1 3-4 15,0-2 4-15,-1-1-16 0,1 4 0 0,-5-5 0 0,5 2 0 16,-2 0 0-16,-2-1 0 0,0-1 0 0,-1 2 0 0,2 1 0 0,-1-4 0 16,-2 2 0-16,1-2 0 0,-1 1 0 0,-2-2 0 0,3 1 0 0,-3 0 0 0,1 0 0 15,-1-2 0-15,1 0 0 0,1 3 0 0,-2-2 0 0,1-2 0 0,-1 2 0 16,1 0 0-16,1 1 0 0,1-2 0 0,-3 0 0 0,1 1 0 0,1 0 0 0,0 0 0 16,0 1 0-16,3 1 0 0,-3-3 0 0,2 3 0 0,-1 0 0 15,0 0 0-15,1 0 0 0,0 1 0 0,3 0 0 0,-4 0 0 0,4 3 0 16,-3-3 0-16,2 2 0 0,0 1 0 0,1-1 0 0,-3 1 0 0,3 1 0 0,0 0 0 15,0-1 0-15,-2 1 0 0,1 1 0 0,-1 0 0 0,3-1 0 0,-2 0 0 16,-3 3 0-16,4-3 0 0,-2 0 0 0,1 2 0 0,-1-1 0 0,-1 1 0 0,0-1 0 16,1 1 0-16,-2-1 0 0,3 1 0 0,-4-1 0 0,2 1 0 15,1 0 0-15,-2-1 0 0,2 0 0 0,-2 1 0 0,0-1 0 0,0 1 0 16,0 0 0-16,0-1 0 0,0 0 0 0,2 1 0 0,-2-1 0 0,0 2 0 0,0 0 0 16,0-3 0-16,1 5 0 0,-2-4 0 0,3 2 0 0,-3-1 0 0,0 0 0 15,2 2 0-15,-2-1 0 0,4-1 0 0,-4 1 0 0,0 1 0 0,3 0 0 16,-3-1 0-16,2 1 0 0,-2 1 0 0,2 1 0 0,-2-4 0 0,2 3 0 0,-1 0 0 15,1 0 0-15,-2 0 0 0,1 1 0 0,-1 0 0 0,0-1 0 0,0 1 0 16,0-1 0-16,2 1 0 0,-2 1 0 0,-2-2 0 0,4 2 0 0,-3-1 0 16,1 2 0-16,-1-3 0 0,1 3 0 0,-1-1 0 0,-1-1 0 0,2 0 0 15,-1 3 0-15,0-1 0 0,0-1 0 0,2 0 0 0,-4 1 0 0,1 0 0 0,1 0 0 16,-1 2 0-16,1-3 0 0,0 3 0 0,-2-2 0 0,1 1 0 0,1 1 0 16,-1 0 0-16,-1-1 0 0,2 1 0 0,-2 1 0 0,0-2 0 0,0 2 0 15,2-1 0-15,-2 1 0 0,1 0 0 0,-1 0 0 0,0 0 0 0,0 1 0 16,0-1 0-16,0 2 0 0,0-2 0 0,0 0 0 0,0 3 0 0,0-2 0 15,0 0 0-15,0 2 0 0,0 0 0 0,0-3 0 0,0 3 0 0,0-1 0 0,0 1 0 16,0 0 0-16,0-1 0 0,0 1 0 0,0-1 0 0,0 1 0 0,0 0 0 16,0 0 0-16,0 0 0 0,0 0 0 0,0 0 0 0,0 0 0 0,0 0 0 15,0 0 0-15,0 0 0 0,0 0 0 0,0 0 0 0,0 1 0 0,0-1 0 16,0 1 0-16,0-1 0 0,0 0 0 0,0 1 0 0,0-1 0 0,0 3 0 16,0-3 0-16,0 0 0 0,0 0 0 0,0 2 0 0,0 0 0 0,2-2 0 0,-1 3 0 15,-1 0 0-15,2-2 0 0,-2 2 0 0,3-1-4 0,0 1-112 16,-1 0-32-16,-1 0-44 0,2-1-44 0,-1 0 20 0,1 1 20 0,2 0 20 0,-2 0 24 15,1 0 16-15,-1 0 16 0,3 0 12 0,-5 0 12 0,4 0 8 0</inkml:trace>
  <inkml:trace contextRef="#ctx0" brushRef="#br0" timeOffset="110632.66">16946 15369 67 0,'0'-10'116'0,"2"2"0"0,0 0 0 0,-1-1-4 0,1 1-4 15,-1 0-4-15,1 0 0 0,-2-1-4 0,3 2 0 0,-3 0 0 16,2 1-4-16,0-3-4 0,-2 2 0 0,1 1 0 0,-1 0-4 0,0 0-12 0,0 0-8 15,2 2-8-15,-2-2-8 0,0 1-4 0,0 1-4 0,1 1-8 0,-1 0-4 16,0 1-4-16,0 0-28 0,0-1 0 0,0 3 0 0,0 0 0 16,0 3 0-16,0-3 0 0,0 4 0 0,0-1 0 0,0 1 0 0,0 2 0 0,-1 2 0 0,1-1 0 15,0 0 0-15,0 4 0 0,0-1 0 0,0 2 0 16,1 1 0-16,-1 0 0 0,0 2 0 0,0 0 0 0,5 2 0 0,-5-1 0 0,1 4 0 16,-1-2 0-16,2 3 0 0,-1 0 0 0,1 1 0 0,0-1 0 0,-1 2 0 0,1-1 0 15,1 1 0-15,-3 0 0 0,3-1 0 0,1 0 0 0,-3 0 0 16,2 2 0-16,2-4 0 0,-4 3 0 0,2-4 0 0,1 1 0 0,-1 1 0 0,0-4 0 0,0 2 0 15,1-2 0-15,-3-3 0 0,2 3 0 0,-1-4 0 0,2-1 0 16,-1 1 0-16,-1-3 0 0,1-3 0 0,1 2 0 0,-3-3 0 0,2 0 0 0,1-1 0 16,-1-4 0-16,0 0 0 0,1 1 0 0,1-4 0 0,-2 2 0 15,1-2 0-15,0-3 0 0,-2 1 0 0,3-2 0 0,-2-1 0 0,5-1 0 0,-5-1 0 16,2-2 0-16,-1-1 0 0,1 0 0 0,0-1 0 0,3-1 0 0,-2-1 0 16,0 2 0-16,1-2 0 0,-1 0 0 0,2 0 0 0,-2 0 0 0,2 0 0 0,-1 0 0 15,0 1 0-15,0-1 0 0,-1 2 0 0,1-1 0 0,-1 2 0 0,1-1 0 16,0 1 0-16,-1 1 0 0,-1 1 0 0,2 1 0 0,0 0 0 0,0 2 0 15,-1 2 0-15,0 0 0 0,2 0 0 0,-2 4 0 0,1 0 0 0,-1 2 0 0,1 2 0 16,0 0 0-16,0 2 0 0,-1 0 0 0,1 2 0 0,-3 1 0 0,4-1 0 16,-2 2 0-16,-1 0 0 0,2 1 0 0,-3 0 0 0,4 1 0 0,-2 1 0 15,-1 1 0-15,0-2 0 0,1 3 0 0,0-1 0 0,-1 0 0 16,-2 1 0-16,2 0 0 0,-2-1 0 0,1 1 0 0,-3-1 0 0,1 1 0 0,-1-2 0 16,-1 0 0-16,0 0 0 0,0 0 0 0,-3-2 0 0,2 2 0 0,-3-3 0 0,1 0 0 15,0 1 0-15,-2-3 0 0,0 0 0 0,-2 1 0 0,0-4 0 0,1 2 0 16,-1 0 0-16,-2-2 0 0,0-1 0 0,1 2 0 0,-2-3 0 0,-1-2 0 15,2 3 0-15,-1-2 0 0,-1-1 0 0,0 0 0 0,0 0 0 0,0-1 0 16,1-2 0-16,-2 3 0 0,4-2-4 0,-2-3-72 0,2 3-12 0,-1-2-12 16,3 2-16-16,-1-3-12 0,1 0-24 0,0 1-20 0,1 0-20 0,2-1 8 0,0-1 24 15,1 2 20-15,0 0 20 0,2-1 12 0,0 0 8 0,0-1 12 0,2 2 12 16</inkml:trace>
  <inkml:trace contextRef="#ctx0" brushRef="#br0" timeOffset="111446.49">18052 15319 3 0,'8'-7'92'0,"-4"1"0"0,3 0-4 15,-1 0 4-15,0-1-16 0,-1 3 16 0,1-3-4 0,-1 3-4 0,0-1-8 16,0-1 0-16,-1 1 0 0,1 0 0 0,-2 1 0 0,2 0-4 15,-2 1-4-15,1-2 0 0,-3 2-8 0,2 0 0 0,-1 0 0 0,1 0-8 0,-2 2 4 16,-1-2-8-16,2 2 0 0,-4-1-4 0,2 0 0 0,-1 2-4 0,-4-2 4 16,2 2-4-16,0 2-8 0,-2-2 4 0,0 0-4 0,0 2-4 0,-4 0-4 0,1 0-20 15,0 0-4-15,0 1 0 0,-2 0 0 0,0 0 0 0,-1 0 0 0,0 2 0 16,0-3 0-16,-1 3 0 0,-2-1 0 0,3 1 0 0,-3 1 0 0,1-3 0 16,1 3 0-16,1 0 0 0,-2-1 0 0,1-2 0 0,-1 2 0 0,3 1 0 15,-2-1 0-15,2-1 0 0,-1 1 0 0,3 1 0 0,0-2 0 0,0-1 0 16,1 1 0-16,0 1 0 0,2 0 0 0,2-1 0 0,-2-1 0 0,2 1 0 0,2 0 0 15,-1 1 0-15,0-3 0 0,2 2 0 0,0 0 0 0,0-1 0 0,2 1 0 16,0-1 0-16,-1 2 0 0,1-2 0 0,-1 2 0 0,3-1 0 0,-1 0 0 16,0 0 0-16,0 1 0 0,0 0 0 0,1 1 0 0,2-1 0 0,-3 1 0 15,0 3 0-15,0-5 0 0,0 5 0 0,2 0 0 0,-2 0 0 0,1-1 0 0,2 3 0 16,-5-1 0-16,2 5 0 0,1-4 0 0,-3 3 0 0,2-1 0 16,-1 2 0-16,0 1 0 0,-1 0 0 0,1 1 0 0,0 0 0 0,-2-1 0 0,0 3 0 15,0 0 0-15,0 1 0 0,0-3 0 0,-2 5 0 0,2-2 0 0,-2-3 0 16,1 3 0-16,-1 1 0 0,2-2 0 0,-2 1 0 0,2-3 0 0,-1 3 0 0,-1-2 0 15,2 0 0-15,0-1 0 0,0-2 0 0,0 3 0 0,0-4 0 16,0 0 0-16,0 0 0 16,3-1 0-16,-1-4 0 0,1 3 0 0,1-3 0 15,-1 0 0-15,4-1 0 0,-2-1 0 0,3-1 0 0,0-2 0 0,1 1 0 0,1-2 0 0,0 0 0 0,3-1 0 0,-1 1 0 0,-1-2 0 0,5 1 0 0,-2-2 0 16,2-2 0-16,-2 1 0 0,2 1 0 0,-2-3 0 0,3 1 0 0,-2 2 0 0,0-5-48 16,1 3-56-16,2-2-16 0,-4 2-20 0,3-2-24 0,-4 2-32 15,4-3-12-15,-4 1 20 0,3 1 20 0,-5-2 24 0,3 2 12 0,-5-1 16 16,3 1 12-16,-2-1 12 0,-1 0 12 0</inkml:trace>
  <inkml:trace contextRef="#ctx0" brushRef="#br0" timeOffset="113080.38">18444 15508 31 0,'-1'0'92'0,"-3"0"0"0,3 0-4 0,-3 0 4 16,3 0 0-16,-2 1 4 0,3-1-8 0,-4-1 0 0,3 1 0 0,-2 0-4 0,3-1-4 16,-5 0 0-16,5-2 0 0,-3 3-4 0,3-2-4 0,0 2 0 0,-2-4-4 15,2 3-4-15,0 0-4 0,0-1-4 0,0 0 4 0,2 0-8 0,-2 0-4 16,2-1 0-16,-1 0-4 0,4 0-8 0,-4 1-4 0,2-1 0 0,2-1 0 0,-2 1-8 15,2 2-24-15,0-2 0 0,3-1 0 0,-4 0 0 0,3 1 0 16,-1 0 0-16,1 0 0 0,0-1 0 0,1 2 0 0,0 0 0 0,-1-1 0 0,2 1 0 16,1 1 0-16,-2-4 0 0,-2 5 0 0,3 0 0 0,-1-4 0 0,0 4 0 15,-1 0 0-15,2 0 0 0,-3 0 0 0,1 0 0 0,-1 2 0 16,2 0 0-16,-4-2 0 0,1 5 0 0,-2-3 0 0,1 2 0 0,-1 0 0 0,-1 0 0 16,-2 1 0-16,0 3 0 0,0-4 0 0,-2 3 0 0,0 0 0 0,-1 3 0 15,-2-1 0-15,2-1 0 0,-3 5 0 0,-2-3 0 0,2 1 0 0,-1 0 0 16,-1 2 0-16,-1-2 0 0,1 1 0 0,0 1 0 0,-2 0 0 15,1 0 0-15,0 0 0 0,0-2 0 0,0 4 0 0,0-4 0 16,1 1 0-16,0 0 0 0,-1 0 0 0,0-1 0 16,3 1 0-16,0-3 0 0,-2 2 0 0,3-1 0 15,0-1 0-15,1-2 0 0,0 2 0 0,3-1 0 0,-1-2 0 0,1 0 0 0,2 1 0 0,-1-5 0 0,3 4 0 0,1-3 0 0,-1 0 0 0,0 0 0 0,4-1 0 0,0-1 0 16,-1 0 0-16,2 1 0 0,1-2 0 0,0 0 0 0,0 0 0 0,-1 0 0 16,5-2 0-16,-4 2 0 0,3-1 0 0,0 0-24 0,-1-3-48 0,2 3-8 15,-1-2-8-15,1 0-8 0,1 0-24 0,-1 0 0 0,-2 1-12 0,3-4-20 0,-1 1-16 16,1 1-8-16,-3 0 20 0,3-1 16 0,-2-1 16 0,-1 0 12 0,1 0 12 15,-1 0 16-15,-1-1 8 0</inkml:trace>
  <inkml:trace contextRef="#ctx0" brushRef="#br0" timeOffset="113595.89">18967 15333 91 0,'-3'-7'140'0,"0"3"4"0,-2 0-8 0,4 0 0 0,-4-1-4 16,2 0 0-16,-3 1-8 0,2-1-4 0,1 1 0 0,0 0-8 0,-2-2-12 0,4 1-8 16,-3 1-8-16,1 0-12 0,1 0-8 0,-1-1-12 0,-1 1-4 0,2-1-4 15,2 2-16-15,-3-3 8 0,3 4-8 0,0-3-16 0,0 0-12 0,0 2 0 16,2-1 0-16,-1 1 0 0,4 0 0 0,-2-1 0 0,0 0 0 0,2 3 0 16,0-3 0-16,1 2 0 0,-1 0 0 0,4-1 0 0,-2 1 0 0,1 1 0 0,1 0 0 15,0-1 0-15,-1-1 0 0,1 3 0 16,1 0 0-16,0-1 0 0,0 1 0 0,0-2 0 0,0 2 0 0,0 0 0 0,0 0 0 0,0 0 0 15,0 2 0-15,0-2 0 0,-2 1 0 0,4-1 0 0,-6 3 0 0,5-1 0 0,-5 0 0 16,4 1 0-16,-4 1 0 0,2-2 0 0,-2 2 0 0,2 1 0 16,-3-1 0-16,1 2 0 0,-1-2 0 0,0 2 0 0,-2 1 0 0,0 0 0 15,2-2 0-15,-2 5 0 0,0-3 0 0,2 1 0 0,-4 0 0 16,2 3 0-16,-1-2 0 0,1 2 0 0,-3 0 0 0,3 0 0 0,-3 1 0 0,2 1 0 0,0-2 0 0,-1 5 0 16,-1-5 0-16,2 4 0 0,0-2 0 0,-2 3 0 0,1-1 0 0,-1-1 0 15,2 3 0-15,-1 0 0 0,1-1 0 0,1 1 0 0,-2 1 0 0,1 0 0 16,-1 0 0-16,1 0 0 0,1 0 0 0,1-1 0 0,-1 2 0 0,0 0 0 0,-1-1 0 15,2 0 0-15,1 0 0 0,-2 1 0 0,0-2 0 0,0 1 0 16,2-2 0-16,0 2 0 0,-2-2 0 0,2 0 0 0,1-1 0 0,-1 2 0 0,0-4 0 16,-1 2 0-16,0-1 0 0,0-2 0 0,0 0 0 0,2 0 0 0,-5-2 0 0,2 1 0 15,2-3 0-15,-3 0 0 0,-1 1 0 0,1-3 0 0,0 1 0 16,-2 1 0-16,1-3 0 0,-2 1 0 0,-1 0 0 0,0-1 0 0,-1-1 0 0,2 0 0 0,-4-1 0 16,0 0 0-16,-1 2 0 0,0-2 0 0,-1 0 0 0,-1 0 0 15,-1-2 0-15,1 2 0 0,-2 0 0 0,1-1 0 0,0 2 0 0,-3-2 0 0,3-1-116 16,-4 2-40-16,4-1-44 0,-4-1-40 0,2 0 20 0,1 1 24 15,0 1 24-15,0-3 16 0,0 0 20 0,1 2 16 0,3-2 16 0,-2 0 8 0,1 0 12 16</inkml:trace>
  <inkml:trace contextRef="#ctx0" brushRef="#br0" timeOffset="120201.51">13743 12073 107 0,'2'-3'112'15,"-1"0"4"-15,1 0 0 0,-1 2-4 0,1-2 0 0,-2-2-4 0,3 4-4 0,-3-2-4 16,2 0 0-16,-2-2 0 0,0 2-4 0,2-1-4 0,-2 4-4 0,1-5 0 16,-1 2-4-16,0 1-12 0,0-2-4 0,0 1-8 0,0 1-8 0,0 0-8 0,-1-2-4 15,1 2-4-15,-2 2-4 0,0-2-24 0,1 1-8 0,-1-1 0 16,0 2 0-16,-1 0 0 0,2 0 0 0,-3 2 0 0,1 1 0 0,0-2 0 0,-3 4 0 15,1-3 0-15,0 3 0 0,1 1 0 0,-1 0 0 0,2 0 0 16,-5 2 0-16,2-1 0 0,-1 2 0 16,2 2 0-16,0-2 0 0,-2 1 0 0,1 0 0 0,1 1 0 0,-2 3 0 0,2-2 0 0,1 0 0 0,-1 1 0 0,2-1 0 0,-2 2 0 15,4-1 0-15,-1 0 0 0,0 1 0 0,2-2 0 0,2 3 0 0,-2-4 0 16,3 1 0-16,1-1 0 0,0 0 0 0,4-2 0 0,-2 1 0 0,2 1 0 16,2-5 0-16,1 2 0 0,0-2 0 0,3 0 0 0,-3-2 0 15,4-1 0-15,0 2 0 0,0-4 0 0,2 1 0 0,0-2 0 0,-1 0 0 0,1-3 0 16,-1 1 0-16,1-1 0 0,-2 0 0 0,2-2 0 0,-2-1 0 0,0-2 0 15,-2-1 0-15,1 1 0 0,-1-1 0 0,-3-1 0 0,0-1 0 0,-2-1 0 16,0 0 0-16,-3-1 0 0,0 0 0 0,-2-1 0 0,-2 0 0 0,-2-1 0 0,-2 0 0 16,-2 2 0-16,0-3 0 0,-3 3 0 0,0-1 0 0,-2 0 0 0,-2 0 0 15,-2 0 0-15,1 1 0 0,-1 1 0 0,-3 0 0 0,0 0 0 0,1 3 0 16,-5-2 0-16,5 3 0 0,-3 0 0 0,0 2 0 0,2 2 0 0,-2-2 0 0,3 3 0 16,0 1 0-16,0 2 0 15,2 0 0-15,3 0 0 0,1 3 0 0,0 1 0 0,3 0 0 0,3 2-60 0,0 0-108 0,4 0-52 0,2 0-28 0,1 1 28 16,4 1 28-16,3-1 16 0,0 1 20 0,1 0 20 0,5-1 16 0,0 2 12 0,3-2 12 15,-2 1 12-15</inkml:trace>
  <inkml:trace contextRef="#ctx0" brushRef="#br0" timeOffset="124081.39">30028 10401 111 0,'6'-9'136'0,"2"0"-8"0,-2 1 0 0,0-3-8 15,1 3 0-15,-2-3 0 0,1 2-8 0,-2-1 4 0,1-1-4 0,-1 1 0 0,0-1-4 16,0 3-8-16,-3-3-12 0,1 2-12 0,-1 0-12 0,-1-2-4 0,-1 3-8 15,-1-2-4-15,-1 3-4 0,0-1-8 0,-4 2-4 0,1 0-8 0,-2 1-24 16,0 3 0-16,-3-1 0 0,-1 1 0 0,-1 2 0 0,-3 3 0 0,2 1 0 16,-3 1 0-16,-3 2 0 0,2 4 0 0,-3-2 0 0,0 3 0 0,-1 3 0 15,-1 0 0-15,0 3 0 0,0 2 0 0,-1 0 0 0,0 3 0 0,2 1 0 16,-2 2 0-16,1-1 0 0,1 4 0 0,1 1 0 0,-1-1 0 0,1 3 0 0,4-2 0 16,-2 1 0-16,3 3 0 0,0-4 0 0,3 3 0 0,0-2 0 0,3 1 0 15,2-3 0-15,-1 2 0 0,4-1 0 0,2-4 0 0,1 4 0 0,4-5 0 0,-1 0 0 16,3-2 0-16,0-1 0 0,5 1 0 0,-1-3 0 0,2-2 0 15,2-1 0-15,1-3 0 0,1-1 0 0,1-3 0 0,0 1 0 0,1-1 0 0,2-6 0 16,-2 2 0-16,1-1 0 0,1-4 0 0,-1-1 0 0,-1 0 0 0,1-3 0 16,-3 0 0-16,4-3 0 0,-2-2 0 0,-2 0 0 0,-2-1 0 15,1-1 0-15,-4-2 0 0,1 0 0 0,-2-3 0 0,0 0 0 0,-4 0 0 0,-2 0 0 16,0-1 0-16,-4 1 0 0,-1-1 0 0,-2-2 0 0,-1 4 0 0,-4-3 0 0,-1 3 0 16,0-1 0-16,-5 0 0 0,4 3 0 0,-6 1 0 0,2 2 0 0,-2 0 0 15,0 1 0-15,2 2 0 0,1 1-16 0,-1 3-124 0,2 0-44 0,-1 2-52 16,4 2 4-16,0 0 24 0,5 5 24 0,-1-1 20 0,6 3 20 0,1 0 16 15,3 2 12-15,2 1 16 0,4 1 8 0,4 2 12 0</inkml:trace>
  <inkml:trace contextRef="#ctx0" brushRef="#br0" timeOffset="124699.01">30881 10051 19 0,'4'-7'124'0,"-4"-2"4"0,1 1-12 0,-1 1 0 15,2 0 0-15,-2-1-8 0,0-1-12 0,-2 5-4 0,1-2-12 0,1-1-8 16,0 1-8-16,-2 0-4 0,0 2 0 0,1-1 0 0,-3 2 4 0,3 1 0 16,-3 0-4-16,2 2-4 0,-1 1 0 0,0 0-8 0,-1 3 0 0,3 0-8 0,-2 1-4 15,-1 4-4-15,1-2-4 0,0 5-8 0,0-3 4 0,-2 3-4 0,1 0-4 16,0 3 0-16,3 1-8 0,-2 0-20 0,-1 0-12 0,1 2-16 0,0 0-16 16,0 0-16-16,0 2-12 0,0-1-20 0,1-1-16 0,-1 2-20 0,1-1-32 15,1 1-12-15,-1-1 12 0,0-2 20 0,2 1 20 0,-1 0 12 0,-1-4 12 16,2 2 12-16,0-1 12 0</inkml:trace>
  <inkml:trace contextRef="#ctx0" brushRef="#br0" timeOffset="125216.12">30722 10336 91 0,'0'-10'96'0,"1"-2"0"0,1 1 0 0,-1 2-12 15,1-4 0-15,1 1-4 0,0 1-12 0,1 1 4 0,-1-2-8 16,2 1-12-16,1 2 0 0,-2-1-4 0,3 0-8 0,-1 0-4 0,2 2-4 0,1 0-4 15,-1 1 0-15,2-1-4 0,1 2 0 0,-1 1-8 0,1-2 0 0,-1 2 4 16,2 0-8-16,1 1 0 0,1 1 0 0,-2 0-4 0,2 0 0 0,1 2 0 16,0-1 0-16,-2 1-4 0,3-1 0 0,-2 2 0 0,3-1-4 0,-2 1 8 0,0 0-4 15,-2 0 0-15,3 0 4 0,-3 0-8 0,0 0 0 0,1 0 4 16,-2 0-4-16,1 0 4 0,-4 0 0 0,3 0 4 0,-2-2 4 0,-2 2-4 0,1-2 4 16,0 0 8-16,-3 0 0 0,1 1 0 0,-3-3 4 0,0 2 0 0,0-2 0 15,1 0 0-15,-4 0 4 0,1-1-4 0,-1 1 0 0,-1-1 0 0,2 0 8 16,-4-2-4-16,2 3 4 0,-1-2-4 0,1 0 4 0,-2 0-4 0,1 0-4 15,-2 1 0-15,1-1-4 0,2 2 0 0,-1-2-4 0,1 1 0 0,-3-1-4 0,3 1 0 16,-2 3 0-16,0-2-4 0,2 2 0 0,-1 0 0 0,-1 0 0 16,1 2 0-16,-1 0 0 0,0 2-4 0,1 1-4 0,-1 1 0 0,0-1 0 0,1 2 0 15,-2 3 0-15,0-1 0 0,1 1 0 0,1 1 0 0,-2 0 0 0,1 0 0 16,-1 1 0-16,1 0 0 0,0 1 0 0,1 2 0 0,-2-3 0 0,-1 2 0 16,3-1 0-16,-1 1 0 0,1 1 0 0,-4-1 0 0,4 0 0 0,-1 0 0 0,1-2 0 15,-1 0 0-15,0 1 0 0,1-3 0 0,1 4 0 0,0-5 0 16,0 1 0-16,0-3 0 0,0 2 0 0,0-1 0 0,1-2 0 0,3 1 0 0,-3-4 0 0,2 2 0 15,2 0 0-15,-2-3 0 0,2 1 0 0,-2 2 0 0,2-6 0 0,0 3 0 16,1-1 0-16,0 0 0 0,0-1 0 0,2-1 0 0,-1 2 0 16,2-4 0-16,-3 2 0 0,4-1 0 0,1 1 0 0,-2-2 0 0,-1 1 0 0,4 1 0 15,-2-1 0-15,2 0 0 0,-3 0 0 0,5 1 0 0,-4-2 0 0,4 4 0 16,-5-2 0-16,3 0 0 0,-2 3 0 0,2 0 0 0,-4 0 0 0,2 0 0 0,2 3 0 16,-4 0 0-16,2 0 0 0,-1 3 0 0,-1-2 0 0,0 4 0 15,1-1 0-15,-3 2 0 0,1 2 0 0,-3 0 0 0,4-1-12 0,-3 3-100 0,-2-1-32 16,0 3-52-16,0-1-44 0,-1 0 20 0,0 2 24 0,-1 2 24 0,-1-2 20 15,4 1 12-15,-4 1 16 0,1 2 16 0,1-3 12 0,2 1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14T12:12:34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 6522 55 0,'17'-8'80'0,"-1"-3"4"16,0 3 0-16,-2-1 4 0,2-2 0 0,-3 1 8 0,-1-1-4 0,2 1 0 0,-4-2 4 15,-2 0-4-15,1 1 0 0,-1-1-4 0,-1 0 0 0,-4-1-4 0,0 0 0 16,0 1 4-16,-3-1-8 0,0 1 0 0,0 0-4 0,-3-1-12 0,-2 0-4 16,2 1-8-16,-3 1-4 0,-1 0-4 0,-2 0-8 0,1-1-4 0,0 1-28 15,-2 1-4-15,-2-1 0 0,2 2 0 0,-4 0 0 0,3 0 0 0,-2 1 0 16,-1 1 0-16,0 1 0 0,0 0 0 0,-1 2 0 0,0 0 0 0,-1 2 0 0,2 2 0 15,-1 0 0-15,-2 1 0 0,4 1 0 0,-2 3 0 0,0 0 0 0,0 1 0 16,2 3 0-16,0 0 0 0,1 0 0 0,0 3 0 0,2 0 0 0,0 1 0 16,0 0 0-16,2 0 0 0,1 2 0 0,0 1 0 0,3-1 0 0,0 2 0 15,3-1 0-15,-1 1 0 0,2-2 0 0,2 3 0 0,1-2 0 0,0-1 0 16,2 0 0-16,3 2 0 0,1-5 0 0,-1 3 0 0,2-3 0 0,2 0 0 0,1-2 0 16,1-1 0-16,-1 0 0 0,1-1 0 0,2-2 0 0,-2 0 0 0,4-2 0 15,-4 0 0-15,3-2 0 0,-2 0 0 0,2-2 0 0,-3 0 0 0,2-2 0 16,-3 0 0-16,2-2 0 0,-2 0 0 0,-1-2 0 0,0 0 0 0,-3 1 0 15,2-3 0-15,-3-1 0 0,0 1 0 0,-1-3 0 0,-1 2 0 0,-2-1 0 16,0 1 0-16,-3-2 0 0,1 0 0 0,-1-1 0 0,-1 2 0 0,0 0 0 0,-1-1 0 16,-1 1 0-16,1 1 0 0,-3 0 0 0,1-1 0 0,0 2 0 0,-3-1 0 15,3 1 0-15,-2 2 0 0,0 0 0 0,0 0 0 0,0 4 0 0,1-3 0 0,-2 3 0 16,1 1 0-16,2 2 0 0,-2 1 0 0,3 1 0 0,-1 1 0 16,0 2 0-16,3 0 0 0,-2 1 0 0,1 4 0 0,1 0 0 0,1 1 0 15,1 0 0-15,-1 2 0 0,3 0 0 0,-1 1 0 0,2 0 0 0,1 2 0 0,3-1 0 16,-2 2 0-16,1-1 0 0,1-1 0 0,2 2 0 15,0 0 0-15,3-1 0 0,-2 1 0 0,0-3 0 0,4 2 0 16,-3-3 0-16,4-2-20 0,-2 1-64 0,2-2-16 0,-1 0-4 0,1-2-12 0,-1-2-12 0,3-2-12 0,0-1-20 16,-3-1-12-16,1-1-4 0,1-2 16 0,0-2 16 0,-3-1 20 0,2 0 12 0,-3-3 16 15,2 0 12-15,-3-2 8 0</inkml:trace>
  <inkml:trace contextRef="#ctx0" brushRef="#br0" timeOffset="777.18">3241 4755 31 0,'3'-2'124'16,"-1"0"-4"-16,1 1-12 0,1 1 8 0,-4-1-8 0,2 1 0 0,1-2-8 0,-3 2-4 15,0-1-12-15,2 1-8 0,-2 0 0 0,0 0-8 0,0 0 0 0,-2 1 0 16,2-1 0-16,0 3 0 0,0-2 0 0,0 3-12 0,-1-2 4 0,-1 2-8 16,2 2-4-16,0-2 0 0,2 4 0 0,-1 0-4 0,-1 0-4 0,2 1-4 0,-1 2-4 15,1 2-4-15,1 1-28 0,0 1 0 0,2 0 0 0,0 3 0 0,1 1 0 16,0 2 0-16,1 2 0 0,1 0 0 0,1 5 0 0,2-1 0 0,-1 3 0 16,4 2 0-16,-1 0 0 0,2 2 0 0,1 4 0 0,0 2 0 0,2 3 0 0,2 2 0 15,2 1 0-15,-1 4 0 0,2-1 0 0,3 5 0 0,-1 2 0 16,2 1 0-16,0 4 0 0,3 0 0 0,0 6 0 0,0-1 0 0,2 3 0 0,1 3 0 15,3 1 0-15,-3 2 0 0,4 3 0 0,-3 3 0 0,3 0 0 0,1 5 0 16,1 1 0-16,-1 2 0 0,2 1 0 0,1 5 0 0,-2 1 0 0,3 0 0 16,0 3 0-16,-1 1 0 0,2 3 0 0,1 0 0 0,1 3 0 0,-1 0 0 0,0 2 0 15,-1 1 0-15,4 2 0 0,-2 1 0 0,0-2 0 0,0 3 0 0,2 1 0 16,-1 0 0-16,1-1 0 0,1 2 0 0,1 0 0 0,1-1 0 0,-2 0 0 0,2 2 0 16,0-2 0-16,0 0 0 0,-1-2 0 0,2 1 0 15,-1-2 0-15,-2-2 0 0,2 1 0 0,-1-4 0 0,-3 1 0 0,3-4 0 0,-3 1 0 16,1-2 0-16,-4-2 0 0,3-3 0 0,-3 0 0 0,-2-3 0 0,1-3 0 15,1-1 0-15,-5 0 0 0,3-5 0 0,-3-1 0 0,-3-4 0 0,0-2 0 16,-2 1 0-16,-1-4 0 0,-1-2 0 0,-2-1 0 0,-1-4 0 0,-2-2 0 0,-3-2 0 16,2-3 0-16,-4-2 0 0,-2-4 0 0,0 1 0 0,0-5 0 0,-2 0 0 15,-2-5 0-15,0-3-72 0,-4-3-44 0,1-1-24 0,0-3-16 0,-4-5-28 0,2 0-28 16,-3-3 16-16,0-2 16 0,-1-4 24 0,-1-2 20 0,-2-4 12 0,0-1 16 16,1-5 12-16,-2-3 12 0,0 0 8 0</inkml:trace>
  <inkml:trace contextRef="#ctx0" brushRef="#br0" timeOffset="1691.85">6146 2772 27 0,'-2'-5'100'0,"1"2"-4"0,1 0 0 0,-2 2 8 0,0-2-16 0,2 1 0 0,-1 1 4 16,-1 0 0-16,2-1-8 0,-2 0-4 0,1 2-4 0,1-1-4 15,0 1-4-15,-2 0-4 0,2-1-4 0,-1 1 0 0,-1 0 4 0,2 0 0 0,0 1 0 16,0 0 0-16,0 1 0 0,0 0 0 0,0 0-8 0,0 0 0 0,0 1-8 16,2 0-4-16,-1 1-8 0,1 1-4 0,-2 1 0 0,1-2-20 0,3 4-12 15,-3-1 0-15,3 0 0 0,-1 3 0 0,0 0 0 0,3 1 0 0,-1 1 0 0,0 1 0 16,1-1 0-16,0 2 0 0,2 4 0 16,0 0 0-16,0 1 0 0,4 1 0 0,-2 3 0 0,1 0 0 0,2 1 0 0,1 4 0 0,2-2 0 0,0 4 0 15,2 0 0-15,0 3 0 0,4 0 0 0,0 2 0 0,3 3 0 0,-2-1 0 16,5 2 0-16,-1-1 0 0,3 5 0 0,0 2 0 0,2-2 0 0,1 4 0 15,0 2 0-15,4 1 0 0,0 3 0 0,1-2 0 0,2 5 0 0,0 0 0 16,4 0 0-16,0 3 0 0,2 0 0 0,0 1 0 0,3 3 0 0,-2 0 0 16,5 3 0-16,-1-2 0 0,-2 4 0 0,3 1 0 0,2 0 0 0,-3 1 0 0,2 2 0 15,1 2 0-15,1-1 0 0,-1 4 0 0,2 1 0 0,0 0 0 0,1 1 0 16,2 1 0-16,-1-1 0 0,-1 2 0 0,0 2 0 0,2-1 0 0,-1 1 0 16,1 0 0-16,-4 3 0 0,3 0 0 0,-1-2 0 0,-3 1 0 0,3 2 0 0,-3-2 0 15,-1 1 0-15,2 0 0 0,-2-1 0 0,-1 2 0 0,0-1 0 16,-1-1 0-16,1 0 0 0,-1 0 0 0,-2-3 0 0,-2 1 0 0,1-1 0 15,-3-1 0-15,0-1 0 0,-1-1 0 0,-3-1 0 0,1 0 0 0,0-1 0 0,-4 0 0 16,0-6 0-16,0 2 0 0,0-4 0 0,-2-1 0 0,-1-1 0 0,1-3 0 16,-1-1 0-16,-3-2 0 0,1 1 0 0,0-4 0 0,-1-1 0 0,-2-3 0 0,2-1 0 15,-2-3 0-15,-2 0 0 0,2-1 0 0,-3-4 0 0,1 1 0 0,-1-4 0 16,0 0 0-16,-2-3 0 0,1-2 0 0,-1 0 0 0,0-5 0 0,-1-1 0 16,-2 0 0-16,-1-3 0 0,2-3 0 0,-4 0-48 0,1-2-68 15,-2-3-32-15,-2 2-12 0,0-6-24 16,-2 1-20-16,0-3 4 0,-2-1 20 15,-3 0 24-15,2-4 20 0,-5 1 12 0,1-4 12 0,-2-1 16 0,-4-1 8 0,2-3 12 0</inkml:trace>
  <inkml:trace contextRef="#ctx0" brushRef="#br0" timeOffset="2642.76">3635 6106 23 0,'-16'3'40'0,"3"0"0"0,2-1-8 0,-3-1 12 16,1 2-12-16,1-1-8 0,0-1 4 0,3-1 4 0,-3 1-4 15,0 1-4-15,3 0 0 0,-2-1 0 0,3-1 0 0,-2 1 4 0,1 2 0 16,-1-3 0-16,2 1 0 0,-2 0 4 0,2-1-4 0,0 1 0 0,-1-1 0 0,0 3 4 16,1-3 0-16,0 2 4 0,0-2 4 0,1 0-4 0,-3 0-4 0,4 2 0 15,-1-2 0-15,-2 3 4 0,1-3 4 0,2 3-4 0,-1-3 0 0,-2 1-4 0,4 1 8 16,-3-2-4-16,2 2 4 0,1-1 4 0,-3 0-4 0,2-1 0 16,3 2 0-16,-2 0 4 0,0-2-4 0,0 1-4 0,1-1 0 0,1 0-4 15,1 1-4-15,-1-1 0 0,1-1-4 0,1 1 0 0,1-1-4 0,0-3 0 0,1 2-4 16,3-2-16-16,-1 0 12 0,4-1 0 0,-2-2 0 0,3-3-4 0,2 2-8 15,2-3 8-15,1-2 0 0,1 0-4 0,4-5 0 0,2 0 4 0,1-1-4 16,4-2 4-16,2-2-8 31,3 0 8-31,2-3 4 0,3-2-12 0,1-1 8 0,3 0 0 0,2-5-12 0,5 0 4 0,0-4 4 0,3-2 4 0,2-1 0 0,4-3 0 0,2-2 0 0,3-2-8 0,2 0 0 0,1-1 8 0,3-3-4 16,1 1 4-16,1-2-4 0,4-1 0 0,1-1 0 0,1-1-4 0,1-1-8 0,1 0 0 16,4-3 8-16,-1 3 0 0,1-2 4 0,0-1-4 0,-2 0 0 0,4 2 0 0,-2-2 4 15,-2 1-4-15,2 1 0 0,0-1-4 0,0 2 0 0,-2-1 4 16,2 2 4-16,-1 0 0 0,-3 3 0 0,-1 2 0 0,-1-3 0 0,-3 4-8 0,-1 0 8 15,-4 2 0-15,0 3 0 0,-1-2-4 0,-3 2-8 0,-2 1 4 0,-3 3 8 16,-3 1-4-16,-2 2 0 0,-3 3 0 0,-5 1 0 0,-2 3-8 0,-2 3 4 16,-3 2-4-16,-4-2 0 0,0 4-8 0,-4 1-8 0,-2 2-12 0,-4 2-12 15,-3 1-12-15,-2 1-12 0,-3 4-16 0,-3-2-20 0,-1 4-12 16,-3 1-16-16,-2 1-20 0,-3 2-20 0,-1 3 12 0,-2 0 20 0,-2 2 16 0,1 2 16 0,-5 2 16 16,1 1 8-16,-1 1 8 0</inkml:trace>
  <inkml:trace contextRef="#ctx0" brushRef="#br0" timeOffset="3415.38">4471 7123 83 0,'-10'10'84'0,"1"0"-8"0,0 0-8 0,-1-1-4 16,-1 1-8-16,2 0-4 0,-1-1-8 0,2-1-4 0,-3 3 0 0,3-2-4 0,-1-1-4 16,-1 1 0-16,2 0 0 0,-1-1 0 0,1 0-4 0,-1-1 0 15,1 2 0-15,1-2-4 0,-2-1 0 0,3 1 8 0,-1 0 0 0,-1-2-4 16,3 0 0-16,-1-1-12 0,2-1-4 0,0 2 0 0,1-2 0 0,0-3 12 0,1 3-8 15,2-3 4-15,0-2-16 0,0 1 0 0,3-2 8 0,1-2-8 0,1 0 0 16,2 0 4-16,1-2 8 0,0-3-12 0,3-1 0 0,3-1 4 0,1-2-4 16,2-3 4-16,3 1 0 0,1-4-4 0,3-1 0 0,4-3-4 0,1-2 4 15,2-4 0-15,1-1-8 0,4-2 8 0,1-1 0 0,5-5-4 0,1 1 0 16,2-1-4-16,2-6 12 0,5 0-4 0,2-2 4 0,3-3 0 0,1-1-4 16,4-3 0-16,3-3 0 0,1 0-4 0,3-2 4 0,1-1 0 0,3-2 0 0,1 0 0 15,2 0 0-15,3-1 0 0,-1-3 4 0,2 1-8 0,0 1 8 0,0-2-4 16,-1 2 8-16,0-3-4 0,2 3 4 0,-2 1 0 0,0 0-4 0,-1 2 4 15,-1 1-4-15,3 1 0 0,-5 0 4 0,1 4-4 0,-2-2 0 0,-3 3 0 16,-1 2-4-16,-1 4 0 0,-6 0 0 0,1 2 0 0,-4 3 0 0,-3 3 0 0,-2-1 0 16,-3 5 0-16,-1-1 0 0,-5 1-4 0,-2 4-4 0,-3 1 8 0,-4 2 0 15,-4 2-4-15,0 2 0 0,-3 2 0 0,-1 2 0 0,-3 2-4 0,-2 1-8 0,-5 4-4 16,0-1-8-16,-2 3-8 0,-4 1-8 0,-2 0-8 0,-2 2-12 16,-2 4-16-16,-4-3-16 0,0 3-12 0,-3 1-28 0,-3 3-12 0,0 0 0 0,-2 1 20 15,-1 1 8-15,-5 4 16 0,1-3 12 0,-1 3 8 0</inkml:trace>
  <inkml:trace contextRef="#ctx0" brushRef="#br0" timeOffset="4179.46">5028 8674 15 0,'-7'7'24'0,"-1"1"0"0,-1 0 0 0,1 1 0 0,0 0 0 0,0-1 0 0,-3 0 8 0,3 1 0 16,-3 0 0-16,0 0 4 0,2-1-4 0,-1 2 0 0,-2-1 4 0,2-2-4 16,0 5 4-16,-2-5 0 0,2 2 0 0,-2-2 0 0,4 1 0 0,-2 0 0 15,1 0 0-15,-2-3 0 0,3 3 0 0,-2 1 0 0,3-3 0 0,-1 1 8 0,1-1-16 16,1-2 8-16,-2 2-4 0,2 0 4 0,1-2 0 0,0 1 0 16,0 0 0-16,1-3 0 0,0 3 0 0,-2-3 0 0,3 2 0 0,2-1 0 0,-3-2 0 15,3 2-4-15,-2-1 4 0,1 0-4 0,2 0 0 0,-2-2-4 0,2 1-4 16,-1-1 0-16,2-1-4 0,-1-1 4 0,2 0-8 0,1 0 0 0,0-2 0 15,2 0-4-15,0-1 4 0,4-1-4 0,-1-1 0 0,0-3 0 0,5 0 4 0,-2-2-4 16,3-1-4-16,2-2 0 0,4-2 0 0,-2-2-4 0,4-3 0 16,3-3 4-16,0-2 0 0,3-2-4 0,3-2 0 0,4-3 0 0,1-4-4 0,5 1 4 15,1-4 0-15,3-2-4 0,3-4 4 0,4-2-8 0,0-4 4 0,5-1 0 16,1-3 4-16,2-2-4 0,4 0 4 0,2-2 0 0,2-5 0 0,2 2-4 16,2-2 8-16,3-1-8 0,-1-2 0 0,2-1 4 0,0-1-4 0,3-1-4 0,0 0 8 15,0 0-8-15,3 1 4 0,-1 1 0 0,0 1 0 0,1 3-4 16,-3-2 4-16,1 0 4 0,-2 4-4 0,1 0 0 0,-4 1 0 15,-1-1 0-15,-3 5 0 0,0-2 0 0,0 5 0 0,-3 0 4 0,-1 4-4 0,-3-1 0 0,-2 2 4 16,-2 0-8-16,-3 3 8 0,-2 2-8 0,-4-1 8 0,0 4-8 0,-1 2 4 16,-4 1-4-16,-3 4 4 0,-1 0 4 0,-2 3-4 0,-3 2 0 0,-3-1-4 0,-2 2 4 15,-4 2 0-15,1 2 0 0,-4 0 4 0,-3 3-8 0,2 1 4 0,-7-1 0 16,2 4 0-16,-3 2 0 0,0-1-4 0,-3 4 0 0,-1 0-8 0,-1 2-12 16,-3 2-8-16,1-1-8 0,-4 4-12 0,0-1-4 0,0 2-16 0,-4 1-12 15,-1 3-16-15,0-2-20 0,-1 3-24 0,-1 0-24 0,-1 1 0 0,-2 0 20 16,0 1 16-16,-2 0 16 0,2 4 12 0,-3-2 12 0,0 2 12 0</inkml:trace>
  <inkml:trace contextRef="#ctx0" brushRef="#br0" timeOffset="5126.42">5911 10094 19 0,'-4'4'32'15,"-1"1"4"-15,2 0 8 0,-2 1 4 0,2-1-12 0,0-1 0 0,0 0 0 16,-1 2 0-16,0-1 0 0,0 1 0 0,0-4 0 0,1 4 0 0,1-1 0 0,-1-1-4 16,-2-1 4-16,4 2 0 0,-3-3 0 0,1 3 0 0,0-3 0 0,1 3 4 15,-2-2-4-15,1 2-4 0,1-2 12 0,-1-1-4 0,1 2-4 0,-1-3 4 16,2 4 4-16,-3-4-4 0,3 3 4 0,-1-3 0 0,-1 1 0 0,1 0 0 15,1 1 0-15,-2-3 4 0,1 2 0 0,1-2-4 0,-1 0 8 16,2 3-12-16,0-3-4 0,-1 0 8 0,-1 0-8 0,2 0 0 0,0-3-4 16,0 3-8-16,0-2-8 0,2-1 4 0,-1-1 0 0,2-1-8 0,2-1 0 0,-2 0-8 15,3-1 0-15,1-3 0 0,-1 1 0 0,5-3 0 0,-1-1 4 0,1-4 4 0,3 1 0 16,0-1-4-16,2-6 0 94,0 3 0-94,4-3 0 0,2-2 0 0,2-2-8 0,0-1-4 0,4-1 8 0,2-5 4 0,4-1-4 0,1-4 0 0,1-1 0 0,6-3 0 0,-2-2-8 0,4 0-4 0,2-4 4 0,1-1 8 0,1 0-4 0,4-3 4 0,-1-2 0 0,4-1 0 0,2-2 0 0,1-3 0 0,4-2 0 0,0 1-4 15,3-2 0-15,1 1-8 0,2-2 0 0,0-1 0 0,0-1 0 0,3 0 12 0,2 0-4 0,-2-1 0 0,4 1 0 0,0-2 0 0,0 0 4 0,0-1-8 0,0 2-4 0,-1 0 12 0,2 1 0 0,-3 2 0 0,2 0 0 0,-2 0-12 0,0 3 8 0,3-1 4 0,-3 2-4 0,1-1 4 0,-3 3 0 0,1 3 0 0,-2-1 0 16,-2 1 0-16,-1 3-4 0,-4 1 0 0,0 3 0 0,-1 0 4 0,-3 0 0 16,-3 3 0-16,0-1-4 0,-4 2 0 0,-3 3 0 0,-1 2 0 0,-3 1 4 0,-3 1 0 15,-4 4 4-15,-1 1-8 0,-2 3 4 0,-3-1-4 0,-2 5 0 16,-2-1 4-16,-3 1 0 0,-2 2 0 0,0 3-4 0,-4 0 0 0,-1 2 0 0,-3 1 0 15,-2 1 0-15,-3 2 0 0,1 2-4 0,-3 1-4 0,-2 0 0 0,-1 3-16 16,-1 0-16-16,-2 3-12 0,1 0-12 0,-3 0-28 0,0 4-16 0,-3-1-24 16,1 3-36-16,-2-2-36 0,-1 2 16 0,0 2 24 0,-1 1 16 0,1-1 20 0,-4 1 12 15,1 1 12-15,0 2 12 0,1 0 12 0</inkml:trace>
  <inkml:trace contextRef="#ctx0" brushRef="#br0" timeOffset="5949.76">6819 12310 99 0,'-3'7'100'0,"1"1"-8"0,-1 1 0 0,2-3-12 0,-1-1-8 0,0-1 0 16,2 1-16-16,-3-2 0 0,3-1 0 0,0-1-16 0,2-1 12 0,-1-1-8 0,1-1-12 15,-2-2 8-15,5 0-8 0,-2-2 0 0,0-1 0 0,2-1-4 16,1-1 0-16,0-1-4 0,2-2 0 0,1-1 0 0,1-1 0 0,0-2 0 0,1-2-8 15,3-1 8-15,1 0-8 0,2-3 4 0,0-3 0 0,2-2-4 0,3-1 0 16,2-4-4-16,2-1-4 0,2-1 4 0,4-4-4 0,1 1 4 0,4-3-4 16,0-3-4-16,1 0 4 0,5-4-4 0,1-1 4 0,2-1-4 0,3-4-4 0,0-4 8 15,6 0-4-15,0-2-4 0,5-2 0 0,2-2 0 0,1 0 0 0,4-3 0 16,1-1 0-16,3-2 0 0,0-2 0 0,4-1 0 0,2-3 0 0,1 0 0 0,2 0 0 16,2 2 0-16,1-2 4 0,0 0 0 0,3 0 4 0,-1 0 0 0,-3 0 0 15,5 0 0-15,0-2 4 0,-2 2 0 0,4 0 0 0,-3-2-4 0,1 2 0 16,1 4 0-16,-3 0 0 0,1 2-4 0,-4 2 4 0,0 1-4 0,-3 1 0 15,-1 1 0-15,-1 1 0 0,-4 1 0 0,-2 2 0 0,0 2-12 0,-5 2 16 16,-1 3 0-16,-1 0 4 0,-6 1-4 0,-1 2 8 0,-3 1-4 0,-2 2 8 0,-3 2 0 16,-3 1 4-16,0 2 0 0,-5 2 0 0,-3 1 0 0,-2 4 0 0,-4 1-8 15,-2 2-4-15,0 2 8 0,-5 1-8 0,-1 1 0 0,-2 2-4 16,-3 0 0-16,0 2-4 0,-3 1 0 0,-2 2 0 0,1 0 0 0,-2 3 0 0,-3 1 0 16,1 2-4-16,-2-1 0 0,-2 3 8 0,1 1-8 0,-2 1-12 0,0 1-8 15,-3 1-4-15,1 2-12 0,-1 0-8 0,0 2-12 0,-1-1-20 0,-1 4-8 16,1-3-16-16,-2 2-16 0,2 0-12 0,-2 2-36 0,-2-1-20 0,2 0 12 0,0 2 24 15,-2 0 16-15,1 0 16 0,-1 0 12 0,-3 2 12 0,4 0 8 16</inkml:trace>
  <inkml:trace contextRef="#ctx0" brushRef="#br0" timeOffset="7793.08">8016 3242 91 0,'3'-6'128'0,"1"-1"0"0,-1 3 4 0,0-2-4 0,-3-2 0 15,4 4 0-15,-2-4 0 0,-2 2 0 0,0-1-8 0,0 5-8 0,0-5-4 16,0 1-12-16,-2 0-8 0,1 1-12 0,-2-1-8 0,1 2-8 0,-1-2-8 0,0 0-4 16,1 2-8-16,-1-2 0 0,-2 0-20 0,4 2-20 0,-3 0 0 15,0-1 0-15,-1-1 0 0,2 1 0 0,0 3 0 0,-2-3 0 0,2 0 0 0,1 3 0 16,-1-1 0-16,-2 0 0 0,4 0 0 0,-1 0 0 0,-2 0 0 0,2 1 0 15,-1 2 0-15,1-1 0 0,1 1 0 0,-1 1 0 0,0 1 0 0,2-1 0 16,-1 2 0-16,-1 2 0 0,2-2 0 0,0 2 0 0,0 1 0 0,0 0 0 0,2 2 0 16,-1 0 0-16,-1 0 0 0,4 0 0 0,-3 1 0 0,1 2 0 0,1-2 0 15,3 1 0-15,-3-1 0 0,2 2 0 0,-2-1 0 0,4 1 0 0,-4-1 0 16,3 1 0-16,3-1 0 0,-4-1 0 0,3 2 0 0,-1-4 0 0,2 3 0 16,-1-3 0-16,0-3 0 0,3 1 0 0,-2-2 0 0,1 0 0 0,-2-2 0 15,4-1 0-15,0-1 0 0,-2-1 0 0,2-2 0 0,-1 1 0 0,0-3 0 16,-2 0 0-16,1-1 0 0,1-1 0 0,-2-2 0 0,-2 2 0 0,1-3 0 15,-1-1 0-15,-2 0 0 0,0 0 0 0,-2-1 0 0,0 0 0 0,-1 1 0 0,-2-2 0 0,0 1 0 16,0 1 0-16,-2-1 0 0,-1 0 0 0,0-1 0 0,-2 2 0 16,0 2 0-16,-4-1 0 0,1 1 0 0,0 2 0 0,-4-1 0 0,0 3 0 0,1 0 0 15,-1 2 0-15,-1 1 0 0,-1 0 0 16,1 0 0-16,0 3 0 0,-1 0 0 0,1 1 0 0,0 1 0 0,1 1 0 0,0 1 0 16,2-1-40-16,2 2-132 0,-1 1-48 0,1 0-28 0,2 1 28 0,-1-2 20 0,4 0 28 0,-2 4 16 0,5-3 20 15,-1-1 16-15,2 0 12 0,1 1 12 0,1-2 8 0</inkml:trace>
  <inkml:trace contextRef="#ctx0" brushRef="#br0" timeOffset="8763.34">8516 4469 87 0,'-3'-2'136'0,"1"-2"-4"15,0 2 4-15,-1-3-4 0,0 2 4 0,1 0 0 0,-1 0 0 0,2-1-4 16,-3 1-4-16,2-2-12 0,-2 2-12 0,1-1-8 0,2 1-12 0,-3 0-12 0,1-1-8 16,2 0-8-16,-3 2-4 0,3-2-8 0,-2 1-4 0,1-1-12 0,0 2-28 15,-2 2 0-15,4-3 0 0,-2 0 0 0,2 3 0 0,-1-1 0 0,2 0 0 16,-1 1 0-16,2 0 0 0,0 1 0 0,2 0 0 0,-1-1 0 0,2 3 0 0,-2 0 0 15,2-1 0-15,1 2 0 0,0 1 0 0,2-1 0 0,-1 1 0 16,-1 1 0-16,2 1 0 0,1-1 0 0,-1 2 0 0,2-1 0 0,-1 2 0 0,1-2 0 16,-2 3 0-16,3-1 0 0,-2 0 0 0,1 0-124 0,-2 0-28 0,3 0-32 15,-2-1-40-15,-1 3 4 0,0-3 20 0,0 1 28 0,0-1 20 0,-2-1 16 16,2 0 16-16,-2-1 16 0,-2 0 8 0,0 0 8 0</inkml:trace>
  <inkml:trace contextRef="#ctx0" brushRef="#br0" timeOffset="10625.99">9014 5603 67 0,'0'0'88'0,"0"0"0"0,-2 0-4 16,2 0-4-16,0 0 0 0,0 0-8 0,-1-2 4 0,-1 2-8 0,2 0-4 0,0 0 0 15,-1-2-4-15,1 0 0 0,0 1 0 0,0-1-4 0,-2 1-4 0,4-2 0 16,-2 2 0-16,0-2-4 0,1-1-4 0,1 2 0 0,-1-2-4 0,1 1-4 0,1 1 0 16,-2-3-4-16,2 1 4 0,1-1-4 0,-3-1 0 0,4 2-4 0,-2 0 4 15,-1-2-12-15,3 0 12 0,0-1-4 0,-1 1-8 0,2 0 0 0,-2 1-4 16,0-1 0-16,1 1 0 0,0-1 4 0,1 0-4 0,0 0 0 16,-1 0 0-16,0 2-4 0,0-2 0 0,1 1 0 0,0-1-4 0,-1 4 4 0,0-4 0 15,0 3 0-15,0-1-4 0,-1 0 4 0,2 3 0 0,-1 0 0 0,0-1-4 16,-2 2 4-16,2-2-8 0,0 4-4 0,-2-2 0 0,3 2 0 0,-3-1 0 0,2 4 0 15,-2-2 0-15,0 1 0 0,1 2 0 0,-1-2 0 0,-2 2 0 0,4 1 0 16,-2 2 0-16,-3-2 0 0,3 1 0 0,-1 2 0 0,-1-1 0 0,1 1 0 16,0 2 0-16,-1-2 0 0,1 2 0 0,-1-1 0 0,-1 0 0 0,2 1 0 15,-2-2 0-15,2 2 0 16,-1 1 0-16,-1-1 0 0,0-2 0 0,0 1 0 0,2 1 0 0,-1-3 0 0,-1 2 0 0,0-1 0 0,2-1 0 0,0 0 0 0,0-1 0 16,0 2 0-16,1-4 0 0,-3 1 0 0,3-2 0 0,1 1 0 0,-1-1 0 15,0-3 0-15,2 2 0 0,0-3 0 0,1 2 0 0,0-3 0 0,0 0 0 0,-1 0 0 16,3-3 0-16,1 2 0 0,-2-3 0 0,1 2 0 0,0-2 0 15,1-1 0-15,-1 1 0 0,0 0 0 0,3-2 0 0,-3 0 0 0,2-1 0 16,0 2-12-16,-2-1-64 0,2-2-12 0,-2 2-12 0,3-1-8 0,-3 0-20 0,0-2-16 16,1 2-12-16,1 1-16 0,-2-2-8 0,0 2 12 0,1-1 24 0,-3 0 16 15,2 2 16-15,-3-1 12 0,4 2 12 0,-4-2 8 0</inkml:trace>
  <inkml:trace contextRef="#ctx0" brushRef="#br0" timeOffset="11686.6">10250 7186 23 0,'-3'3'132'0,"0"-3"-8"0,0 0-4 16,1 0-8-16,-1 2-4 0,1-4-8 0,-1 2-4 0,2 0-8 0,-3 0 0 15,4-3-4-15,-3 1-8 0,2 0 0 0,-1 0-4 0,2-1 4 0,0 0-4 16,0-1-4-16,0 0-8 0,0 0-8 0,2 0-4 0,-1-2 0 0,1 0-8 0,1 0 0 16,0 0-8-16,0-1 0 0,2 1 0 0,0-1-8 0,1-4-4 0,0 4 0 15,1 0-4-15,-1-1 0 0,2 1 0 0,1-1-4 0,-2 1-4 0,1-3-4 16,0 5 4-16,3-3-4 0,-2 2-4 0,-1 0 0 0,3 0 0 0,-3 2 0 16,2 1 0-16,-1-2 0 0,-1 2 0 0,0 0 0 0,0 3 0 0,1 0 0 15,-1 0 0-15,-1 0 0 0,-1 3 0 0,2-1 0 0,-4 2 0 0,1 1 0 0,0 1 0 16,-2 0 0-16,2 1 0 0,-3 1 0 0,-1 0 0 0,1 2 0 0,1 0 0 15,-2-1 0-15,-1 2 0 0,0 1 0 0,0-2 0 0,-1 2 0 0,1 0 0 16,-3 0 0-16,3-1 0 0,-2-1 0 0,-1 2 0 0,3-1 0 0,-3 0 0 16,1-1 0-16,2-1 0 0,-3 0 0 0,3 0 0 0,-2-2 0 0,-1 0 0 15,3-1 0-15,0 1 0 0,-1-1 0 0,1-1 0 0,1-1 0 0,-1 0 0 0,2-2 0 16,1 1 0-16,0-3 0 0,-1 0 0 0,1 0 0 0,2 0 0 0,2 0 0 16,-2-1 0-16,2-3 0 0,-1 3 0 0,3-2 0 0,-2-1 0 15,1 1 0-15,0 1 0 0,1-4 0 0,1 4 0 0,-1-3 0 0,2 3 0 0,0-2 0 0,-1 2 0 16,2-2 0-16,-1 0 0 0,1 1 0 0,0 2 0 0,-1-2 0 15,-1 3 0-15,2-2 0 0,-2 1 0 0,1 1 0 0,-2 1 0 0,1 1 0 0,-2-1 0 16,1 1 0-16,-2 2 0 0,-1-1 0 0,0 2 0 0,-1-1 0 16,1 2 0-16,-3-1 0 0,1 3 0 0,-3 1 0 0,2-2 0 0,-3 3 0 0,-1-1 0 15,-1 0 0-15,1 2 0 0,-3-1 0 0,1 0 0 0,0 3 0 0,-3-3 0 0,1 1 0 16,-1 1 0-16,-1 0 0 0,1-3 0 0,-2 4 0 0,0-2 0 16,2-1 0-16,-2-1 0 0,0 0-36 0,0 2-80 0,0-4-32 0,0 0-32 0,-1-1-36 15,3 1-4-15,-1-3 24 0,2-1 24 0,-1 0 20 0,2-1 16 0,-1-2 16 16,3-2 16-16,1 1 8 0,-1-2 12 0</inkml:trace>
  <inkml:trace contextRef="#ctx0" brushRef="#br0" timeOffset="13311.25">6658 12610 11 0,'-10'-6'60'0,"1"2"-8"0,-1-4-4 0,-1 2 0 0,0 0-4 16,2 0-4-16,-1 0 0 0,-1-1-4 0,2-1-8 0,-1 2 0 0,-1-1 4 15,2-1 0-15,-1 2 0 0,-1-2 0 0,3 1 0 0,-1-1 0 0,1 0 0 0,-3-1 0 16,3 0 0-16,1 1-4 0,-3-1 0 0,2 0 0 0,0 1 4 0,0 0-4 16,-2-1 8-16,4 1-4 0,0-1 0 0,-1 0 0 0,-2 0 8 0,4 2-8 15,0-1 0-15,-1-1 4 0,1 2 0 0,0 0 4 0,-1-1-4 0,2-1-4 16,0 4-4-16,1-1 0 0,0 0-4 0,0 2-4 0,1-1-4 15,-1-1 4-15,3 3-4 0,-2 0 4 0,2 0 4 0,0 1 4 0,2 0 0 0,-2 2 0 0,3 0 0 16,0 1-4-16,2 2 8 0,0-1-8 0,1 2 8 0,2 1-4 0,0 0 0 16,0 1 0-16,4 4 0 0,0-1 0 0,-1 2-4 0,4-1 0 0,0 3-4 15,0 1 4-15,3 0 0 0,1 3 0 0,1 2-8 0,0-2 8 16,2 4-8-16,1 0-8 0,2 2-8 0,-1 1 0 0,3 1 0 0,0 1 0 0,0 2 0 16,3 0 0-16,0 3 0 0,0 0 0 0,2 2 0 0,-1 2 0 0,2-1 0 0,2 2 0 15,-1 3 0-15,2-2 0 0,0 4 0 0,0-1 0 0,1 0 0 0,1 2 0 16,0 0 0-16,1-1 0 0,-1 1 0 0,0 2 0 0,0-2 0 15,3 2 0-15,-3 1 0 0,2-2 0 0,-2 0 0 0,1 4 0 0,1-2 0 0,-2 0 0 0,3 0 0 16,-3 2 0-16,1-4 0 0,-1 2 0 0,3 0 0 0,-3-1 0 16,0-1 0-16,0-1 0 0,2-1 0 0,-2-1 0 0,-2 1 0 0,2-4 0 0,-3 3 0 15,1-3 0-15,-1-1 0 0,0 0 0 0,-2-2 0 0,0 1 0 0,-1-1 0 16,-1-2 0-16,-1-1 0 0,-1 0 0 0,1-2 0 0,-2 0 0 0,-1-2 0 16,-3-2 0-16,3 1 0 0,-3-4 0 0,-2 1-32 0,-3-3-76 0,1 0-12 15,-1 0-28-15,-3-4-24 0,0-1-32 0,-5 1-8 0,0-3 24 0,0-1 24 0,-5 0 20 16,1-4 16-16,-4 3 16 0,0-4 12 0,-3 0 12 0,0 0 8 0</inkml:trace>
  <inkml:trace contextRef="#ctx0" brushRef="#br0" timeOffset="14669.34">10160 8937 31 0,'0'-3'88'0,"2"0"-8"0,-2 3 4 0,1-2 0 16,-1-1-4-16,0 1 4 0,-1 1-4 0,1 0-4 0,-2-1-4 0,2 2 0 15,0-2-4-15,-2 0-4 0,0 2 0 0,0 0-4 0,0-2-4 0,-1 2-4 0,2 0-4 16,-3-2 0-16,1 2-4 0,2 0 0 0,-3 0-4 0,1 2 4 0,1-2 0 16,-1 2-8-16,-3-2 4 0,2 0 0 0,0 1-4 0,1 0-4 0,0 1-4 15,0 0 4-15,-1-1-8 0,0-1 4 0,-1 1-12 0,2 1 8 0,0 1-8 16,1-3 0-16,-1 2 4 0,0-2-4 0,1 3-8 0,-1-2 4 15,1 1 0-15,1-1-4 0,-2 0 0 0,3 2 0 0,-2-3 0 0,-1 2 0 16,3 0 4-16,0 0-4 0,0 0 0 0,-1-2 0 0,1 4 0 0,-2-3-4 0,2-1 0 0,0 3 8 16,0-3-12-16,0 3 0 0,0-3 0 0,0 1 0 0,0 1 0 0,0-1 0 15,0 2 0-15,0-1 0 0,0-1 0 0,2 1 0 0,-2-1 0 0,0 1 0 0,0 1 0 16,0-2 0-16,0 0 0 0,0 3 0 0,0-3 0 0,-2 2 0 16,2-1 0-16,0-1 0 0,0 0 0 0,0 3 0 0,0-2 0 0,0 0 0 0,0 1 0 15,0-1 0-15,0 3 0 0,0-4 0 0,0 4 0 0,0-3 0 0,2 2 0 16,-1 0 0-16,-1 0 0 0,3 1 0 0,-1-1 0 0,-1 2 0 0,2 2 0 15,-1-4 0-15,1 5 0 0,-1-2 0 0,3 0 0 0,-2 4 0 0,3 1 0 16,0-2 0-16,1 0 0 0,-1 2 0 0,1 1 0 0,3 2 0 0,-2 0 0 16,2 1 0-16,0 0 0 0,2 2 0 0,1 1 0 0,1-2 0 0,0 4 0 0,3-1 0 15,-2 2 0-15,2 1 0 0,2-1 0 0,0 3 0 0,0-2 0 0,0 3 0 16,3 1 0-16,0 0 0 0,1-1 0 0,0 3 0 0,1 0 0 0,1 0 0 16,0 2 0-16,-1 0 0 0,3 1 0 0,0-1 0 0,1 1 0 0,1 0 0 0,-1 1 0 15,2 0 0-15,2-2 0 0,-2 2 0 0,2 0 0 0,-1-3 0 16,1 4 0-16,1-2 0 0,0 1 0 0,-1-2 0 0,1 2 0 0,-1-3 0 0,1 2 0 15,0 0 0-15,-1 2 0 0,1-4 0 0,2 1 0 0,-2 1 0 0,-2-2 0 16,3-1 0-16,-1 2 0 0,-1-1 0 0,-1-2 0 0,3 1 0 0,-4-1 0 16,1 0 0-16,1 0 0 0,-2 0 0 0,-2-2 0 0,2-1 0 0,-1 1 0 0,-2-1 0 15,-1 0 0-15,0 0 0 0,-1 0 0 0,0-2 0 0,-1 2 0 16,0-4 0-16,-2 0-16 0,0 0-44 0,-1 0-16 0,-2-1-4 0,1-2-12 16,-4-2-8-16,3 3-20 0,-2-5-12 0,-2 0-20 0,-1-1-28 0,-3-1-4 0,2-2 20 15,-3 2 20-15,0-6 20 0,-2 2 12 0,1 0 12 0,-4-2 12 0,0-3 8 16</inkml:trace>
  <inkml:trace contextRef="#ctx0" brushRef="#br0" timeOffset="15450.3">11292 9109 63 0,'-8'-7'124'0,"4"-3"-8"0,-3 4-4 0,0-4-4 0,2 2-4 16,-2 1-4-16,1 0 0 0,-1-1-4 0,0 1 0 0,2-1-8 0,-1 2-4 0,1-2 0 16,-2 3-4-16,3-1 0 0,-4-1-8 0,3 3-4 0,2 0-4 0,-2-1-4 15,0 2 0-15,2 0-4 0,0 2-4 0,0-1-4 0,2 4-4 0,-1-2-8 16,2 1-4-16,0 2-12 0,0 1-20 0,2 1 0 0,-1 0 0 0,4 2 0 0,-1 1 0 15,0 3 0-15,0-3 0 0,1 3 0 0,0 1 0 0,0-2 0 16,4 5 0-16,-2-5 0 0,1 6 0 0,1-3 0 0,-1 0 0 0,0 3 0 16,1-1 0-16,2 2 0 0,0-4 0 0,-3 1 0 0,5 2 0 0,-2-2 0 0,-1 0 0 15,2-2 0-15,-1 2 0 0,0-3 0 0,2 0 0 0,-3-1 0 0,2-1 0 16,-1 1 0-16,-1-3 0 0,2-1 0 0,-2-1 0 0,-1-2 0 0,2 0 0 0,0-2 0 16,-1-1 0-16,2 0 0 0,-4-1 0 0,2-2 0 0,-1 0 0 15,1-2 0-15,-2-1 0 0,-2 0 0 0,3 1 0 0,-1-4 0 0,-3 1 0 0,2 0 0 16,0 1 0-16,-2-3 0 0,0 0 0 0,-2 1 0 0,2 1 0 0,-2-4 0 15,0 3 0-15,-1 0 0 0,2 1 0 0,-2-2 0 0,-1 2 0 0,1 0 0 16,0 1 0-16,-2-1 0 0,1 2 0 0,-1 0 0 0,0 1 0 0,0 1 0 0,0 1 0 16,0 0 0-16,0 2 0 0,0 1 0 0,-1 0 0 0,1 2 0 0,0 0 0 15,1 3 0-15,-1-3 0 0,0 4 0 0,2 1 0 0,1 1 0 0,-3-1 0 16,5 0 0-16,-3 4 0 0,2-3 0 0,0 2 0 0,2-1 0 16,-2 4 0-16,3-2 0 0,-1-1 0 0,1 1 0 0,0 0 0 0,1 1 0 0,2 0 0 15,-1 0 0-15,1-2 0 0,-1 1 0 0,2-2 0 0,-1 2-40 0,1-2-72 0,0-1-12 16,-2 3-32-16,3-4-4 0,-2 0-12 0,0 1-20 0,0-2 4 15,0 0 16-15,0-1 28 0,-2 0 12 0,2 0 16 0,-1-1 12 0,0 0 16 0,-4 1 8 16</inkml:trace>
  <inkml:trace contextRef="#ctx0" brushRef="#br0" timeOffset="16384.84">8006 14076 67 0,'0'7'88'0,"-3"1"-8"0,2-4-8 0,-1 2-8 0,2-1-4 0,-3-3-4 0,3 3-4 0,-1-3-4 15,1 1-4-15,0-2 0 0,0-1-4 0,0 0 4 0,1 0-8 16,-1-1 4-16,0-2-12 0,3 0 12 0,-1-1-4 0,-1 0-12 0,2-1 8 0,1-1 0 16,-1 0 0-16,0-2-4 0,2 0-4 0,-2-1 4 0,5 0 4 0,-2 0-8 15,-1-3 8-15,3 2-4 0,0-2-4 0,1-2 4 0,2 0 0 0,-1 0 0 16,2-1-4-16,1-1 0 0,3-2-4 0,0 0 0 0,1 0-4 0,2-1 0 16,0-2 0-16,3-1 0 0,3-2 0 0,-1 1 0 0,3-4 0 0,2-1 0 15,1-3 4-15,1 0 0 0,4-2-4 0,0-1 4 0,6-2-4 0,-2-3-4 16,6 0 0-16,2-4 0 0,2 2 0 0,2-6 0 0,4 1 4 0,4-4-8 15,-1-2 8-15,5-3 0 0,1-1-4 0,2-1 0 0,5-5 4 0,3 1 0 0,1-3-8 16,4-1 4-16,2-3 0 0,1-2 0 0,3-2 0 0,3-2 4 0,3-1-8 0,2 0 4 16,3-3-8-16,1 2 12 0,1-2 0 0,3-2 4 0,3 0 0 15,1-4 4-15,1 2-12 0,1-3-12 0,4 1 0 0,-3-2 0 0,2 2 0 16,0-1 0-16,2 0 0 0,0-2 0 0,0 4 0 0,0-2 0 0,2 0 0 0,-3 0 0 16,1 3 0-16,-3-3 0 0,2 3 0 0,-3-1 0 0,-1 3 0 15,-1 3 0-15,0 1 0 0,-3-2 0 0,-2 6 0 0,0-3 0 0,-3 1 0 0,-1 1 0 0,-6 3 0 16,3 3 0-16,-6 1 0 0,-3 1 0 0,-2 4 0 0,-3 2 0 15,-5 0 0-15,0 4 0 0,-6 1 0 0,-3 2 0 0,-1 4 0 0,-5 1 0 0,-3 3 0 16,-4 3 0-16,-5 3 0 0,-1 1 0 0,-5 3-4 0,-3 2-84 16,-3 2-24-16,-4 1-32 0,-4 1-24 0,-2 4-40 0,-4-1-8 0,-3 6 20 0,-5 0 28 15,-1 0 16-15,-5 6 20 0,-4-2 16 0,1 3 12 0,-5 2 8 0,0-1 12 0</inkml:trace>
  <inkml:trace contextRef="#ctx0" brushRef="#br0" timeOffset="19468.59">16202 1473 151 0,'0'-8'148'0,"0"0"-4"0,0-3-4 0,-2 4 0 0,-1-1-12 0,2 0 4 16,-2 1-4-16,-1-2-4 0,1 1-8 0,0 1-8 0,-2-1-16 0,0 1-8 15,-1 1-8-15,1-2-12 0,-1 2-4 0,0 1-8 0,-2-1-8 0,-2 2-4 16,2 0-4-16,0 1-4 0,0-2-24 0,-2 4-8 0,0-1 0 0,0 1 0 16,-2 1 0-16,2 0 0 0,1 1 0 0,-4 1 0 0,4 1 0 0,-4 0 0 15,5 1 0-15,-3 2 0 0,0 0 0 0,2 1 0 0,1 1 0 0,-2 2 0 0,1-2 0 16,1 3 0-16,0 1 0 0,1-2 0 0,1 2 0 0,0 3 0 15,1-2 0-15,2 0 0 0,1 0 0 0,-1 0 0 0,1 3 0 0,2-1 0 0,0 0 0 16,2-2 0-16,1 2 0 0,2-2 0 0,-2 0 0 16,2 2 0-16,0-2 0 0,4-1 0 0,-1-2 0 0,0 3 0 0,1-3 0 15,1-1 0-15,0-1 0 0,-1 0 0 16,4-1 0-16,-4-3 0 0,4 1 0 0,-2-1 0 16,-1-1 0-16,0-3 0 0,1 0 0 0,-1 0 0 0,1-1 0 0,-1-2 0 0,-2-1 0 0,2-1 0 0,-3 0 0 0,-1 0 0 0,2-3 0 0,-3 0 0 0,1 1 0 15,-1-2 0-15,-2-1 0 0,-1 0 0 0,-1 0 0 0,1-2 0 0,-2-1 0 0,0 2 0 0,-2 0 0 16,1-3 0-16,-1 3 0 0,-1-1 0 0,0 0 0 0,-1-1 0 0,0 3 0 15,-1-2 0-15,2 2 0 0,-2-1 0 0,0 1 0 0,0 1 0 0,2 0 0 16,-3 1 0-16,2-1 0 0,-1 1 0 0,2 2 0 0,-2 1 0 0,1-1 0 16,1 3 0-16,-1 0 0 0,2 0 0 0,1 3 0 0,-1 0 0 0,2 0 0 15,0 3 0-15,3 1 0 0,-1 1 0 0,1-1 0 0,0 2 0 0,0 2 0 16,2 0 0-16,0 4 0 0,0-4 0 0,1 4 0 0,1 0 0 0,0 1 0 0,1 3 0 0,0-2 0 16,1 2 0-16,-1-1 0 0,0 1 0 0,5 0 0 0,-4 2 0 15,1-1 0-15,1 1 0 0,0-1 0 0,0 0 0 0,1-3-84 0,0 3-16 16,-3-4-12-16,5 2-8 0,-2-2-12 0,0 0-12 0,-2-1-16 0,2-1-12 0,-1-2-12 15,0 0 24-15,-1-1 16 0,2-1 20 0,0-1 12 0,-3-1 12 0,2-1 12 16,-1 0 12-16</inkml:trace>
  <inkml:trace contextRef="#ctx0" brushRef="#br0" timeOffset="20047.29">16894 1150 95 0,'5'-9'132'0,"0"1"-4"0,3 0-4 0,-4 0 0 15,1 1 0-15,-2-1-4 0,1 1-8 0,-1 1 0 0,0-1 0 0,-1 2-12 16,-1-1-8-16,2-1-4 0,-1 3 0 0,-2 1-12 0,0-2-8 0,-2 3 0 0,-1-2-16 16,2 2 0-16,-1-1-4 0,-1 1-8 0,1 1-4 0,-1 1-4 15,-2-2-8-15,2 2-24 0,-2 0 0 0,-1 0 0 0,1 2 0 0,1-1 0 16,-3 1 0-16,1 1 0 0,-1-2 0 0,-2 2 0 0,3 1 0 0,-2 0 0 0,0 0 0 16,-1 0 0-16,-1 1 0 0,0 1 0 0,1-1 0 0,-1 1 0 15,2-2 0-15,-2 2 0 0,0 0 0 0,0 2 0 0,1-4 0 0,1 3 0 0,-1-1 0 0,1 0 0 16,-2 0 0-16,4 1 0 0,-2 0 0 0,2-3 0 0,-2 3 0 15,3-1 0-15,2 0 0 0,-2 0 0 0,4 0 0 0,-3-2 0 0,1 2 0 16,3-2 0-16,0 4 0 0,0-4 0 0,3 3 0 0,-1-1 0 0,0-1 0 16,1 1 0-16,2 0 0 0,-1 1 0 0,0-1 0 0,2 1 0 0,-2 0 0 15,3 1 0-15,-2 1 0 0,1-1 0 0,2 3 0 0,-2-1 0 0,0 0 0 0,-1 1 0 16,2 1 0-16,0 0 0 0,-2 0 0 0,1 3 0 0,1-3 0 0,-2 3 0 16,1 0 0-16,0 0 0 0,-1 2 0 0,0-1 0 0,0 0 0 0,-1 1 0 15,1 0 0-15,-1 2 0 0,-2-3 0 0,3 2 0 0,-2 1 0 0,-1-1 0 0,3-1 0 16,-4 1 0-16,2-1 0 0,-1 2 0 0,2-2 0 0,-2-1 0 0,-1 0 0 15,1-1 0-15,1 2 0 0,-1-3 0 0,1-1 0 0,0-1 0 0,-1 1 0 0,1 0 0 16,0-3 0-16,-1 1 0 0,4-2 0 0,-3 0 0 0,0-2 0 16,2-1 0-16,0 0 0 0,-2 1 0 0,2-4 0 0,3 0 0 15,-4 1 0-15,1-1 0 0,2 0 0 0,-1-3 0 16,2 0 0-16,-2 0 0 0,0 0 0 0,1-2 0 16,-1 1-40-16,3-2-24 0,-1-1-4 0,1 4-8 15,0-5-8-15,0-1-12 0,-1 2-4 0,0 0-8 0,1-2-4 0,1 0-8 0,-2 0-12 0,5-1-8 0,-5 1-12 0,1-2 0 0,4-1 20 0,-5 1 12 0,1-1 16 0,4-1 12 16,-4 1 8-16</inkml:trace>
  <inkml:trace contextRef="#ctx0" brushRef="#br0" timeOffset="20417.03">17406 1439 51 0,'5'-10'132'0,"0"2"4"16,-2 1-8-16,1 0-8 0,-1 1-4 0,-2-1-8 0,3 2-4 0,-2 0-8 16,-2 0 0-16,0 2-4 0,0-2-4 0,0 5-4 0,0-2-12 0,0 2 0 0,-4-3-8 15,2 3-4-15,1 3-8 0,-2-3-4 0,3 0-8 0,-4 2-4 0,3 1 4 16,-2 0-8-16,3 2 0 0,-4-3-8 0,3 3 0 0,-1 0-4 0,2 0-4 15,0 0 4-15,-2 1-8 0,2 0-4 0,0-1 0 0,0 3 4 0,0-2-8 0,0 3-4 16,2-2 0-16,-2-1 0 0,3 2 0 0,-1-2 0 0,0 2 0 16,1-1 0-16,2-1 0 0,-2 2 0 0,0-2 0 0,5 0 0 0,-4 1 0 0,1-5 0 15,0 4 0-15,3-1 0 0,0-3 0 0,0 0 0 0,-2 1 0 0,2-3 0 16,1 1-8-16,-1-1 4 0,0-1-4 0,0 0 4 0,1-1 4 0,-1-2-4 16,2 0 4-16,-1-1-4 0,-1 1 4 0,-1-2 0 0,1 0-4 0,-1-1 4 15,1-1 4-15,-3-2 0 0,2 1-4 0,-3 0 4 0,2-2 4 0,-2-1 0 0,-1 0 0 16,0 0-8-16,-1-1 0 0,-1 1 0 0,-1-1 0 0,0 0 0 0,-1 1 0 15,1 0 0-15,-4-1 0 0,1 1 0 0,-2 2 0 0,-1-3 0 0,2 2 0 16,-3 1 0-16,1 1 0 0,-2-1 0 0,-1 2 0 0,-1 1 0 16,0 0 0-16,0 2 0 0,-2-1 0 0,3 4 0 0,-5-1 0 0,4 1 0 0,-4 2 0 0,4 0 0 15,-1 0 0-15,0 5 0 0,0-3 0 0,3 1 0 0,-3 1 0 16,5 0-20-16,0 3-56 0,-3-1-12 0,2 0-16 0,2 0-16 0,2 1-16 16,0-1-20-16,1 0-24 0,2 0-16 0,0 0 20 0,2 0 20 0,1-1 20 0,2-1 12 15,2 0 20-15,1 0 8 0,2-2 12 0,2-1 8 0</inkml:trace>
  <inkml:trace contextRef="#ctx0" brushRef="#br0" timeOffset="20880.18">18052 932 87 0,'0'-16'168'0,"-5"2"-4"15,2 0-4-15,-2 0-4 0,0-1-4 0,1 2-8 0,-3-1-8 0,2 1-12 16,-4 1-8-16,4-1-16 0,-3 1-8 0,2-1-8 0,-2 1-16 0,2 0-4 15,0 2-8-15,-1-1-12 0,1 1 0 0,1 1-8 0,1 0-4 0,-3 0-12 0,4-1-20 16,-2 3 0-16,3 1 0 0,1 0 0 0,-1 0 0 0,2 0 0 0,3 2 0 16,-1-2 0-16,1 2 0 0,1 0 0 0,0 0 0 0,3 1 0 0,0 1 0 0,1-3 0 15,0 3 0-15,0 1 0 0,3-3 0 0,-1 3 0 0,-1-1 0 0,4 0 0 16,-2 2 0-16,0-1 0 0,2 1 0 0,-2 0 0 0,1 0 0 0,1 0 0 16,0 1 0-16,-1 1 0 0,1 0 0 0,1 0 0 0,-3 2 0 0,3-2 0 15,-2 3 0-15,-3 0 0 0,4-1 0 0,-4 4 0 0,2-2 0 0,0 1 0 16,-3 2 0-16,0 0 0 0,0 1 0 0,1 1 0 0,-1 1 0 0,-1 1 0 0,-1 0 0 15,2 2 0-15,-2 0 0 0,-1 0 0 0,2 0 0 0,-4 2 0 0,3 0 0 16,-2 1 0-16,0 1 0 0,1-2 0 0,-2 3 0 0,0-1 0 0,0 1 0 16,2-1 0-16,1 0 0 0,-3 1 0 0,4 0 0 0,-3 1 0 0,1-2 0 15,2 1 0-15,0-1 0 0,0 1 0 0,-1-3 0 0,2 2 0 0,3-1 0 16,-3 0 0-16,2-2 0 0,-1 0 0 0,0 2 0 0,1-2 0 0,1-1 0 0,-2-1 0 16,3 3 0-16,-2-4 0 0,2 1 0 0,-3 1 0 0,3-1 0 15,-2-1 0-15,0 1 0 0,1-1 0 0,-2 1 0 0,-1-2 0 0,0-1 0 0,-2 1 0 16,1 2 0-16,-3-2 0 0,-2 0 0 0,1 0 0 15,-1 1 0-15,-4-1 0 0,1 1 0 16,-1-1 0-16,-3 0 0 0,0-2 0 16,1 2 0-16,-6 0 0 0,4-1 0 0,-2 0 0 0,-2-3 0 0,1 3 0 0,0-1 0 0,-1-2 0 0,-1 0-88 15,2 0-84-15,-3-2-56 0,2-1-16 0,0 0 28 0,0 1 20 0,0-6 24 0,1 4 20 0,1-2 20 0,-1-1 12 0,3-1 16 0,1-1 12 0,-1-1 8 0</inkml:trace>
  <inkml:trace contextRef="#ctx0" brushRef="#br0" timeOffset="21602.89">16202 3778 7 0,'0'-3'104'0,"1"0"0"0,1-2 8 16,-1 3-4-16,1-3 0 0,-2 1 0 0,2-1 4 0,-1 1 0 0,2-1 0 0,-3-1 8 16,0 3-8-16,2-2 0 0,-2-1-4 0,0 1-12 0,2-1-8 0,-4 1-8 15,2-1-12-15,0 2-8 0,-2-2-8 0,2 1-4 0,-3-1-4 0,2 2-4 16,-1-1-8-16,0 2-32 0,-1-1 0 0,2-1 0 0,-5 2 0 0,3 2 0 15,-2-2 0-15,1 1 0 0,-2 2 0 0,3 0 0 0,-2 0 0 0,-1 2 0 16,1 1 0-16,0 0 0 0,1 1 0 0,0 1 0 0,0 1 0 0,0 0 0 0,-2 1 0 16,3 0 0-16,0 1 0 0,1-1 0 0,1 3 0 0,-1-1 0 0,2 1 0 15,0 1 0-15,0-2 0 0,2 1 0 0,-1 1 0 0,1-2 0 0,1 2 0 16,2-1 0-16,1 1 0 0,0-3 0 0,-1 1 0 0,3-1 0 0,-1-1 0 16,2 0 0-16,-1-1 0 0,2 0 0 0,-1-1 0 0,0 0 0 0,-1-2 0 15,2 0 0-15,-1-2 0 0,1 1 0 0,-1-1 0 0,0-1 0 0,1 0 0 0,-3-1 0 16,-1-1 0-16,3 1 0 0,-2-1 0 0,-3-1 0 0,1-1 0 0,-2 0 0 15,1 0 0-15,-2-1 0 0,0 1 0 0,-2-2 0 0,-2 0 0 0,2 2 0 0,-4-3 0 16,1 0 0-16,-2 2 0 0,2-1 0 0,0-2 0 0,-4 2 0 0,1-1 0 16,-2 2 0-16,3-1 0 0,-1-1 0 0,-1 2 0 0,0-2 0 0,1 3 0 15,1-2 0-15,-2 2 0 0,-1 0 0 0,2 0 0 0,2 0 0 0,-3 1 0 16,2 0 0-16,2 1 0 0,0 1 0 0,0 1 0 0,-2 0 0 0,4 0 0 16,1 1 0-16,0 2 0 0,1-1 0 0,4 2 0 0,-4 1 0 0,2-1 0 0,2 2 0 15,0 0 0-15,2 2 0 0,2-1 0 0,-3 1 0 0,2-1 0 16,0 3 0-16,1-2 0 0,3 3 0 0,-3-2 0 0,2 1 0 0,0 1 0 0,0-2 0 15,2 4 0-15,-2-2 0 0,0-1-92 0,2 1-32 0,0-2-16 0,-1 1-12 16,-1-1-20-16,0 0-20 0,3-1-8 0,-2-1 20 0,-2-1 24 0,3 0 20 16,-2-1 16-16,2-1 12 0,-2-1 12 0,1 0 12 0,0-2 8 0</inkml:trace>
  <inkml:trace contextRef="#ctx0" brushRef="#br0" timeOffset="22126.18">17143 3338 103 0,'9'-13'140'0,"0"-1"0"0,-2 1 0 0,-1 1 4 15,1 0-8-15,0 2-4 0,-2-1-4 0,-2 2-4 0,2 0 0 0,-2 2-12 16,1-1-12-16,-3-1-8 0,-1 3-16 0,3 0-8 0,-3 0-8 0,0 2-8 0,0-1-4 16,0 0-4-16,0 3-8 0,0-2-4 0,0 2-16 0,0-2-16 0,0 3 0 15,-1 0 0-15,-1-1 0 0,1 2 0 0,1 0 0 0,-4 0 0 0,1 0 0 16,0 2 0-16,-2-1 0 0,2 2 0 0,-3 0 0 0,1 0 0 0,-1 0 0 15,-1 3 0-15,1-4 0 0,-3 4 0 0,1-1 0 0,0 1 0 16,0 0 0-16,-2-1 0 0,2 1 0 0,-1 0 0 0,-2 0 0 0,3 0 0 0,-2 2 0 0,2-2 0 16,-2 1 0-16,2 0 0 0,-2-1 0 0,1 0 0 0,1-2 0 0,1 2 0 15,-1 0 0-15,1-2 0 0,0 1 0 0,1-1 0 0,1 0 0 0,0 1 0 16,-1 0 0-16,5-3 0 0,-2 3 0 0,1-2 0 0,0 0 0 0,2 1 0 16,0 0 0-16,0-2 0 0,2 1 0 0,0 1 0 0,-1 0 0 0,2 1 0 0,0-2 0 15,0 1 0-15,0 1 0 0,1 1 0 0,0 0 0 0,0 0 0 0,1 1 0 16,-1 0 0-16,1 0 0 0,-1 4 0 0,1-1 0 0,0 0 0 0,0 1 0 15,0 1 0-15,1 0 0 0,-2 2 0 0,1-1 0 0,0 0 0 0,-2 2 0 0,2 2 0 16,-2 0 0-16,3-1 0 0,-2 2 0 0,-3-1 0 0,2 2 0 16,-1-1 0-16,0 2 0 0,-1-2 0 0,1 1 0 0,-1 0 0 0,1 1 0 0,-2-1 0 15,2 0 0-15,-2 0 0 0,1 0 0 0,-1-1 0 0,2-1 0 0,-2 1 0 16,1 0 0-16,-1-4 0 0,2 3 0 0,-2-2 0 0,3-1 0 0,0 1 0 16,-1-4 0-16,1 2 0 0,0-3 0 0,0 0 0 0,2-2 0 0,0 0 0 0,0-1 0 15,2-2 0-15,0 1 0 0,-1-3 0 0,4-2 0 0,-1 2 0 16,0-2 0-16,1-1 0 0,1-1 0 0,0 1 0 0,0-3 0 0,2 2 0 0,0-2 0 15,1-2 0-15,-2 1 0 0,1-1 0 0,1 1 0 0,1-2 0 0,-1-1 0 16,0 1-56-16,0-1-32 0,1 1-12 0,0-1-20 0,-2-1-12 0,1 1-12 0,-1-1-24 16,2 1-12-16,-3-1-4 0,-1 0 20 0,1 2 20 0,-1-3 16 0,1 2 16 15,-2 0 12-15,0-1 8 0,0 1 16 0</inkml:trace>
  <inkml:trace contextRef="#ctx0" brushRef="#br0" timeOffset="22354.23">17764 3601 23 0,'3'-7'168'0,"-1"-1"0"0,2 1 0 16,-2 0 4-16,-1 1-8 0,-1-1 0 0,0 0-12 0,0 1-20 0,0 0-16 15,0-2-12-15,-1 4-12 0,1-2-12 0,-2 0-12 0,-2 1-4 0,2 1-8 16,1 0-8-16,-1 0-4 0,1-1-4 0,-3 3-16 0,4-2-24 0,-3 2 0 0,3 2 0 16,0-2 0-16,0 2 0 0,0 0 0 0,0 2 0 0,0-2 0 0,2 2 0 15,-1 2 0-15,-1-2 0 0,4 3 0 0,-3 0 0 0,1 1 0 0,1 0 0 16,0 0 0-16,0 0 0 0,-2 1 0 0,3 2 0 0,1 0 0 0,-4-1 0 15,2 0 0-15,1 2 0 0,0 0 0 0,2 1 0 0,-2-2-88 0,0-1-16 0,0 3-20 16,0-3-12-16,1 3-16 0,0-3-16 0,-1 0-24 0,1-1 4 0,0-1 20 16,0 0 20-16,0-2 16 0,-1 2 16 0,1-2 16 0,1-1 12 15,1-2 8-15</inkml:trace>
  <inkml:trace contextRef="#ctx0" brushRef="#br0" timeOffset="22782.8">18151 3298 183 0,'4'-18'184'0,"-4"2"0"0,0-1-4 0,0 1 0 16,0 1-16-16,-2 0-20 0,-1 0-16 0,1 4-12 0,-1-1-16 0,1-1-12 0,-2 2-8 16,-1 2-12-16,4 1-4 0,-3 0-8 0,0 3-8 0,0-4-8 0,3 5-4 15,-3-1-32-15,1 2-4 0,2-1 0 0,-4 1 0 0,5 1 0 0,-1-1 0 16,1 0 0-16,0 2 0 0,0-2 0 0,1 1 0 0,4-1 0 0,-4 2 0 16,2-1 0-16,1 1 0 0,1-2 0 0,-1 1 0 0,1 1 0 0,3 0 0 15,-2-3 0-15,1 4 0 0,1-2 0 0,-2-1 0 0,3 2 0 16,-1 0 0-16,2-1 0 0,-1 1 0 0,1-2 0 0,-1 3 0 0,-1 0 0 0,3-2 0 15,-3 2 0-15,2 0 0 0,-1 0 0 0,0 0 0 0,0 0 0 0,0 2 0 0,-3-2 0 16,2 3 0-16,-1-2 0 0,-1 2 0 0,1 1 0 0,0 0 0 16,-1 0 0-16,-1 1 0 0,0 1 0 0,1 0 0 0,-3 1 0 0,2 0 0 0,-2 3 0 15,0 0 0-15,1-1 0 0,-3 2 0 0,2 1 0 0,-1 0 0 0,2 1 0 0,0 1 0 16,-3 1 0-16,2 0 0 0,1 0 0 0,-3 1 0 0,4 0 0 16,-2 2 0-16,2-1 0 0,-2 3 0 0,3-2 0 0,1-1 0 0,-3 3 0 0,3-2 0 15,-1 2 0-15,2 0 0 0,0-3 0 0,0 4 0 0,-2-3 0 0,3 1 0 16,1 0 0-16,-2 0 0 0,3-1 0 0,-1 1 0 0,-1 0 0 0,0-3 0 15,3 2 0-15,-4-1 0 0,2-1 0 0,-2 1 0 0,0-1 0 0,0-1 0 0,2 1 0 16,-4-2 0-16,-1 1 0 0,0 0 0 0,0-2 0 0,-4 1 0 16,2-2 0-16,-3 2 0 0,0-2 0 0,-1 0 0 0,-1-2 0 0,-1 0 0 0,-2 1 0 15,0-2 0-15,-3 1 0 0,1 0 0 0,-3-3 0 0,2 1 0 0,-4-4-116 16,0 4-64-16,-1-4-48 0,0 0-12 0,-2 0 28 0,1-2 24 0,0 1 20 16,-2-3 16-16,0 0 20 0,1 0 16 0,0-3 12 0,-1 2 12 0,2 0 12 0</inkml:trace>
  <inkml:trace contextRef="#ctx0" brushRef="#br0" timeOffset="23500.57">16520 5970 47 0,'4'-6'124'0,"1"-3"0"0,0 1 0 0,1 0 4 0,-3-2 4 0,2 1 0 15,-2 1 4-15,-1-3 0 0,1 0 0 0,-3 1-8 0,3-1-20 0,-3 1-8 16,0-1-16-16,0 0-8 0,-3 0-8 0,1 2-8 0,-1-2-4 0,0 2-8 0,-2-1-4 15,-1 1-8-15,1 0-16 0,1 2-20 0,-3-2 0 0,1 2 0 0,-1 1 0 16,-2 0 0-16,3 0 0 0,-2 1 0 0,0 3 0 0,-1-1 0 0,1 3 0 16,-2 0 0-16,-1 0 0 0,3 4 0 0,0-1 0 0,-3 2 0 0,3 1 0 15,0 1 0-15,0 1 0 0,-1 0 0 0,4 3 0 0,-3 2 0 0,3-3 0 0,1 2 0 16,-4 1 0-16,5 0 0 0,0 0 0 0,1 1 0 0,0-1 0 0,1 0 0 16,1 2 0-16,1-2 0 0,1 0 0 0,0 1 0 0,1-3 0 0,2 3 0 15,1-4 0-15,0 0 0 0,0 0 0 0,3 0 0 0,0-2 0 0,-1-2 0 16,1-1 0-16,4 0 0 0,-4 0 0 0,-1-4 0 0,5 1 0 0,-4-1 0 0,3-1 0 15,-2-1 0-15,0-1 0 0,0-1 0 0,0-2 0 0,-2 2 0 0,0-2 0 16,0-1 0-16,2-2 0 0,-4 2 0 0,0-3 0 0,-1 1 0 16,0-2 0-16,-2 0 0 0,3-1 0 0,-3 1 0 0,-1-2 0 0,0 0 0 0,-1-1 0 15,-1 2 0-15,0-1 0 0,0 1 0 0,0 0 0 0,-1-2 0 0,1 2 0 16,-2 1 0-16,0 0 0 0,1-1 0 0,-1 2 0 16,1-1 0-16,-1 2 0 0,-1 0 0 0,2-1 0 0,-1 1 0 0,1 3 0 0,1 1 0 0,0 1 0 0,0 0 0 0,1 0 0 15,1 3 0-15,4 0 0 0,-5 1 0 0,4 2 0 0,-2 2 0 16,2-1 0-16,2 3 0 0,0 2 0 0,-1-2 0 0,1 3 0 0,1 0 0 0,-2-1 0 15,3 4 0-15,1-2 0 0,-2 4 0 0,3-4 0 0,-1 5 0 0,-2-4 0 16,2 4 0-16,2-1 0 0,-3 1 0 0,4 0 0 0,-5-2-12 0,1 1-108 16,4-1-28-16,-5-1-20 0,1 1-32 0,-1-1-16 0,1-2 12 0,1-1 28 15,-2 0 16-15,4-1 24 0,-3-2 12 0,2-1 20 0,-1-2 8 0,0 0 12 16,3-2 12-16</inkml:trace>
  <inkml:trace contextRef="#ctx0" brushRef="#br0" timeOffset="23965.98">17612 5350 79 0,'13'-18'168'0,"-4"0"0"0,-2 0 0 15,0 3 4-15,1 2-16 0,-3-1 0 0,0 1-12 0,-2 1-16 16,0 1-16-16,-1 0-12 0,-2 3-16 0,0 0-8 0,0 1-8 0,-2 1-8 0,1 0-4 16,-4 2-8-16,2-2-8 0,-2 2 0 0,0 3-16 0,-4-2-24 0,3 0 0 15,-1 3 0-15,1 0 0 0,-3 0 0 0,1 0 0 0,0 0 0 0,-1 0 0 16,-1 3 0-16,0-1 0 0,0 0 0 0,0 2 0 0,-2-2 0 0,3 3 0 0,-3 0 0 15,0-1 0-15,-2 2 0 0,3-2 0 0,0 4 0 0,0-4 0 0,-2 3 0 16,4-1 0-16,-2 2 0 0,1-3 0 0,0 3 0 0,0 1 0 0,2-2 0 16,1-1 0-16,-1 1 0 0,1 1 0 0,0-3 0 0,2 3 0 0,2-2 0 15,0 3 0-15,0-2 0 0,1-1 0 0,2 1 0 0,-1-1 0 0,2 0 0 16,1 1 0-16,1 1 0 0,0-3 0 0,2 3 0 0,0-2 0 0,0 3 0 16,2-2 0-16,0-1 0 0,-1 2 0 0,1 1 0 0,-1-1 0 0,3 2 0 15,-2-1 0-15,1 2 0 0,-2-2 0 0,2 4 0 0,0 1 0 0,-4-2 0 0,3 1 0 0,-1 2 0 16,0 0 0-16,1 2 0 0,-4-1 0 0,2 2 0 0,-2-1 0 15,0 4 0-15,0 0 0 0,0 0 0 0,-1-1 0 0,-1 3 0 0,-1 0 0 16,0-2 0-16,0 3 0 0,0-1 0 0,0 0 0 0,0 1 0 0,-1 0 0 16,1-1 0-16,-2-1 0 0,2 3 0 0,-3-3 0 0,3-1 0 0,0 1 0 15,0-1 0-15,0 0 0 0,5-1 0 0,-4-2 0 0,-1 0 0 0,5-2 0 0,-2 0 0 0,0 0 0 16,2-4 0-16,2 1 0 0,0-2 0 0,1-1 0 0,0-3 0 16,2 1 0-16,1-3 0 0,0 1 0 0,1-1 0 0,1-3 0 0,2 0 0 0,0 0 0 15,2-2 0-15,-2-2 0 0,4 2 0 0,-3-3 0 0,1 0 0 0,1 0 0 16,0-3 0-16,0 4-12 0,-1-5-80 0,2 1-12 0,-1 0-24 0,-1 0-24 15,-1-3-24-15,1 1-24 0,-2 1 0 0,0-2 24 0,0 0 20 0,0 1 16 0,-4-3 16 16,2 1 12-16,0 0 16 0,-4 0 12 0,0 1 8 0</inkml:trace>
  <inkml:trace contextRef="#ctx0" brushRef="#br0" timeOffset="24321.48">18327 5622 43 0,'-6'-8'168'0,"1"2"-8"0,0-1-8 0,0-1-12 0,0 1-4 16,1-3-4-16,-1 3-8 0,2-2-20 0,0 2-4 0,1-2-12 0,1-2-8 16,-1 4-8-16,2-2-4 0,0-1-8 0,0 2-4 0,2-1-4 0,-1 0-8 0,3 0-4 15,-3-1 0-15,2 4-8 0,2-1-4 0,-1-2 0 0,1 0-4 0,0 3 0 16,0 0-8-16,1 1 0 0,0-2 4 0,-1 3-20 0,2 1 0 0,-3 0 0 15,3 0 0-15,0 3 0 0,-2 0 0 0,2 1 0 0,-3 1 0 0,0 1 0 0,0 1 0 16,-2 1 0-16,2 1 0 0,0 1 0 0,-4 1 0 0,1 2 0 16,-1-1 0-16,-1 1 0 0,1 3 0 0,-4 0 0 0,4 1 0 0,-4 1 0 15,2-1 0-15,-1 2 0 0,0 0 0 0,0 0 0 0,0 1 0 0,-1-1 0 0,1 3 0 16,0-3 0-16,-1 2 0 0,2-2 0 0,-1 1 0 0,1-2 0 0,1 0 0 16,-1 0 0-16,2-2 0 0,2 2 0 0,-1-5 0 0,1 1 0 0,1-3 0 0,4 0 0 15,-2-2 0-15,3-2 0 0,0-1-80 0,3 0-20 0,0-3-20 0,1-3-12 16,2 0-20-16,0-1-12 0,0-4-20 0,1 1-8 0,2-2 20 15,-1-2 20-15,3-1 20 0,-5-1 12 0,5-1 16 0,0-2 12 0,-2-1 12 0</inkml:trace>
  <inkml:trace contextRef="#ctx0" brushRef="#br0" timeOffset="24783.66">18898 5179 43 0,'-10'-5'160'0,"1"-1"4"0,-2 0-4 0,-1 1-4 16,0-1 0-16,1 1 0 0,0 1-8 0,-2-2-12 0,2 1-16 0,-3-1-16 15,4 0-8-15,-1 0-12 0,0 0-8 0,3-1-12 0,-1 1-8 0,1-1-8 0,0 0-4 16,0 1-8-16,3-1 0 0,0-1-32 0,1 0-4 0,-1 1 0 16,4 0 0-16,-1-2 0 0,2 1 0 0,2 0 0 0,-1 0 0 0,4 0 0 0,-4 0 0 15,4 1 0-15,0 1 0 0,1-1 0 0,-1 1 0 0,3-2 0 0,-2 4 0 16,2-2 0-16,0 1 0 0,1 0 0 0,-1 1 0 0,2 0 0 16,-2 2 0-16,3-3 0 0,-2 3 0 0,1 0 0 0,2 0 0 0,-4 0 0 0,2 2 0 0,2 0 0 15,-3 0 0-15,0 0 0 0,3 2 0 0,-3-2 0 0,0 2 0 0,2 1 0 16,-1 0 0-16,-2 0 0 0,2-1 0 0,-2 4 0 0,2-1 0 0,-2 1 0 15,3 0 0-15,-2-1 0 0,0 1 0 0,0 3 0 0,0-2 0 0,-1 3 0 16,0-2 0-16,1 2 0 0,0 0 0 0,-1 2 0 0,1-1 0 0,-5 2 0 0,5 0 0 16,-5 0 0-16,4 4 0 0,-2-4 0 0,-1 2 0 0,2 1 0 15,-3 1 0-15,1-1 0 0,-2 2 0 0,3 0 0 0,-2 0 0 0,-1 1 0 0,0 1 0 16,0-2 0-16,0 2 0 0,1 1 0 0,-3 0 0 0,2-1 0 0,-1 4 0 16,1-4 0-16,2 3 0 0,-4-2 0 0,2 3 0 0,1-2 0 0,-3 2 0 15,2-1 0-15,2-1 0 0,-1 2 0 0,-1-2 0 0,3 3 0 0,-2-3 0 0,1 2 0 16,0-1 0-16,2 1 0 0,-3-3 0 0,4 3 0 0,-2-2 0 0,2 2 0 15,-1-1 0-15,0-1 0 0,1 1 0 0,0 0 0 0,0-2 0 0,0-1 0 16,-2 1 0-16,-1 0 0 0,2-1 0 0,-1-1 0 0,0 0 0 0,-3 0 0 0,0-2 0 16,1-1 0-16,-1 0 0 0,-2 0 0 0,-1-1 0 0,0-2 0 15,0 0 0-15,-1-1 0 0,-2-1 0 0,1 2 0 0,-3-5 0 0,0 1 0 0,-1-3 0 16,0 1-72-16,0-1-76 0,-3-1-36 0,0-2-32 0,1-2-16 0,-3-1 28 16,2 0 24-16,-2-1 20 0,-1-2 20 0,2 1 16 0,-2-1 16 0,3-1 12 0,-3-2 12 15,3 1 4-15</inkml:trace>
  <inkml:trace contextRef="#ctx0" brushRef="#br0" timeOffset="25553.86">18959 7231 23 0,'-1'8'144'16,"1"-4"-12"-16,0 4-16 0,1-4-16 0,-1-1-16 0,2 3-8 0,0-4-24 0,-2 0-12 16,3 1-16-16,-2-2-20 0,1 0-24 0,1 0-28 0,-3 2-24 0,5-3-32 0,-4 0-20 15,1 2 12-15,-1-2 12 0,1 2 12 0,0 0 8 0</inkml:trace>
  <inkml:trace contextRef="#ctx0" brushRef="#br0" timeOffset="25683.22">19437 7750 27 0,'13'23'160'0,"-1"-5"-8"0,-1 3-16 0,-3-2-16 16,0-2-16-16,-3-1-16 0,-1 1-12 0,0-2-24 0,-1 0-24 0,-2 0-24 15,-1-2-28-15,0 2-28 0,0-1-36 0,0 1-36 0,0-2-16 0,0 1 16 16,0 0 16-16,0 0 8 0,2 2 12 0,0-3 12 0</inkml:trace>
  <inkml:trace contextRef="#ctx0" brushRef="#br0" timeOffset="25773.24">19930 8965 31 0,'8'36'-16'0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0T05:55:51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4471 9569 55 0,'-3'-5'140'0,"1"0"-12"0,-3 1-8 0,1 1-8 0,-2-1-8 0,-1-2-4 0,1 3-12 16,-2 1-4-16,0-2-4 0,0 2-8 0,-1 0-4 0,-1 2-4 0,-2-3-12 15,0 3 8-15,0 1-4 0,-1 1-8 0,0-2-4 0,-2 4 0 0,0 0-4 16,0 1 4-16,0-1-4 0,-2 2-4 0,1 0-4 0,-1 1-4 0,1 1-4 16,-1 0-4-16,-1 3-4 0,2-2-8 0,-1 2 8 0,3 1 0 0,-2 0 0 15,0 1-4-15,2-1 0 0,1 2-4 0,2-1 0 0,-1 2 0 0,2-3-4 16,-1 3 4-16,3 0-4 0,2-2 4 0,1 3-4 0,0-2 0 0,4-1-4 0,-1 0 0 15,2 0 0-15,3-1 0 0,0 1 4 0,2-2-12 0,0 0 0 0,3 0 12 0,4-1 0 16,-2-1 0-16,4 1 0 0,-1-3 0 0,1 4-8 0,3-4-4 16,1 0 4-16,-1 0 4 0,2 3 0 0,0-3 0 0,2 0-8 0,-1 2 12 0,1-1-12 15,1-2 8-15,-3 3-12 0,2 1 0 0,-1-3 4 0,2 2 0 0,-3 0 0 16,2 1 4-16,-2-1-4 0,-2 2 4 0,2-1 0 0,-3 1 0 0,1 1 0 16,-2-2-4-16,-1 2 4 0,-1 0 4 0,-3 2-4 0,0-2 0 0,-2 1 0 15,-2 1 4-15,0-1 0 0,-2-1 0 0,-3 2 12 0,-1 1-8 0,-3-2 4 16,1 1 12-16,-5-1-4 0,2 1 4 0,-3-1 0 0,-2 0 4 0,-2 0 0 0,1-2 0 15,-5 1 0-15,3 2-4 0,-4-2-4 0,1-1-16 0,-3-1 0 0,0 0 0 16,0 1 0-16,-1-2 0 0,-1 0 0 0,1-1 0 0,-1-1 0 0,0 1 0 0,1-1 0 16,0-1 0-16,0-1 0 0,1-1 0 0,1-1 0 0,0 0 0 15,1-2 0-15,1 1 0 0,0 0-56 0,3-4-16 0,-1 2-24 0,5-2-4 16,-1 0-12-16,2-2-16 0,1 0-12 0,2 0-16 0,0-1-24 0,3-2 4 0,2 2 16 16,2-2 24-16,1 0 12 0,2-1 16 0,1 0 12 0,2-1 12 0,0-2 8 15</inkml:trace>
  <inkml:trace contextRef="#ctx0" brushRef="#br0" timeOffset="285.25">4821 10013 95 0,'4'-11'168'0,"-1"3"-4"0,-3-5-4 0,2 3-12 0,-2 0 0 0,0 0-4 15,0-1-8-15,-2 1-4 0,1 1-16 0,-1 0-12 0,-1-2-12 0,2 2-12 0,-2 0-8 16,1 2-8-16,-1-2-8 0,1 1-8 0,-1 2-4 0,3-1-8 0,-2 0 0 15,-1 4-32-15,3-2-4 0,0 3 0 0,0 2 0 0,0 2 0 0,2 0 0 16,-1 2 0-16,1 1 0 0,3 3 0 0,-2 3 0 0,2-1 0 0,1 4 0 16,0 1 0-16,0 2 0 0,1 0 0 0,1 4 0 0,1 0 0 0,-1 3 0 15,0 2 0-15,3-1 0 0,-1 4 0 0,-1-1 0 0,2 3 0 0,0 1 0 0,0 3 0 16,0-1 0-16,2 2 0 0,-2 2 0 0,0-1 0 0,0 2 0 0,0-2 0 16,0 3 0-16,-1-3 0 0,2 3-64 0,-4-3-16 0,0 1 0 0,0-3-12 15,0 1-4-15,0-1-4 0,-2-3-4 0,-1 0-16 0,0-2 0 0,1-1-4 0,-3-1-20 16,0-3 0-16,1 0-8 0,-3-5 12 0,1 3 20 0,-1-6 12 15,1-2 12-15,-2 0 16 0,0-4 4 0</inkml:trace>
  <inkml:trace contextRef="#ctx0" brushRef="#br0" timeOffset="633.9">4996 10296 119 0,'-10'-13'144'15,"0"-1"-16"-15,0 0-4 0,-3-1-12 0,2 2 0 0,-1-2-4 0,0-1 0 16,-2 2 0-16,1-3-4 0,0 2 0 0,0-3 0 0,0 2-8 0,-1-1-4 0,3 1-12 16,-3-3-4-16,2 1-8 0,0 0-8 0,1 3-8 0,1-4-8 0,1 0-4 15,1 1-4-15,0 0-8 0,3-2-28 0,0 2 0 0,1-1 0 0,2 1 0 16,2 0 0-16,2-1 0 0,2 2 0 0,0 1 0 0,2-1 0 0,2 2 0 16,0-1 0-16,4 1 0 0,-2 3 0 0,4 1 0 0,0 0 0 0,2 1 0 15,0 2 0-15,1 1 0 0,-1 1 0 0,3 1 0 0,-3 0-20 0,3 4-16 0,-1-1 4 16,0 2 4-16,1 3 0 0,-3-1 8 0,3 3 0 0,-3-1 4 15,1 4 0-15,-4-2 4 0,3 5 0 0,-5-3 4 0,1 3-4 0,-2 1 4 0,-2 1 0 16,-2 1 4-16,2 0-4 0,-5 2 4 0,0 0 0 0,-1-1 0 0,-2 3 0 16,0-1 4-16,-2 0-4 0,-2 0 4 0,0-1-4 0,-3 2 4 0,0 0 0 15,1-1-4-15,-2 0 4 0,-3-1-4 0,3-2-4 0,-3 3 0 0,2-3-12 0,-1 0-8 16,-1-1-12-16,0-3-24 0,3 1-8 0,-3 0-16 0,2-3-16 16,1-1-16-16,0-1-20 0,0-2-12 0,0-1-8 0,0-1 16 0,3-1 12 0,2-2 20 15,-2-1 12-15,4-1 12 0,-1 0 8 0</inkml:trace>
  <inkml:trace contextRef="#ctx0" brushRef="#br0" timeOffset="1066.54">5208 9814 59 0,'6'-6'148'0,"-1"1"0"0,0 0-4 0,1 1-4 0,-1-2-8 16,-2 2-8-16,0 0 4 0,0-1-12 0,-1 1-4 0,1 0-8 0,-1 0-8 16,-1 2-8-16,1-3-8 0,2 0-4 0,-4 0-8 0,3 3-4 0,-1-3-8 0,1 1-8 15,-1 0-4-15,1 0-8 0,2 0-4 0,-2 0-28 0,2 0-4 0,1 0 0 16,0 1 0-16,2-2 0 0,-1 1 0 0,2 1 0 0,-1-1 0 15,2 1 0-15,-1 2 0 0,2-1 0 0,0-1 0 0,0 1 0 0,0 2 0 0,1 0 0 16,0 0 0-16,-1 2 0 0,-1-2 0 0,4 4 0 0,-3-3 0 0,1 3 0 16,-2-2 0-16,1 3 0 0,0-1-20 0,-1 1 0 0,-1 2 8 0,-1 0 4 0,1-2 0 15,-2 3 4-15,-1-2 0 0,1 3-4 0,-1-3-4 0,-2 2 0 0,0 2 0 16,-1-1 4-16,0-2 8 0,-3 2 4 0,2 0-4 0,-1-1 0 0,-1 1 0 16,0-3-8-16,-1 2 4 0,-1-1 4 0,2 2-8 0,-3-3 0 0,1 0 8 15,2 0 4-15,-3-2-4 0,0 2 8 0,1-3-4 0,1 0 4 0,-4 0-4 16,5-1-4-16,-3 0 4 0,2-2-8 0,-1-1 4 0,2 0 4 0,-2-1-4 0,2-1 0 15,-1-1 4-15,1-1-4 0,1-1 0 0,-1 1 0 0,2-1 0 0,-2-4 4 16,3 3 0-16,0-2 0 0,0 1 0 0,0-2 0 0,2 1-4 0,-2 0 0 0,2-2-8 16,0 2 4-16,1-1 4 0,0 1-4 0,1-2 0 0,-1 1 0 0,1 0 0 15,2 2 0-15,-1 0 4 0,0-1 8 0,0 2 0 0,2 0-4 16,0 1-4-16,0 1-4 0,2 0 8 0,-2 2 4 0,3 0-8 0,-1 2 0 0,-1-1 8 16,2 2-12-16,-2 2 12 0,3-1-8 0,-1 2 0 0,-2 0 4 0,3 2 4 15,-3 0-4-15,0 1 0 0,3-1 0 0,-2 1-4 0,0 2-8 0,-1 0 4 16,-1-1-4-16,2 2-12 0,-2 0-4 0,0-1-12 0,0 2-8 0,-2-1-8 0,0 0-20 15,-1 0-4-15,0 0-12 0,0-1-24 0,-2 2-12 0,-1-5-20 16,0 3-24-16,0-1-8 0,-2-1 16 0,1-2 16 0,-2 0 20 0,-1-1 12 0,0 1 12 16,0-3 16-16,0-1 8 0</inkml:trace>
  <inkml:trace contextRef="#ctx0" brushRef="#br0" timeOffset="1248.83">5798 9339 87 0,'-7'-15'128'0,"1"2"-16"0,-2-1 8 0,2 3-12 0,-1-1 0 16,1 2-4-16,1 1-4 0,-1 2-4 0,0-2-8 0,-1 1-8 0,3 6-8 0,-1-4-4 16,0 2-12-16,-1-1-8 0,1 2-4 0,0 0-8 0,2 1-4 0,0 1-8 15,-2 0-12-15,4-1-16 0,-3 1-20 0,4 1-16 0,0 0-20 0,0 0-20 16,0 0-12-16,0 1-36 0,0 1-28 0,2-1-12 0,1 0 16 0,-1 3 16 16,1 0 16-16,2-1 16 0,-2 3 12 0,2 0 12 0,1 1 8 0</inkml:trace>
  <inkml:trace contextRef="#ctx0" brushRef="#br0" timeOffset="1701.08">6060 9480 107 0,'10'3'108'0,"-1"1"-8"0,2-2 4 0,-1 1-4 0,-1-1-12 0,-1-1-4 0,1 0 0 16,-1 1-8-16,1-1-4 0,-3-1-4 0,3 0-8 0,-1 0-8 0,-3 2 0 16,3-2-8-16,-1 0-4 0,0 0-4 0,-1 0-4 0,1 0-4 0,0 0 0 15,-2 1-4-15,3-1-4 0,-3 3 0 0,0-2-4 0,2 1 0 0,0 1 0 0,-2 0-4 16,-1 0 0-16,1 2-4 0,0-2 0 0,-2 1 0 0,3 3-4 15,-3-4 4-15,-1 4-4 0,1-1 0 0,-1 1 0 0,-1-1 0 0,1 2-4 0,-2 0 4 16,-2 0 0-16,1 0-4 0,-1 1 4 0,-1-1-4 0,1 1 0 0,-1 1 0 16,-3-3 0-16,1 2 4 0,1-2 0 0,-3 3-4 0,2-3 0 0,-1 1 0 15,-2-2 4-15,2 1-4 0,1-2 0 0,-3 1 0 0,3-2 0 0,-2 1 0 0,0-2 0 16,1 0 0-16,1 0 0 0,0-3 4 0,-2 1 0 0,2-1 0 0,0-1 4 16,0 0 0-16,0-2 0 0,2-1 0 0,2 0 0 0,-4-4 0 0,5 1 0 15,-3-1 0-15,3-1-4 0,0-1 4 0,2-3 0 0,-1 1-4 0,1-2 0 0,2-2 0 16,-1 2 0-16,1-3 0 0,-1 3-4 0,3-3 4 0,-1-2 4 0,0 3-4 15,1-2 4-15,0 2 4 0,2-3 8 0,-1 3 0 0,0-2 0 0,3 2-4 16,-4 0 0-16,4-1 0 0,-1 2 4 0,1 0-8 0,-2 1-8 0,4 1 8 16,-2 1-8-16,1-1 0 0,1 5 0 0,-2-2 0 0,3 3 8 0,-1 2-4 15,0 0-4-15,1 0 0 0,0 4 0 0,0-1 4 0,-2 4 0 16,2-1 0-16,1 2 0 0,-3 2-12 0,5-1 12 0,-5 2-8 0,3 0 8 0,0 2-8 0,-2 2 4 16,1 0 0-16,0-2-8 0,0 4 4 0,-2 1 0 0,2-2 4 0,-1 1 4 15,-1 2-8-15,1-1 0 0,-2 2 0 0,0 0 4 0,-2 0-4 0,3 0-8 16,-3 0-12-16,0 0 0 0,-2 2-12 0,0-2-12 0,1 0-12 0,-3 0-8 15,1 0-12-15,-1-2-12 0,-3 1-16 0,2-1-12 0,-1 0-12 0,2-2-20 0,-4 0-16 16,2-1-4-16,-2-1 16 0,0 0 20 0,0-1 12 0,0-4 16 0,0 1 12 16,0 0 8-16</inkml:trace>
  <inkml:trace contextRef="#ctx0" brushRef="#br0" timeOffset="1934.71">6754 9131 103 0,'-3'-23'140'0,"-2"1"-8"0,2-2 0 0,0 2-8 15,-3 1-4-15,1 1-12 0,0 2-8 0,0 2-8 0,1 1-12 0,-1 0-8 16,-1 2 0-16,1 2-4 0,0 1 8 0,2 2 0 0,0 2-4 0,1 2-4 16,-1 1 0-16,1 3-8 0,2 0 0 0,0 1-8 0,2 4-4 0,1-1-8 15,-1 4 0-15,1 0-8 0,2 2-20 0,1 0-12 0,0 2 0 0,1 4 0 0,-1-2 0 16,2 3 0-16,1 2 0 0,-1 0 0 0,0 1 0 0,2 1 0 16,-1 2 0-16,-1-1 0 0,2 2 0 0,1 1 0 0,-2 3 0 0,1-3 0 0,1 1 0 15,-2 1 0-15,1 0 0 0,2-1 0 0,-2 2 0 0,-2-3 0 0,3 1-36 16,-2-1-44-16,-2 1-4 0,-1-2-16 0,3-1-12 0,-2-1-12 0,-1-1-16 15,-1-3-16-15,1 0-12 0,0-3-12 0,-1-1 16 0,-2-2 16 0,2 1 20 0,0-4 12 16,-2-1 16-16,0-3 12 0,1-1 12 0</inkml:trace>
  <inkml:trace contextRef="#ctx0" brushRef="#br0" timeOffset="2137">6810 9279 75 0,'-7'-5'140'0,"-2"1"-8"0,4 3 0 0,-3-3 0 15,3 3 0-15,-1 1-4 0,0 0 0 0,3 0-8 0,-2 0-12 0,0 1-8 16,2-1-12-16,0 0-8 0,1 0-4 0,-1-1-12 0,1 1-8 0,2-2-8 16,0-1-4-16,2 2-4 0,1-2-4 0,0 0-8 0,2-1-4 0,0 0-8 15,0-1-4-15,2-1-16 0,0 2-8 0,2-3-12 0,-2 1-16 0,2-2-12 0,2 1-12 16,-3-1-16-16,5 1-16 0,-4-4-20 0,4 3-12 0,-1-3-16 0,0 2-8 16,2-3-16-16,-2 1 8 0,3 1 20 0,-1-2 16 0,0-1 12 0,2 3 12 15,-3-2 12-15,4 0 12 0</inkml:trace>
  <inkml:trace contextRef="#ctx0" brushRef="#br0" timeOffset="2651.37">7116 8768 23 0,'-12'-7'156'0,"1"0"-12"0,1-1-4 0,-4-1 0 0,3 2-4 0,0-2 8 0,-2 0-8 0,2 1-4 16,0-3-4-16,2 3-12 0,-1-1-12 0,0 0-12 0,1-2-8 0,0 3-8 0,2-2-12 15,-2 1-4-15,3 0-8 0,-1 0-8 0,2 2-4 0,0-2-4 16,2 1-36-16,-3 1 0 0,3 0 0 0,3 2 0 0,-3-1 0 0,3 0 0 0,2 4 0 15,-1-1 0-15,1 0 0 0,1 3 0 0,3 0 0 0,-1 1 0 0,-2 4 0 16,3-3 0-16,2 4 0 0,-2 0 0 0,2 1 0 0,0 2 0 0,0 2 0 16,3 0 0-16,-3 3 0 0,2 1 0 0,1 4 0 0,-2 0 0 0,1 0 0 0,1 4 0 15,-2 2 0-15,1 2 0 0,-1 2 0 0,2 1 0 0,-3 0 0 0,2 6 0 16,1-2 0-16,-3 2 0 0,0 1 0 0,1 1 0 0,-1 1 0 0,0 2 0 0,-2 0 0 16,2 2 0-16,0 0 0 0,-2-1 0 0,1 5 0 0,-1-4 0 15,3 2 0-15,-4 1 0 0,3-1 0 0,-1 1 0 0,0-2 0 0,1 0 0 16,0 2 0-16,0-5 0 0,1 1 0 0,1-1 0 0,0-2 0 0,2-2 0 0,-1-1 0 15,2-1 0-15,-2-2 0 0,2-1 0 0,2 1 0 0,-2-5 0 0,1-1 0 16,2 1 0-16,1-5 0 0,-2-1 0 0,2 0 0 0,-1-5 0 0,1 1 0 16,1-4 0-16,1-1 0 0,-2-3 0 0,2 1 0 0,0-6 0 0,-1-1 0 0,0-2 0 15,3 0 0-15,-3-6 0 0,0 1 0 0,0-3 0 0,-1-1 0 16,2-3 0-16,-3-1 0 0,0-2 0 0,-2-1 0 0,2-4-24 0,-4 1 8 0,1-4-8 16,-2 1 4-16,0-4 4 0,-3-1 0 0,1 0 4 0,-2-1 4 0,-1-1 0 15,-4 0-4-15,1-1 12 0,-3-2-8 0,0 0 4 0,-3 1 4 0,-2 0 4 16,0-3-12-16,-3 2 16 0,-2-2 0 0,-2 2 0 0,-2 0 0 0,0 0-8 0,-2 0 12 15,-1 2-4-15,-2-1 4 0,0 1 4 0,-2 2 0 0,-1 0 4 16,1 3 8-16,-1-2-4 0,-1 5-20 0,-1-1-4 0,3 1 0 0,-1 3 0 0,-1-2 0 16,2 4 0-16,-1 0 0 0,1 1 0 0,2 2 0 0,0-1 0 0,-1 1 0 15,2 2 0-15,3 1 0 0,0 1 0 0,0 1 0 0,2-1 0 0,0 2 0 16,4-1 0-16,-1 5 0 0,1-4 0 0,4 2 0 0,-1-1-60 0,2-1-32 16,1 2-20-16,3-2-16 0,0 0-16 0,0 0-20 0,5-1-8 0,-2-1-16 15,2 0 16-15,0 1 16 0,4-2 20 0,-1 1 16 0,2-2 12 0,2 1 16 0,-2-2 8 16,1 1 12-16</inkml:trace>
  <inkml:trace contextRef="#ctx0" brushRef="#br0" timeOffset="5834.53">8046 7975 71 0,'-3'-2'92'0,"1"-2"-12"0,1 2 0 0,-3-3 0 15,3 2-4-15,-2 0-4 0,-2-1 8 0,2 1-12 0,0 1 0 0,-2-2-4 16,2 2-4-16,-2-2 4 0,2 2-4 0,-2-2-4 0,-1 2 0 0,1-1 0 0,-1 0-4 15,1 1 0-15,0 1 0 0,-1-1 0 0,0 0-4 0,1 1-4 0,0 1-8 16,0 0 12-16,-1 0-8 0,-3 0-4 0,4 0 8 0,-1 3-4 0,-1-1 4 16,0 1 4-16,0 1-8 0,-1 2 8 0,2 0-8 0,-1 1-8 0,-2 1 4 0,1 1-8 15,2 3-24-15,-1 1-4 0,-2 1 0 0,3 2 0 0,-2 3 0 16,1 2 0-16,-2 1 0 0,4 4 0 0,-1 1 0 0,-1 1 0 0,3 4 0 0,-2 1 0 16,1 1 0-16,0 2 0 0,3 3 0 0,1 2 0 0,-1 1 0 0,4 1 0 15,-1 2 0-15,4 3 0 0,0-1 0 0,4 1 0 0,1 0 0 0,1 1 0 16,3-1 0-16,2 1 0 0,3 0 0 0,3-2 0 0,0 1 0 0,4-1 0 15,2-2 0-15,4-1 0 0,-1-3 0 0,4-1 0 0,0-2 0 0,4-1 0 0,1-3 0 16,0-1 0-16,0-3-68 0,0 0-52 0,1-5-32 0,2 0-24 0,-2-3-32 16,-1-2-8-16,0-2 24 0,0-3 24 0,-2-2 16 0,0-2 20 0,-3-2 12 15,-1 0 16-15,-2-5 12 0,0 0 12 0</inkml:trace>
  <inkml:trace contextRef="#ctx0" brushRef="#br0" timeOffset="14756.65">2453 4044 175 0,'2'-5'188'0,"1"1"-4"0,-3 1-4 0,0-3-12 0,0 2-8 0,2 0-20 15,-2 2-12-15,0-3-12 0,0 3-20 0,0-1-12 0,0 2-8 16,0-1-8-16,1 1-8 0,-1-1-8 0,0 2-8 0,2 0-4 0,-2 3-4 15,3-1-4-15,-3 0-12 0,3 2-20 0,-1 2 0 0,1 1 0 0,0-1 0 0,3 3 0 16,-4 2 0-16,4-1 0 0,-2 1 0 0,0 0 0 0,1 4 0 16,2-4 0-16,-1 5 0 0,0-2 0 0,-1 1 0 0,1 1 0 0,2 0-52 0,-2 0-60 15,1 1-24-15,-1-3-16 0,1 3-32 0,0-2-32 0,-2 0 12 0,3 0 24 16,-3-2 24-16,0 1 16 0,1-2 16 0,0-1 12 0,-1-1 16 0,0-1 8 16,-1-1 12-16</inkml:trace>
  <inkml:trace contextRef="#ctx0" brushRef="#br0" timeOffset="14938.17">2401 3891 35 0,'-11'-15'156'0,"-3"0"-4"0,1 3-8 0,1-1-4 16,1 2-8-16,-1-1-8 0,0 0 0 0,2 3-12 0,1-2-4 0,-2 1-12 16,3 0-8-16,-2 3-12 0,1-2-8 0,1 0-8 0,2 2-8 0,-1 0-4 15,0-2-8-15,0 2-4 0,2 0-12 0,1-1-8 0,0 0-24 0,1 3-20 16,2-3-24-16,-1 1-24 0,2 1-16 0,0-2-24 0,2 2-40 0,1-1-20 0,0 2-16 15,2-1 16-15,0 2 24 0,1-1 16 0,3 0 16 0,-2 3 16 0,1 0 8 16,0-1 12-16</inkml:trace>
  <inkml:trace contextRef="#ctx0" brushRef="#br0" timeOffset="15356.2">2896 3833 139 0,'2'5'144'0,"-1"0"-4"15,-1-1-8-15,-1 1-12 0,1-1-4 0,-2 1-8 0,-1-3-12 0,0 3-8 16,0-1-8-16,-1 2-12 0,0-2-8 0,1 0-4 0,1 1-8 0,-1-1-4 0,1 1 0 16,1 1-12-16,1-2 4 0,0 2-8 0,1 0-4 0,-1 0-4 0,4-2-4 15,-3 2 0-15,4 3 0 0,-1-3 0 0,1-1-8 0,-2 1-4 0,4 2 4 16,-4-1 4-16,3-1 0 0,-1 2-8 0,3-1 4 0,-2 0 0 0,-1 3-4 0,0-3 0 16,0 1-4-16,2 1 4 0,-4-1-4 0,2-1 8 0,-2 0-4 15,1 1 8-15,-1-3 0 0,-1 1 0 0,-1 0-8 0,1 0 4 0,-2-1 4 0,0 0 4 16,0-1 0-16,-2-1 0 0,1 2 4 0,-1-3-4 0,-1-1 8 0,-2 0 0 15,3 1 4-15,-3-2-4 0,1 0-4 0,-2-2-12 0,-1 1-8 0,2 0 0 16,-1-3 0-16,1 0 0 0,-4-1 0 0,3-1 0 0,-1 0 0 0,-1-1 0 16,1 1 0-16,0-3 0 0,1-1 0 0,-1 2 0 0,1-2 0 0,0-1 0 15,1 1 0-15,0-1 0 0,2-3 0 0,0 2 0 0,1 1 0 0,1-2 0 16,1-1 0-16,0 1 0 0,1 1 0 0,1-3 0 0,3 3 0 0,-2-1 0 0,3-1 0 16,2 2 0-16,0 0 0 0,2 0 0 0,0 0 0 0,0 2 0 0,3 1 0 15,1 0 0-15,0-1 0 0,2 3 0 0,-2 3 0 0,2-4 0 0,0 5 0 0,3-1 0 16,-3 2 0-16,1 1 0 0,1-1 0 0,-1 2 0 0,0 2 0 15,-1 1 0-15,0-1 0 0,0 3 0 0,-1-1 0 0,0 3 0 0,-1 0 0 0,-3 0 0 16,2 2 0-16,-1 1 0 0,-2 1 0 0,-1-1 0 0,1-2 0 0,-4 5 0 16,2-1-8-16,-3-1-56 0,1 0-12 0,0 1-4 0,-3 0-16 0,1-1-16 15,-3 1-12-15,2-4-12 0,-1 3-20 0,-2-2-28 0,0 1 0 0,0-3 24 0,0 0 16 16,0-1 20-16,0 2 12 0,0-5 12 0,0 1 12 0,-2-1 12 0</inkml:trace>
  <inkml:trace contextRef="#ctx0" brushRef="#br0" timeOffset="15657.06">3377 3567 115 0,'1'-23'172'16,"-1"-1"-8"-16,0 3 0 0,0-1 0 0,-1 1-12 0,-2 0-4 0,3 2-8 15,-3-1-16-15,3 2-16 0,-2 0-12 0,-1 1-12 0,1 2-8 0,-1 0-8 16,0 2-8-16,1 1-8 0,-1 2-8 0,1-1-8 0,1 3 0 0,-1-1-4 16,2 5-20-16,-1-1-12 0,-2 2 0 0,3 1 0 0,3 4 0 0,-2 0 0 15,-1 2 0-15,2 2 0 0,1 3 0 0,0-2 0 0,-1 5 0 0,1-1 0 0,2 3 0 16,-2 2 0-16,2 1 0 0,1 1 0 0,-1 1 0 0,0 4 0 15,-1-2 0-15,3 3 0 0,0 0 0 0,0 2 0 0,-1 0 0 0,2 1 0 0,1 1 0 0,1 1 0 16,-2 1 0-16,2-1 0 0,0 1 0 0,0-1 0 0,1 2 0 16,0-2 0-16,2 2 0 0,-1-5 0 0,-2 4 0 0,3-2 0 0,2-1 0 0,-2-1 0 15,1-1 0-15,-1-1 0 0,3-2 0 0,-2-1 0 0,2 0 0 0,-4-3 0 16,4 1 0-16,0-5 0 0,0 0 0 0,-2-1 0 0,-1-1-24 16,4-5-64-16,-1 3-16 0,-2-5-20 0,-1-1-8 0,1 0-16 0,-1-2-12 0,1-2-4 0,-1-2-16 15,-1-2 12-15,-1 0 16 0,-3-2 16 0,3-3 20 0,-3 1 12 16,0-3 12-16,-3-1 12 0</inkml:trace>
  <inkml:trace contextRef="#ctx0" brushRef="#br0" timeOffset="15822.84">3583 3569 143 0,'-17'-3'184'0,"0"-2"-12"0,3 3-8 16,0 2-4-16,-1 0-12 0,2 0-8 0,1 0-12 0,1 2-12 0,0-2-12 0,2 5-12 15,-1-3-8-15,2 2-12 0,2-2-4 0,1 3-12 0,0-2-4 0,2-1-4 16,0 0-8-16,1-2-16 0,2 0-12 0,2 0-8 0,1 0-20 0,0-2-24 15,2-2-16-15,3 0-20 0,-1 0-20 0,3-2-20 0,-2-1-16 0,2 0-24 0,2 1-4 16,0-5-28-16,2 4 12 0,0-4 20 0,0 3 20 0,2-4 16 16,1 3 12-16,-1-2 12 0,0-1 12 0,2 1 8 0</inkml:trace>
  <inkml:trace contextRef="#ctx0" brushRef="#br0" timeOffset="17056.74">4550 3216 103 0,'2'-9'156'0,"-1"1"0"0,1-1-8 0,-2 0-4 0,0 1-8 0,-2 1 4 0,2 0-4 16,-3-1-4-16,3 1-12 0,-2 1-16 0,-2 0-8 0,1 0-12 15,1-1-8-15,-1 2-12 0,1 0-8 0,-1-1-4 0,0 1-8 0,0 1-4 0,1 0-8 16,-3 0-4-16,4 0-28 0,-4 1 0 0,4 2 0 0,-2-1 0 0,1-1 0 15,0 3 0-15,2-1 0 0,-1 1 0 0,-1 1 0 0,2 1 0 0,0 1 0 16,0 0 0-16,0 1 0 0,2 1 0 0,-1 1 0 0,-1 1 0 0,2 4 0 16,0-3 0-16,-1 5 0 0,1-1 0 0,1 2 0 0,1 2 0 0,-2 0 0 15,1 2 0-15,2 2 0 0,-2-1 0 0,2 3 0 0,0-2 0 0,0 4 0 0,2-2 0 16,-2 4 0-16,1-2 0 0,2 1 0 0,0 1 0 0,0 0 0 0,2 0 0 16,-1-3 0-16,2 3 0 0,0-3 0 0,0 2 0 0,0-2 0 0,1 2 0 15,1-4 0-15,0 0 0 0,0 0 0 0,0-3 0 0,-1 0 0 16,2-2 0-16,-1-1 0 0,1-2-52 0,1 0-32 0,-1-4-8 0,-2 0-16 0,4-1-20 15,-3-2-8-15,0-2-12 0,2-1-20 0,-3-2-8 0,3-1 4 0,-4 0 16 16,1-3 20-16,0 2 12 0,-1-2 20 0,-2-3 8 0,1 1 12 0,-2-2 8 0</inkml:trace>
  <inkml:trace contextRef="#ctx0" brushRef="#br0" timeOffset="17254.89">4676 3497 59 0,'-17'0'164'0,"3"-3"-8"0,-2 2-8 15,0 0-4-15,2 0-8 0,1 1-12 0,-1 0-4 0,2-3-8 0,0 1-8 16,0 2-8-16,4-2-12 0,-2 2 0 0,1-3-16 0,1 0-8 0,3-2-8 0,-1 3 0 16,4-3-12-16,-2-1-4 0,4 2-4 0,0-4-12 0,4 2-8 15,-1-1-12-15,4-2-24 0,-1 0-12 0,1 1-16 0,3-4-24 0,0 1-8 0,0 3-16 16,5-3-24-16,-3 1-16 0,3-3-20 0,-2 3-20 0,3-2 12 0,0 1 12 16,1 3 28-16,-1-3 12 0,3 1 12 0,-2 0 8 0,2 2 16 15,0-2 8-15</inkml:trace>
  <inkml:trace contextRef="#ctx0" brushRef="#br0" timeOffset="18389.82">5046 3286 83 0,'0'9'128'0,"0"-1"8"0,-1-1 0 0,-1 0 0 0,1 1-4 15,-4 1-4-15,2-5 4 0,0 5-12 0,-2-2-4 0,0-1-4 0,2 0-12 0,-2-2-8 16,-1 1-12-16,2-1-8 0,0 1-8 0,-1-3-8 0,2 3-8 0,0-4-4 16,0 3-4-16,0-3-8 0,1-1-4 0,-1 1-4 0,2 1-16 0,-1-4-8 15,2 1 0-15,0 0 0 0,2-1-20 0,-1-1-8 0,2 0-4 0,-1 0-4 16,2-1-4-16,0-1 0 0,-1 1-4 0,2-2 0 0,0 1-4 0,-1-1 0 15,2 0 8-15,-1 0 4 0,1-1 4 0,1-1 4 0,-1 2 8 0,0-1 0 0,1-1 0 16,-1 1 4-16,-1-1 8 0,1 0 8 0,2 0 8 0,-3-1 8 0,1 1 8 16,-1 1 8-16,0-1 4 0,0 0 12 0,-1 1 4 0,-1 1-4 0,2 0 4 15,-2 0 4-15,-1 0-4 0,-1 2-8 0,1 0-4 0,-2-1-4 0,2 2-4 16,-1 0-8-16,-2 1-24 0,1-3 0 0,-2 4 0 0,2 0 0 0,-3-1 0 16,1 2 0-16,1 2 0 0,-1-2 0 0,-3 2 0 0,2 3 0 0,1-3 0 0,-4 2 0 15,3 3 0-15,-2-1 0 0,1 1 0 0,0 0 0 0,-1 1 0 0,2 1 0 16,-1-1 0-16,1 3 0 0,-2 0 0 0,3-1 0 0,-1 1 0 0,2 1 0 15,-3 0 0-15,4-2 0 0,0 2 0 0,0 0 0 0,0 0 0 0,0-1 0 16,2 1 0-16,1-2 0 0,0 2 0 0,1-3 0 0,-1 1 0 0,4 0 0 16,-2-3 0-16,2 1 0 0,-1-1 0 0,0-1 0 0,5-2 0 0,-3 0-32 0,0-2-4 15,1 0 0-15,1 0 4 0,1-2 4 0,0 0 4 0,-3-4 4 0,3 3 4 16,0-4 0-16,-1 3 4 0,-1-4 0 0,1 0 4 0,1 0 0 16,-2 0 8-16,-2-1 8 0,2-3 0 0,-3 3 4 0,2-4 4 0,-1 3 8 0,0-2 0 0,-2 0 4 15,0-1 0-15,0 1-4 0,-2-3 4 0,2 3 0 0,-2-1 0 16,1 0-4-16,-2-1-24 0,1 3 0 0,-1-4 0 0,-1 2 0 0,1 0 0 0,-2 1 0 15,2-1 0-15,-1 2 0 0,-1 0 0 0,0-1 0 0,0 2 0 0,0-1 0 16,0 2 0-16,0-1 0 0,2 2 0 0,-2 0 0 0,0 0 0 16,1 2 0-16,1-1 0 0,-2 2 0 0,3 2 0 0,-1-2 0 0,1 3 0 0,0-1 0 15,2 2 0-15,-2-1 0 0,0 3 0 0,0-2 0 0,2 2 0 0,0 2 0 0,-2-2 0 16,3 3 0-16,-1-1 0 0,1 0 0 0,-1 1 0 0,0 0 0 0,0 2 0 16,1-2 0-16,-2 1 0 0,1 1 0 0,0-1 0 0,0 1 0 0,0-2 0 15,-2 1 0-15,3 0 0 0,-3 1 0 0,0 1 0 0,1-2 0 0,-3-1 0 16,1 1 0-16,-1-1 0 0,1 1 0 0,0-2 0 0,-2 1 0 0,1-2 0 15,-1 0 0-15,0 1 0 0,-1-2 0 0,-1 0 0 0,2 0 0 0,-2-1 0 16,1-1 0-16,-1 0 0 0,1 1 0 0,-3-4 0 0,3 2 0 0,-3-1 0 0,3 0 0 16,-2-3 0-16,0 2 0 0,0-3 0 0,1 0 0 0,-1 1 0 0,1-2 0 15,-1 0 0-15,2-1 0 0,-1-1 0 0,0 0 0 0,2 2 0 0,-3-4 0 16,3 1 0-16,0 0 0 0,0 0 0 0,2 0 0 0,-1 0 0 0,-1-1 0 0,4 1 0 16,-3 1 0-16,4-3 0 0,-2 3 0 0,-1-3 0 0,5 4 0 15,-2-2 0-15,0 1 0 0,1 0 0 0,-1 1 0 0,3 3 0 0,-2-3 0 0,2 1 0 16,0 4 0-16,-1-3 0 0,3 2 0 0,-3 1 0 0,1 1 0 0,3 0 0 15,-3 1 0-15,0 0 0 0,1 1 0 0,-1 0 0 0,0 1 0 0,-2 0 0 16,2 0 0-16,0 2 0 0,-2-3 0 0,2 4 0 0,-3-3 0 0,3 3 0 0,-2-3 0 16,-3 2 0-16,2 0 0 0,0 1 0 0,0-1 0 0,-2 0 0 0,3-1 0 15,-3 0 0-15,0 1 0 0,-1-2 0 0,1 1 0 0,0 0 0 0,-3 0 0 16,2-2 0-16,1 2 0 0,-3-1 0 0,2-1 0 0,-1 0 0 0,1-1 0 16,-2 0 0-16,2 0 0 0,0 0 0 0,-2-1 0 0,2 0 0 0,-2-1 0 0,3 1 0 15,-3-2 0-15,2 0 0 0,-1 0 0 0,1 0 0 0,1-2 0 16,-1 1 0-16,-1-1 0 0,1-1 0 0,1 1 0 0,-1 0 0 0,1 0 0 0,0-4 0 15,2 1 0-15,-1 2 0 0,0 1 0 0,-1-3 0 0,2 1 0 0,-2 1 0 16,2-1 0-16,1 1 0 0,-3-1 0 0,3 1 0 0,-1 0 0 0,0 0 0 16,0 1 0-16,2 1 0 0,-2 1 0 0,0 0 0 0,1 0 0 0,1 2 0 0,0-2 0 15,0 3 0-15,-1 0 0 0,2 1 0 0,1 1 0 0,-2-1 0 16,-1 2 0-16,2 0 0 0,1 2 0 0,-1-1 0 0,-1 2 0 0,1 0 0 16,1-1 0-16,-1 2 0 0,-2 1 0 0,3 0 0 0,0-1 0 0,-1 0 0 0,0 2 0 15,-2 0 0-15,5-2 0 0,-5 4 0 0,2-2 0 0,0 1 0 16,0-2 0-16,-2 1-16 0,-1 0-72 0,2 0-12 0,-1-1-8 0,0 0-4 0,-1-1-8 0,0 0-4 15,-1-1 12-15,1 2-4 0,0-4-4 0,-1 1 12 0,1-1 8 0,0-1 0 16,-2 0-12-16,2 0 8 0,-2-3 8 0,0 2 4 0,1-4 20 0,2 2 8 16,-3-3 12-16,0 0 12 0,0 0 24 0,0-3 20 0,1 2 20 0,-1-3 20 15,0 1 8-15,0-5 12 0,0 3 12 0,0-1 12 0,-1 0 4 0,1-1 12 16,-3-2 8-16,3 2 8 0,-1-3 8 0,-2 1 0 0,3 1 0 0,-1 0-8 0,-2 0-12 16,1 1-12-16,1-1-12 0,-2-2-8 0,0 4-8 0,2-1-8 0,-2 2-8 15,0-1-8-15,0 1-4 0,0 1-8 0,0 0-4 0,0 1-28 0,0 1 0 16,0 2 0-16,1 0 0 0,1 1 0 0,-1-1 0 0,1 3 0 0,2 3 0 15,-1-1 0-15,1 1 0 0,1 3 0 0,-1 0 0 0,1 3 0 0,0-1 0 16,2 3 0-16,0 0 0 0,-1 3 0 0,2 1 0 0,0 2 0 0,0 0 0 0,2 2 0 16,-2 2 0-16,2 0 0 0,0 1 0 0,0 3 0 0,2 0 0 0,-2 0 0 15,2 3 0-15,-1-1 0 0,1 1 0 0,0 0 0 0,-2 3 0 0,-1-3 0 16,3 1-24-16,-2 1-80 0,-2-2-16 0,3-1-16 0,-3 0-12 0,0 0 0 0,0-1 0 16,1-1 8-16,-2-3 4 0,-1 0 12 0,-1-1 12 0,1-4-4 15,0 2-8-15,-1-4 8 0,0-3 16 0,-2-2 12 0,0-1 8 0,-1-2 8 0</inkml:trace>
  <inkml:trace contextRef="#ctx0" brushRef="#br0" timeOffset="18656.09">6266 3285 27 0,'-15'-24'148'0,"1"-2"0"0,2 2 0 0,-1-1-8 16,-1 4 0-16,1-2-12 0,-1 3-4 0,4 0 8 0,-2 0-8 0,2 2-8 16,1 1-12-16,1 4-12 0,0-4-12 0,0 4-8 0,3 1-8 0,-1 0-8 15,1 2-8-15,1 1-4 0,2-2-4 0,-1 3-8 0,3 0-4 0,0 0-16 0,3 0-12 16,0 3 0-16,2-1 0 0,-1-2 0 0,1 2 0 0,0-1 0 15,3 0 0-15,0 1 0 0,-2 0 0 0,4 2 0 0,-2-2 0 0,1 0 0 0,2 2 0 16,-3 0 0-16,3 0 0 0,0 1-20 0,-1 1-8 0,2-3 0 0,-2 5 8 16,1-3 0-16,0 3 4 0,-2-2 0 0,1 2 0 0,1 0 4 0,-3 2-4 15,2 0 8-15,-1-1 0 0,-3 2 4 0,2 1-4 0,-5-1 4 0,2 1 4 0,0 1-4 16,-1 1 0-16,-2 0-4 0,1-1 8 0,-3 2-4 0,0 0-8 0,0 0-4 16,0 0-12-16,-3 1-12 0,1 0-12 0,-2-1-16 0,2 0-20 0,-2-1-20 15,0 3-12-15,-2-3-24 0,3 2-28 0,-2-1-4 0,0-2 24 0,-1 3 16 16,0-4 16-16,1 2 12 0,0 0 8 0,2-2 16 0,-2-1 8 0</inkml:trace>
  <inkml:trace contextRef="#ctx0" brushRef="#br0" timeOffset="18857.14">6718 2803 27 0,'6'-5'168'0,"-1"1"-4"0,-2 0-4 0,2-1-8 0,-4 1 0 0,-1 1-8 16,0-2-8-16,0 0-8 0,0 3-8 0,-4-3-16 0,2 3-12 15,1-3-8-15,-2 2-12 0,1-1-8 0,0 0-4 0,1 0-12 0,-1-1-4 0,2 0-8 16,0 1-4-16,0 0-4 0,2-1-16 0,-1-1-16 0,3 2-4 0,-1-1-24 16,0 1-16-16,3-2-20 0,-1 1-12 0,0-1-12 0,1 0-16 0,-1 2-20 0,2-2-16 15,0 1-16-15,1-1-20 0,-2 1 8 0,3 3 16 0,-1-3 20 0,0 2 12 16,-1 0 16-16,4 2 12 0,-3-1 12 0,-2 2 8 0</inkml:trace>
  <inkml:trace contextRef="#ctx0" brushRef="#br0" timeOffset="19009">6866 2791 47 0,'-6'15'168'0,"-3"1"4"0,1-2-4 0,1 1 4 0,-3 1-8 0,0-2-8 0,2 0-12 16,0 1-20-16,-3-3-12 0,3 1-16 0,2-1-8 0,-2 0-12 0,0 1-8 16,0-5-8-16,2 3-8 0,-1-4-4 0,1 2-4 0,2-1-4 0,0-2-12 15,1-2-8-15,0 0-20 0,3 1 0 0,0-3 0 0,0-2 0 0,3 0 0 16,0 0 0-16,2 0-32 0,0-2-44 0,2-3-24 0,0 1-16 0,1 0-24 16,0-2-24-16,1 1-20 0,-1-2-12 0,2 1 16 0,2-2 20 0,-2 3 16 15,-1-3 16-15,4-1 16 0,-4 1 16 0,1-1 4 0,2 0 16 0</inkml:trace>
  <inkml:trace contextRef="#ctx0" brushRef="#br0" timeOffset="19773.68">7962 2203 107 0,'-3'-5'164'0,"0"1"-8"0,-2 0-4 16,2-1-4-16,-2 1-8 0,-1 1-4 0,1-2-4 0,1 0-8 0,-3 1-8 15,4 0-12-15,-2-2-16 0,0 1-4 0,1-1-12 0,-1 2-8 0,4-3-8 16,-3 2-8-16,4-3 0 0,-1 2-8 0,1 0-4 0,1-3-4 0,1 2-32 15,1 0 0-15,0-1 0 0,3 0 0 0,-1 1 0 0,0-1 0 0,1-1 0 0,1 2 0 16,2-1 0-16,-1 0 0 0,2 1 0 0,-1 0 0 0,2 1 0 0,-1 0 0 16,-1 0 0-16,4 1 0 0,-4-1 0 0,4 4-16 0,-2-3-8 0,0 1 0 15,0 2 4-15,0 0 0 0,0 2 0 0,0 0 4 0,-3 0 0 0,2 2 4 16,-1 0 0-16,-1 2 0 0,-2 1 4 0,1-2 0 0,-2 2 4 0,1 1 0 16,-2 2 0-16,-2 1-4 0,1-2 4 0,-3 2 0 0,2 0 4 0,-2 1-4 0,-2 1 4 15,2 0 8-15,-3-1-4 0,1 2 4 0,-1 0-4 0,0 0 4 16,-1-1 0-16,-1 0 8 0,0 2 0 0,2-1 0 0,-2-1 0 0,0 0 0 0,0 0 0 15,-1 0-8-15,2-1 4 0,0 0-4 0,-2-1 0 0,3 0 0 0,-2 0 8 16,3 0-8-16,-2-1 0 0,1-1 0 0,1-1 8 0,2 0-12 0,-1 0-4 16,1 1 0-16,1-3 0 0,-1 2 0 0,3-2 0 0,-1-1 0 0,4 1 0 0,-3 0 0 15,2-1 0-15,1 0 0 0,1-2 0 0,0 2 0 0,1 0 0 0,0 0 0 16,0-1 0-16,3 0 0 0,-3 0 0 0,2 0 0 0,2 3 0 0,-2-3 0 16,1 2 0-16,1-2 0 0,-2 0 0 0,1 4 0 0,0-1 0 0,0-1 0 15,-1 0 0-15,2 1 0 0,-2-1 0 0,0 4 0 0,0-2 0 0,-2 0 0 16,-1 0 0-16,2 0 0 0,-1 1 0 0,-3 1 0 0,0-1 0 0,-2 1 0 0,3 0 0 15,-3-1 0-15,-1 2 0 0,-2-2 0 0,0 1 0 0,0 0 0 0,-5 3 0 16,4-5 0-16,-4 3 0 0,2-1 0 0,-2-1 0 0,-2 1 0 16,1-1 0-16,-2-1 0 0,0 1 0 0,0-1 0 0,0 0 0 0,-1 1 0 0,0-3 0 0,-1 1 0 15,1-1 0-15,-1 0 0 0,0-2 0 0,1 2 0 0,0-4-4 16,1 1-60-16,0-1-12 0,-1-1-8 0,2-1-12 0,1-1-16 0,1-2-12 16,0-1-12-16,-1 2-8 0,5-4-4 0,-3 0-20 0,4 0 4 0,0-1 16 0,2 0 20 15,1-2 12-15,3-1 12 0,-1 2 16 0,1-3 12 0</inkml:trace>
  <inkml:trace contextRef="#ctx0" brushRef="#br0" timeOffset="20041.57">8758 1960 155 0,'1'-7'192'0,"1"-4"0"0,-2 3-8 0,0-3-4 0,0 2-20 0,0-1-20 16,0 2-16-16,-2-1-12 0,2 1-12 0,-3-1-12 0,3 2-20 0,-3-1 0 0,1 1-4 15,1 1-12-15,-1 0-4 0,0-2-4 0,-1 3-8 0,2-1-4 0,1 3-24 16,-2-1-8-16,-1 3 0 0,3-1 0 0,0 1 0 0,0 2 0 16,3 2 0-16,-1 0 0 0,-1 1 0 0,2 0 0 0,-1 3 0 0,1 1 0 0,2 1 0 0,-2 1 0 15,2 2 0-15,0 0 0 0,2 3 0 0,0 0 0 0,-2 2 0 16,1-1 0-16,3 2 0 0,-2 1 0 0,-1 3 0 0,4-2 0 0,-3 3 0 0,1 1 0 16,0 0 0-16,0 1 0 0,0 0 0 0,0 1 0 0,0 0 0 0,-2 0 0 15,2-3-20-15,0 3-76 0,-2-3-24 0,1 1-28 0,-1-2-20 0,0-1-24 16,1-4-12-16,-1 0 12 0,-1 0 24 0,1-1 20 0,0-3 16 0,-1-1 16 15,-2-3 12-15,2-1 12 0,0-1 8 0</inkml:trace>
  <inkml:trace contextRef="#ctx0" brushRef="#br0" timeOffset="22326.57">3265 5733 79 0,'3'-5'164'16,"0"2"-8"-16,0-1-4 0,-1-1 4 0,1 1-16 0,-1-1 8 0,-2 2-4 15,1-1-12-15,-1-1-16 0,0 3-12 0,-1-4-12 0,-1 2-12 0,0 2-12 16,1-3-8-16,-2 3-4 0,1-1-8 0,-3 0-4 0,2 0-8 0,-2 2 0 16,0-1-4-16,-2 1-28 0,2-1-4 0,-1 2 0 0,-1 0 0 0,1 0 0 0,-2 2 0 15,0 1 0-15,0 0 0 0,-1-1 0 0,1 3 0 0,0 2 0 0,0-1 0 16,0 2 0-16,2 1 0 0,-2 2 0 0,1-1 0 0,1 2 0 0,0 2 0 16,1-1 0-16,0 2 0 0,2 2 0 0,0-1 0 0,1 0 0 0,1 3 0 15,1-1 0-15,0 0 0 0,0 0 0 0,3 3 0 0,0-3 0 0,0 1 0 16,4 0 0-16,-1 0 0 0,2-1 0 0,0 0 0 0,0-2 0 0,4 1 0 0,-2-2 0 15,3-2 0-15,1 1 0 0,0-4 0 0,0-1-92 0,2 1-24 0,-2-6-20 16,2 2-20-16,0-3-16 0,0 0-20 0,1-3-4 0,-1-1 20 0,1-1 20 16,-2-3 16-16,2-1 20 0,-1 0 16 0,0-3 8 0,-2 0 12 0,2-1 8 15</inkml:trace>
  <inkml:trace contextRef="#ctx0" brushRef="#br0" timeOffset="22725.72">3519 5629 27 0,'-8'-20'152'0,"0"1"8"0,-1 1-4 0,-1 0-8 0,1 1 4 0,0 1-8 15,-1 0-4-15,2 1-8 0,-2 1-8 0,1 0-12 0,1 3-16 0,0 0-12 0,-1 1-4 16,3 1-16-16,-1-2-8 0,1 4-4 0,-1-1-8 0,0 2 0 16,2 0-8-16,2 4-4 0,-1-3-20 0,1 3-12 0,3 2 0 0,0 2 0 0,0-2 0 15,0 5 0-15,2-3 0 0,1 4 0 0,2 0 0 0,0 2 0 0,-2 1 0 16,4 0 0-16,0 1 0 0,1 2 0 0,-2 2 0 0,3-1 0 0,0 2 0 16,0 1 0-16,0 1 0 0,1 2 0 0,0-2 0 0,-1 1 0 0,2 3 0 0,-1-2 0 15,-1 3 0-15,2-3 0 0,0 2 0 0,-3-1 0 0,3 0 0 16,-1 0 0-16,-2-3 0 0,1 4 0 0,-1-3 0 0,-2-2 0 0,1 0 0 0,0 1 0 15,-2-3 0-15,2 1 0 0,-4-3 0 0,2 0 0 0,-2-3 0 0,0 2 0 16,1-4 0-16,-2 0 0 0,1-2 0 0,-3-1 0 0,3-2 0 0,-3 0 0 16,2-2 0-16,-2-2 0 0,0-1 0 0,0-2 0 0,0-1 0 0,0-1 0 0,0-1 0 15,0-1 0-15,0 0 0 0,0-1 0 0,0-1 0 0,0 0 0 16,0-3 0-16,0 2 0 0,2-2 0 0,-1 1 0 0,1 1 0 0,1-3 0 0,-1 1 0 16,1 1 0-16,2-1 0 0,-1-1 0 0,1 3 0 0,1-1 0 0,-1 0 0 0,2 1 0 15,0 1 0-15,1 0 0 0,-2 2 0 0,3 0 0 0,1 0 0 16,0 4 0-16,0-4 0 0,2 6 0 0,-2-2 0 0,1 3 0 0,1-1 0 0,1 3 0 15,-1 0 0-15,0 0 0 0,-1 1 0 0,3 1 0 0,-3 2 0 0,3 0 0 16,-3 1 0-16,-1 1 0 0,4-1 0 0,-6 3 0 0,3-2 0 0,0 3-44 16,-3 0-56-16,2 0-12 0,-1-1-20 0,-1 3-20 0,0-1-20 0,-2 0-16 0,1-1-12 15,-1 1 24-15,0 1 24 0,-1-1 16 0,-2-2 16 0,2 3 16 16,0-1 8-16,1-3 8 0,-2 3 16 0</inkml:trace>
  <inkml:trace contextRef="#ctx0" brushRef="#br0" timeOffset="23547">4306 5547 107 0,'-3'-10'176'0,"-1"1"-8"0,1 2 0 0,-2-2-12 15,0 2-12-15,-1 1-4 0,-1 0-8 0,-2 2-8 0,3-1-16 0,-1 0-16 16,-2 4-8-16,-2-2-4 0,3 2-12 0,0-1-12 0,-1 2-4 0,-1 0-4 16,2 0-4-16,0 3-12 0,-1-2 0 0,1 1-4 0,0 2-20 0,1 1-8 15,-2-2 0-15,4 3 0 0,-1-2 0 0,-1 2 0 0,0 0 0 0,4 0 0 0,-2 2 0 16,3-2 0-16,-1 3 0 0,3-2 0 0,-3 2 0 0,3-1 0 0,0 2 0 15,1-3 0-15,1 3 0 0,0-1 0 0,1-1 0 0,0 2 0 0,2-1 0 16,1-2 0-16,-1 1 0 0,1-1 0 0,1 0 0 0,-1 0 0 0,3 0 0 0,-1-2 0 16,0 0 0-16,1-3 0 0,1 2 0 0,-2 0 0 0,2-2-8 15,0-1 0-15,-2 0 0 0,2-1 4 0,-1-1 0 0,-1 1-4 0,0-1 8 0,3-3 0 16,-5 2 8-16,1-2-4 0,1-1 4 0,-2 3 0 0,0-3 4 0,1-1-12 16,-2 2 0-16,-1-2 0 0,1-1 0 0,-2 2 0 0,2-1 0 0,-2-2 0 15,0 2 0-15,-1 1 0 0,-1-4 0 0,1 3 0 0,0 0 0 0,-1-1 0 16,1 1 0-16,-2 0 0 0,1 0 0 0,-1 2 0 0,0 0 0 0,-1-1 0 15,-1 0 0-15,2 1 0 0,-1 1 0 0,1 0 0 0,-2 0 0 0,0 1 0 0,2 2 0 16,-1-2 0-16,-1 2 0 0,-1 2 0 0,3 0 0 0,-2 1 0 0,-2 0 0 16,4 0 0-16,-3 3 0 0,3-2 0 0,-2 2 0 0,1 1 0 0,-1 0 0 15,2 2 0-15,0-2 0 0,0 3 0 0,0-4 0 0,0 4 0 0,0 0 0 0,3-2 0 16,-1 0 0-16,-1 1 0 0,1 1 0 0,4-3 0 0,-3 2 0 16,2-1 0-16,1-2 0 0,-1 0 0 0,0 0 0 0,4-1-12 0,-1-1-28 0,0-3 0 15,0 1 0-15,3-1 0 0,-1-1 0 0,2-1 4 0,-1-2 4 0,1-1 0 16,0 0 4-16,-1-2 4 0,2 0 0 0,1-1 8 0,-3-1 4 0,3-1 8 15,-3 0 0-15,3-1 8 0,-4-2 4 0,1 1 4 0,0-2 8 0,0 0-4 0,-1-1 8 16,-1 0 8-16,-1 0 0 0,0-2 4 0,-3 0-4 0,1 1 0 0,0-2 8 16,-1 2-4-16,-2-2-4 0,-1 0 0 0,1 2-4 0,-1 0-20 0,-2-2-8 15,0 2 0-15,-2 0 0 0,0 0 0 0,1 2 0 0,-4-1 0 0,2 2 0 16,1 0 0-16,-4 0 0 0,2 2 0 0,-1-1 0 0,0 2 0 0,0 2 0 16,-1-1 0-16,-2 1 0 0,3 2 0 0,-1 0 0 0,-1 4 0 0,1-1 0 0,0 2 0 15,-2 0 0-15,3 0 0 0,0 2 0 0,-1 2 0 0,2-2 0 16,-1 3 0-16,0 1 0 0,3-2 0 0,-1 4 0 0,0-2 0 0,3 0 0 0,-2 1 0 15,1 0 0-15,-1 1 0 0,2-3 0 0,2 3 0 0,-1 1 0 0,1-3 0 16,0 1 0-16,1-1 0 0,0 0 0 0,2-2-32 0,0 2 4 0,1-2-4 16,0 1 4-16,0-2 0 0,2 0 0 0,0 0 4 0,0 0 0 0,2-3 4 0,-1 0 4 15,-1 2 0-15,0-2 4 0,2-2 0 0,0 2 0 0,-2 0 4 16,0-3 4-16,0 1 4 0,0 0 0 0,0 0 12 0,0-1 0 0,-2 0-4 0,2 1 12 16,-2 0 4-16,1-2 4 0,-1 2-4 0,-3-1 4 0,3 0-4 0,-1 0 0 15,0 1 0-15,-2-1-4 0,-1 2 0 0,1-2 4 0,0 1-8 0,-1 1 0 16,-2 1-16-16,3-2 0 0,-3 2 0 0,0 0 0 0,0 2 0 0,0-2 0 0,0 1 0 15,0 2 0-15,-2 0 0 0,1 0 0 0,1 2 0 0,-2-1 0 16,-1 0 0-16,3 2 0 0,-3 2 0 0,1-2 0 0,-1 1 0 0,3 2 0 0,-3 1 0 16,1-1 0-16,1 0 0 0,-1 1 0 0,0 1 0 0,2-1 0 0,0 1 0 15,0 0 0-15,0 0 0 0,0 0 0 0,0 0 0 0,2 2 0 0,1-3 0 16,-1 3 0-16,1-3 0 0,0 0 0 0,2-1 0 0,-2 0 0 0,2 2 0 0,3-4 0 16,-2 1 0-16,0-1 0 0,1-1 0 0,2 0 0 0,-1-1 0 15,2-1 0-15,-1-1 0 0,2-1 0 0,0-1 0 0,-1-1-36 0,2 0-52 0,0-1-24 16,0-2-24-16,-1 0-12 0,0 0-20 0,2-3-20 0,-2 1-8 0,1-1 20 0,-2-1 20 15,1 2 20-15,0-2 12 0,-1-2 20 0,-1 0 8 0,-1 2 16 16,1-3 4-16</inkml:trace>
  <inkml:trace contextRef="#ctx0" brushRef="#br0" timeOffset="25511.82">5943 4944 27 0,'2'-1'140'0,"-1"-3"-4"0,-1 2-4 0,2-1 0 0,-2 1-4 15,1-1-4-15,1 0-4 0,-2 1 0 0,0-3-4 0,0 1-4 0,0 2-8 0,0-2-4 16,0 1-8-16,0-2-12 0,0 1-8 0,0 1-8 0,0-1-8 16,0 1 0-16,0-2-12 0,0 2-4 0,0 0-8 0,0-1-12 0,0 1-20 0,0 0 0 15,0-1 0-15,0 2 0 0,0-1 0 0,0 0 0 0,0 0 0 0,0 1 0 16,0-1 0-16,0 1 0 0,0 0 0 0,0 0 0 0,0 0 0 0,0 1 0 16,0 0 0-16,0-1 0 0,0 2 0 0,0-2 0 0,0 2 0 15,0-1 0-15,0 1 0 0,0-1 0 0,0 1 0 0,0 0 0 0,0 0 0 0,0 0 0 16,0 0 0-16,0 0 0 0,0 0 0 0,-2 0 0 0,2 0 0 0,0 0 0 0,-1 0 0 15,1 0 0-15,0 0 0 0,0 0 0 0,0 0 0 0,0 1 0 0,0-1 0 16,0 0 0-16,0 0 0 0,-2 0 0 0,2 0 0 0,0 0 0 0,0 0 0 0,0 0 0 16,0 0 0-16,0 0 0 0,0 0 0 0,0 0 0 0,0 0 0 0,0 0 0 15,0 0 0-15,0 0 0 0,-1 0 0 0,1 0 0 0,0 0 0 0,0 0 0 16,0 0 0-16,0 0 0 0,0 0 0 0,0 0 0 0,0 0 0 0,0 0 0 16,0 0 0-16,0 0 0 0,0 0 0 0,0 0 0 0,0 0 0 0,0 0 0 15,0 0 0-15,0 0 0 0,0 0 0 0,-2 0 0 0,4 0 0 0,-4 0 0 0,2 0 0 16,0 0 0-16,0 0 0 0,0 0 0 0,0 0 0 0,0 0 0 0,0 0 0 15,-2 0 0-15,2 0 0 0,0 0 0 0,0 0 0 0,0 0 0 0,0 0 0 16,0 0 0-16,0 0 0 0,0 0 0 0,0 0 0 0,0 0 0 0,0 0 0 0,0 0 0 16,0 0 0-16,-1 0 0 0,1-1 0 0,0 1 0 0,0 0 0 15,0 0 0-15,-2 0 0 0,2 0 0 0,2 0 0 0,-4 0 0 0,2 0 0 0,0 0 0 16,0 0 0-16,0 0 0 0,0 0 0 0,0 0 0 0,0 0 0 0,0-2 0 16,0 2 0-16,0 0 0 0,0 0 0 0,0 0 0 0,0 0 0 0,0 0 0 0,0 0 0 15,0-2 0-15,0 2 0 0,0 0 0 0,-1-1 0 0,1 1 0 0,0 0 0 16,0 0 0-16,0 0 0 0,0 0 0 0,-2 0 0 0,2 0 0 0,0 0 0 15,0 0 0-15,0 0 0 0,0 0 0 0,-3 0 0 0,3 0 0 0,0 0 0 16,0 0 0-16,0 0 0 0,0 0 0 0,0 0 0 0,0 0 0 0,0-1 0 16,0 1 0-16,0 0 0 0,0 0 0 0,0 0 0 0,-1 1 0 0,2-2 0 0,-2 1 0 15,1 0 0-15,0 0 0 0,1 0 0 0,-2 0 0 0,1 0 0 16,0 0 0-16,0 0 0 0,1 0 0 0,-2 0 0 0,1 0 0 0,0 0 0 0,0 0 0 0,0 0 0 16,0 0 0-16,0 0 0 0,0 0 0 0,0 0 0 0,0 0 0 15,0 0 0-15,0 0 0 0,-2 0 0 0,2 0 0 0,0 0 0 0,0 0 0 0,0 0 0 16,0 0 0-16,0 0 0 0,0 0 0 0,0 0 0 0,-1 0 0 0,1 0 0 15,0 0 0-15,-2 0 0 0,2 0 0 0,0 0 0 0,0 0 0 0,0 0 0 16,0-2 0-16,-2 2 0 0,2 0 0 0,0 0 0 0,0 0 0 0,0 0 0 16,0 0 0-16,0 0 0 0,0 0 0 0,-1 0 0 0,1 0 0 0,0 0 0 15,0 0 0-15,0 0 0 0,0 0 0 0,-2 0 0 0,2 0 0 0,0 0 0 0,0 0 0 16,0-1 0-16,0 1 0 0,0 0 0 0,0 0 0 0,0 0 0 0,0 0 0 16,2 0 0-16,-2 0 0 0,0 0 0 0,0 1 0 0,1-1 0 0,-1 0 0 0,2 3 0 15,-2-3 0-15,2 3 0 0,-1 0 0 0,2 0 0 0,-3 0 0 16,5 2 0-16,-4-3 0 0,2 5 0 0,2-3 0 0,-3 3 0 0,1-1 0 0,2 1 0 15,-2-1 0-15,2 1 0 0,1 1 0 0,-1-1 0 0,-2 2 0 0,3 0 0 16,-1 0 0-16,0 0 0 0,1 2 0 0,0-1 0 0,-1-1 0 0,0 2 0 16,-2-3 0-16,2 3 0 0,1-2 0 0,-3 2 0 0,0-2 0 0,1 0 0 0,0 0 0 15,-2-2 0-15,1 1 0 0,-3 0 0 0,2-1 0 0,-1 0 0 0,1-1 0 16,-2 0 0-16,0-1 0 0,0-1 0 0,-2 1 0 0,1-2 0 0,-1 0 0 0,1 0 0 16,-3-2 0-16,3 1 0 0,-2-2 0 0,-1 0 0 0,1-2 0 15,0 1 0-15,-3-1 0 0,3-1 0 0,-2 0 0 0,2-3 0 0,-2 2 0 0,0-2 0 16,2-1 0-16,-3-1 0 0,1-2 0 0,0 2 0 0,2-3 0 0,-2 1 0 15,2-2 0-15,-2 0 0 0,1 0 0 0,1-4 0 0,1 3 0 0,-1-2 0 16,1 2 0-16,2-2 0 0,-1 1 0 0,1-1 0 0,1-1 0 0,-1 1 0 0,2 0 0 16,1 0 0-16,0-1 0 0,3 3 0 0,-1-1 0 0,0 2 0 15,1-1 0-15,2-2 0 0,1 5 0 0,1-2 0 0,0 4 0 0,0-1 0 0,3 1 0 16,-1 1 0-16,2 3 0 0,0-3 0 0,0 5 0 0,2 0 0 0,-2 0 0 16,2 1 0-16,1 1 0 0,-2 1 0 0,2 1 0 0,-3 2 0 0,2 1 0 15,0-3 0-15,0 4 0 0,-2 0 0 0,0 0 0 0,-1 1 0 0,-1 0 0 0,1 3 0 16,-2-3 0-16,0 0 0 0,-1 3 0 0,-1-1 0 0,-1-2 0 15,0 3 0-15,-2 0 0 0,1-3 0 0,-4 1 0 0,3-1 0 0,-3 0 0 0,0 1 0 16,-1-2 0-16,0-1 0 0,-2 2 0 0,0-1 0 0,-2-1 0 0,0-2 0 16,1 0 0-16,-1 0 0 0,-1-2 0 0,0 1 0 0,-2-2 0 0,2 0 0 15,0-2 0-15,-2 1 0 0,0-1 0 0,2-2 0 0,-2 1 0 0,-1-2 0 0,2-1 0 16,-1-1 0-16,0 0 0 0,0 0 0 0,0 0 0 0,-1-2 0 0,2-2 0 16,-1 2 0-16,0-1 0 0,2-1 0 0,-1-1 0 0,1 1 0 0,0 0 0 15,0-2 0-15,0 2 0 0,2 1 0 0,-1-3 0 0,2 1 0 0,0 0 0 16,0 2 0-16,0-1 0 0,3 1 0 0,0-1 0 0,0 2 0 0,0 0 0 15,2 1 0-15,0 1 0 0,1 0 0 0,2 1 0 0,0 1 0 0,0 2 0 0,2 2 0 16,0-2 0-16,0 3 0 0,1 0 0 0,1 1 0 0,0 1 0 0,-1 2 0 16,1-1 0-16,0 2 0 0,0 1 0 0,-1-1 0 0,2 3 0 0,-1 0 0 15,0-1 0-15,-1 2 0 0,1 1 0 0,0 0 0 0,0-1 0 0,-2 1 0 16,-1 0 0-16,2 2-36 0,-1-1-52 0,-2 2-4 0,0-3-16 0,-1 0-16 16,0 1-8-16,-1-1-8 0,-1 0-24 0,1 0-4 0,-1-2-4 0,-1 2 16 0,-2-3 4 15,3 1 32-15,-2-2 12 0,-1 1 12 0,1-2 12 0,-1-1 12 16</inkml:trace>
  <inkml:trace contextRef="#ctx0" brushRef="#br0" timeOffset="25960.83">6731 4672 31 0,'1'-12'152'0,"-1"1"0"0,0-1 4 0,0-1-4 0,0 2 0 16,0 1 0-16,0 0-8 0,0-1-12 0,-3 1-12 0,3 2-16 0,-1-1-12 0,-1 3-8 16,0-2-8-16,1 1-8 0,-1 1-8 0,0 2-8 0,1 1-8 0,1 0-4 15,0 0-8-15,0 1 0 0,0 2-12 0,1 2-20 0,1-2 0 0,0 3 0 16,1 0 0-16,-1-2 0 0,2 2 0 0,-2 2 0 0,4-1 0 0,-3 0 0 0,2 2 0 15,1-1 0-15,1 1 0 0,-1 1 0 0,0-1 0 0,2 0 0 0,0-1 0 16,-1 1 0-16,0 0 0 0,3 0 0 0,-2 0 0 0,1 0 0 0,-1 0 0 16,2 0 0-16,-1-3-20 0,2 2 0 0,-1-1-4 0,-1 0 4 0,2-2 0 15,0 2 0-15,-1-3 12 0,1 0 0 0,-2-1 4 0,1 2-8 0,2-4 12 16,-2 2-12-16,-2-1 8 0,3 0 4 0,-3-1 0 0,0-1 0 0,-2 0 4 0,3 0 12 16,-2-3 8-16,-1 4 4 0,1-5 4 0,-1 1 0 0,-2 0 0 0,1 0-28 15,0-3-4-15,-2 1 0 0,-1 1 0 0,1-2 0 0,-3 0 0 0,0-2 0 16,0 1 0-16,0-1 0 0,-1-1 0 0,-1 2 0 0,0-2 0 0,-1 0 0 15,-2 0 0-15,2 0 0 0,1 0 0 0,-2 0 0 0,-1 0 0 0,2 1 0 16,-2 2 0-16,2-4 0 0,0 3 0 0,-2 0 0 0,3 2 0 0,-1 0 0 0,-3 1 0 16,5 2 0-16,-1 0 0 0,-1 2 0 0,1 2 0 0,2 1 0 15,-1 3 0-15,1 0 0 0,0 1 0 0,1 4 0 0,1 1 0 0,1 1 0 0,-1 4 0 0,2-1 0 16,1 4 0-16,0 1 0 0,1 1 0 0,-1 3 0 0,4 3 0 0,-3 2 0 16,2 1 0-16,2 1 0 0,-1 0 0 0,1 5 0 0,0 0 0 15,0 3 0-15,2-2 0 0,-1 3 0 0,1-1 0 0,-1 3 0 0,3-2 0 0,-2-1 0 16,-1 1 0-16,4-1 0 0,-5 1 0 0,4-1 0 0,-3-3 0 0,1-1 0 15,1 0 0-15,-3-2 0 0,0 0 0 0,2-4 0 0,-4 0 0 0,2-2 0 0,-1-3-44 16,-1-1-52-16,0-3-16 0,0-3-16 0,0-1-20 0,-2-4-8 0,0-2-12 16,-1-4-8-16,0-1-4 0,1-2 20 0,0-2 20 0,-2-2 16 0,-1-1 12 15,0-4 16-15,0 1 8 0,-1-4 12 0</inkml:trace>
  <inkml:trace contextRef="#ctx0" brushRef="#br0" timeOffset="26510.37">7866 3999 135 0,'0'-8'164'0,"2"0"4"0,-1 3-4 0,-1-3 0 0,3 2 0 0,-3 2-12 0,0-2-12 16,0 1-20-16,0 3-16 0,0-2-8 0,0-1-12 0,-1 3-12 0,-1 0-8 16,2-1-8-16,0 2-4 0,-3-1-8 0,3 1-4 0,-2-1-4 0,-1 1-8 15,0-1-28-15,1 2 0 0,-3 0 0 0,2 0 0 0,-3 2 0 0,2-1 0 16,-3 1 0-16,1-1 0 0,-1 1 0 0,-2 0 0 0,1 0 0 0,0 0 0 16,-3 3 0-16,3-3 0 0,-3 2 0 0,0-2 0 0,3 3 0 0,-3-2 0 0,1 1 0 15,-2-1 0-15,2 2 0 0,-2-2 0 0,2 1 0 0,1 1 0 0,-2-3 0 16,1 3 0-16,2-2 0 0,-1 2 0 0,-2-2 0 0,3 1 0 0,1-1 0 15,1-2 0-15,-2 3 0 0,2-2 0 0,3 2 0 0,-2-3 0 0,3 3 0 0,-1-2 0 16,2 0 0-16,-1 1 0 0,4-2 0 0,-1 2 0 0,1 0 0 16,-1 0 0-16,3 1 0 0,-1-2 0 0,0 3 0 0,0-2 0 0,2 1 0 0,1 2 0 15,0 0 0-15,-1 0 0 0,0 1 0 0,0 2 0 0,4-1 0 0,-3 0 0 16,-1 3 0-16,3-1 0 0,-3 2 0 0,4-1 0 0,-2 4 0 0,-1-2 0 16,1 2 0-16,-1 1 0 0,3-1 0 0,-4 2 0 0,3-1 0 0,-3 2 0 0,2 0 0 15,0 0 0-15,-2 2 0 0,-1-2 0 0,1 1 0 0,0 0 0 16,1 1 0-16,-1 0 0 0,-2-1 0 0,3 0 0 0,-2-2 0 0,-1 3 0 0,2-2 0 15,-1-1 0-15,1 0 0 0,-2-2 0 0,2 2 0 0,-2-3 0 0,2 0 0 16,1 0 0-16,0-2 0 0,-1-2 0 0,0-1 0 0,1 0 0 0,2-2 0 0,0-1 0 16,0 0 0-16,0-1 0 0,0 1 0 0,4-6 0 0,-4 2 0 15,4-2 0-15,-2 0 0 0,0 0 0 0,1 0 0 0,2-2 0 0,-4-1 0 0,4 0 0 16,-4 0 0-16,1-1 0 0,2-1-68 0,-2 0-40 0,0 0-16 0,0 0-24 16,-2-1-28-16,0 0-24 0,0 1-4 0,0-1 20 0,-2-2 20 0,-1 2 20 15,0-2 16-15,0 2 20 0,-2 0 8 0,-3 2 12 0,4-2 12 0</inkml:trace>
  <inkml:trace contextRef="#ctx0" brushRef="#br0" timeOffset="28295.09">8568 3947 43 0,'6'-4'96'0,"-2"2"4"0,0-3 12 0,2 5-4 0,-3-4 0 16,1 2 4-16,-1-1 0 0,0 1 0 0,0-1-4 0,1 0 4 0,-3 2 0 15,4-2-4-15,-2-1 0 0,0 3-12 0,-3-2-8 0,3 0-8 0,-1 2-12 16,-1-2-8-16,1 0-4 0,-2 1-12 0,3 0 0 0,-3 0-8 0,2-1-12 16,-1 1-24-16,-1-1 0 0,0 2 0 0,0-2 0 0,0 2 0 0,0-1 0 15,0 0 0-15,-1 0 0 0,-1 2 0 0,2-3 0 0,-3 2 0 0,3 1 0 0,-2 0 0 16,-1-1 0-16,0 1 0 0,1 0 0 0,-2 1 0 0,-1-1 0 0,2 0 0 15,-2 4 0-15,2-4 0 0,-2 2 0 0,0 0 0 0,-1 1 0 0,2 0 0 0,-1 0 0 16,0 0 0-16,0 0 0 0,0 0 0 0,-1 2 0 0,0-3 0 0,1 1 0 16,0 0 0-16,2 1 0 0,-2 0 0 0,-1 0 0 0,3-1 0 0,-2 2 0 15,2-1 0-15,0-1 0 0,-2 1 0 0,3 1 0 0,-1-1 0 0,2 2 0 16,-1-2 0-16,0 0 0 0,2 1 0 0,0-1 0 0,0 1 0 0,2 1 0 16,-2-2 0-16,3 2 0 0,-3 0 0 0,3 0 0 0,-1 2 0 0,1-3 0 0,-1 3 0 15,1-2 0-15,0 3 0 0,-1-1 0 0,3 1 0 0,-1 0 0 16,-1 0 0-16,0-1 0 0,2 2 0 0,-2-1 0 0,1 1 0 0,-1-2 0 0,0 2 0 0,3-1 0 15,-3 2 0-15,2-3 0 0,-2 2 0 0,0-1 0 0,1-2 0 0,-1 3 0 16,0-3 0-16,0 0 0 0,3 1 0 0,-4-2 0 0,1-1 0 0,0 1 0 16,-1 0 0-16,1-1 0 0,0-1 0 0,-1 0 0 0,1-1 0 0,0-3 0 15,-1 3 0-15,4-3 0 0,-3 0 0 0,0-2 0 0,1 1 0 0,0-2 0 16,0 1 0-16,0 0 0 0,2-3 0 0,-1 1 0 0,0-2 0 0,1 0 0 16,-1 1 0-16,2-1 0 0,-1-1 0 0,0 2 0 0,0-1 0 0,1-2 0 15,-1 1 0-15,3 1 0 0,-1-2 0 0,-1 2 0 0,2 0 0 0,-1 0 0 0,0-1 0 16,0 2 0-16,1-1 0 0,-1 2 0 0,0 0 0 0,0-1 0 0,3 4 0 15,-3-3 0-15,0 1 0 0,1 3 0 0,-2 0 0 0,2 0 0 0,-4 0 0 16,4 3 0-16,-2-1 0 0,-1 1 0 0,-1 2 0 0,1-1 0 0,-1 0 0 0,1 2 0 16,-1 0 0-16,-2 0 0 0,0 1 0 0,-1 2 0 0,1-1 0 15,-3 0 0-15,0 1 0 0,0 0 0 0,0 1 0 0,-3-1 0 0,1 2 0 0,-1 0 0 16,-2-1 0-16,1 1 0 0,-2-1 0 0,-1 0 0 0,1 1 0 0,-4-1 0 16,1-1 0-16,1 3 0 0,0-3 0 0,-2 1 0 0,-2 0 0 0,2-1 0 15,2-2 0-15,-4 2-16 0,2-1-52 0,1-1-20 0,-2-1-12 0,1 0-20 0,1-1-16 16,-2-2-20-16,4 0-28 0,-1-1-12 0,-1-1 20 0,3-1 16 0,-1-1 20 15,3-1 16-15,0-2 20 0,1-1 12 0,0-1 8 0,1-1 8 0</inkml:trace>
  <inkml:trace contextRef="#ctx0" brushRef="#br0" timeOffset="28692.82">9211 3829 103 0,'4'-3'164'15,"-1"-1"-4"-15,-2 1 0 0,-1 2 4 0,0-1-8 0,0 0-4 0,0 2-12 16,-3 0-16-16,2 2-12 0,-3 0-12 0,1-1-12 0,0 2-12 0,0 0-8 0,-2 0-12 16,2 1-4-16,-2 0-4 0,2 1-8 0,-2 1-4 0,2 0-4 15,-2 2-16-15,1-2-16 0,2 1 0 0,-2 1 0 0,2-1 0 0,-1 1 0 0,1 1 0 16,2 0 0-16,-3-2 0 0,3 3 0 0,0 0 0 0,0-1 0 0,2 0 0 16,-1 0 0-16,2 0 0 0,1-1 0 0,-1 2 0 0,3-3 0 0,-2 1 0 0,1-1 0 15,3 1 0-15,-1-2 0 0,2-2 0 0,-1 3 0 0,2-5 0 0,0 3 0 16,0-2 0-16,-2-2-4 0,3 1-24 0,2-1 4 0,-4-1 0 0,5-1 4 15,-4-1 0-15,1 1 8 0,1-2 0 0,0-2-4 0,-1 1 8 0,0-2 0 16,-2 1 0-16,1-3 4 0,1 2 0 0,-3-1 12 0,0-2 0 0,-1 2 4 16,0-3 0-16,-2 2 0 0,-1-3 4 0,0 1 0 0,-3 0-4 0,-1 0 8 0,0-2 0 15,0 1 0-15,-3 3 0 0,1-4-4 0,-2 1-16 0,0-1 0 0,-2 1 0 16,-2 1 0-16,2-1 0 0,-2 4 0 0,0-3 0 0,-3 1 0 0,0 2 0 16,1-2 0-16,-2 3 0 0,-1 0 0 0,1 1 0 0,-1 0 0 0,0 0 0 0,-3 4 0 15,2-2 0-15,0 1 0 0,1 2 0 0,-1 0 0 0,0 2 0 16,1 0 0-16,2-1-40 0,-2 0-60 0,3 3-16 0,0 0-16 0,2 0-24 0,-3-1-16 15,6 1-28-15,-1 1 8 0,1-2 20 0,3 0 20 0,-1 3 20 0,3-4 12 16,2 3 16-16,-1-2 12 0,4-2 16 0,0 3 4 0</inkml:trace>
  <inkml:trace contextRef="#ctx0" brushRef="#br0" timeOffset="29178.96">9692 3364 47 0,'-9'-4'144'0,"1"-1"-4"15,0 1 4-15,-3 0-4 0,3 1 0 0,-2 2-8 0,1-1 0 0,1-1-4 16,0 1-4-16,-2 2-4 0,3-2-20 0,0 2-8 0,-1 0-12 0,2 0-8 16,-2 0-8-16,2 0-8 0,1 0-4 0,0 0-8 0,2 0-8 0,1 0 0 0,-1-3-12 15,3 3-24-15,0-2 0 0,2 1 0 0,-1-2 0 0,4 1 0 16,0 0 0-16,0-2 0 0,1 0 0 0,2 0 0 0,0-1 0 0,0 1 0 0,0-1 0 15,3 1 0-15,-2-2 0 0,1 1 0 0,2 1 0 0,-4-3 0 0,4 4 0 16,0-4 0-16,-2 1 0 0,1 1 0 0,1-1 0 0,-2 2 0 0,2-2 0 16,-2 2 0-16,1-2 0 0,0 3 0 0,-1-2 0 0,-1 2 0 0,0 1 0 0,-1-3 0 15,0 5 0-15,-3-3 0 0,3 3 0 0,-2 0 0 0,1 2 0 16,-1-1 0-16,-1 2 0 0,0 0 0 0,1 1 0 0,0 1 0 0,-1 1 0 0,0 1 0 16,1 2 0-16,0 0 0 0,-1 2 0 0,1 0 0 0,-1 2 0 0,2 0 0 15,-1 0 0-15,3 3 0 0,-1 0 0 0,-1 2 0 0,2-1 0 0,0 2 0 16,-1 1 0-16,2-1 0 0,1 2 0 0,0 0 0 0,-1 0 0 0,2 2 0 0,-1-1 0 15,0 1 0-15,2 1 0 0,-3 0 0 0,3-1 0 0,-3 2 0 16,3-2 0-16,-1 2 0 0,0-1 0 0,-2-1 0 0,0 1 0 0,1 1 0 0,0-3 0 16,-1 2 0-16,-1-1 0 0,-1 0 0 0,0-1 0 0,0-1 0 0,-3 1 0 15,0-3 0-15,-1 1 0 0,-1 1 0 0,0-2 0 0,-3-1 0 0,0 1 0 0,0-2 0 16,-3 0 0-16,-1-2 0 0,-1 2 0 0,0-2 0 0,-3 0 0 16,0-2 0-16,-1 1 0 0,-1-2 0 0,-1-2 0 0,0 1 0 0,-2 0 0 15,-1-3 0-15,2 1 0 0,-1-3 0 0,-1 2 0 0,1-4 0 0,-1 1 0 0,1-1-28 16,-1-2-76-16,1 1-28 0,-1-3-20 0,3-2-28 0,-2 1-20 0,2-2-8 15,0-2 24-15,1 1 24 0,1-2 16 0,1 0 16 0,0-1 16 0,3-1 12 0,-2-3 12 16,2 2 12-16</inkml:trace>
  <inkml:trace contextRef="#ctx0" brushRef="#br0" timeOffset="29426.29">10552 3328 43 0,'-3'0'152'0,"-2"-1"-4"0,1-1-4 0,0 0-12 0,1 1-4 16,-2 0-8-16,1-1-12 0,1 0-12 0,0 1-12 0,-1 0-8 0,1-3-12 0,3 3-4 15,-3-2-8-15,1 0-4 0,2 2-12 0,-1-2-16 0,-1 1-12 0,2 1-24 16,0-2-12-16,0 1-24 0,2-1-20 0,-1 0-20 0,-1 2-28 0,2 0-28 15,1-3-12-15,-1 3 4 0,1 0 16 0,-1-1 16 0,1 0 12 0,0 0 12 0,1 2 12 16,0 0 12-16</inkml:trace>
  <inkml:trace contextRef="#ctx0" brushRef="#br0" timeOffset="29609.79">10660 3445 35 0,'3'14'188'0,"2"-2"12"0,-2 1 0 15,2 0-8-15,-2 0-24 0,3-1-16 0,-3 1-16 0,0 1-16 0,-1-2-16 0,1 1-12 16,0 2-8-16,1-3-12 0,-3 2-8 0,2-1-4 0,-1 0-8 0,2 1-8 15,-2 0-4-15,1-1-4 0,0 1-28 0,-1-1-8 0,0 2 0 0,-1-1 0 16,2 1 0-16,-1-1 0 0,-2 1 0 0,3 0 0 0,-1 2 0 16,-1 0 0-16,-1 1 0 0,2 1 0 0,-2-1 0 0,2 3 0 0,-2 0 0 0,0 2 0 0,0 0-68 15,0 0-96-15,-2 2-48 0,2 0-36 0,-2 2 28 0,-1 0 20 16,0 0 28-16,0 1 16 0,-2-1 20 0,0 2 12 0,0 0 16 0,-1-1 12 0,-2 0 12 16</inkml:trace>
  <inkml:trace contextRef="#ctx0" brushRef="#br0" timeOffset="31380.06">9781 1998 47 0,'1'0'76'0,"-1"1"8"15,2-1-4-15,-2 0 0 0,2 0 0 0,0 2 0 0,-2-2 8 0,2 0-4 0,-2 2 12 16,0-2 0-16,2 0 0 0,-2 1-4 0,0-1 4 0,0 0 0 15,-2 0 4-15,2 0 0 0,0 0-8 0,-2 0-8 0,-2 0-12 0,4-1-8 0,-2 1-4 16,-1-2-8-16,0 2-8 0,1-2-8 0,-1 2 0 0,0-1-4 0,0-1-28 16,1 2-4-16,-3-1 0 0,1 1 0 0,2-2 0 0,-1 2 0 0,2-1 0 15,-3 1 0-15,3-2 0 0,-1 2 0 0,-1 0-8 0,3 0-72 0,-2-1-12 0,2 1-28 16,0 0-28-16,2-1-40 0,1 1-28 0,0 0 16 0,1-2 20 0,0 2 24 16,4-2 16-16,0 2 16 0,0-2 16 0,4 2 12 0,1-3 8 0,0 2 12 15</inkml:trace>
  <inkml:trace contextRef="#ctx0" brushRef="#br0" timeOffset="31528.33">10328 2037 63 0,'8'11'120'0,"-1"5"-12"0,-2-2-4 0,-2 1-4 0,-1 2 0 15,-2 1-4-15,0 3-4 0,-2-2-8 0,-1 4-4 0,-2 1-8 0,-1 2-8 16,2 0-8-16,-3 2-8 0,1 2-4 0,-5-1-4 0,3 2-8 0,-2 0 0 16,2 2-4-16,-4 0-4 0,2 0-4 0,-1 2-8 0,-3-1-12 0,4-1-20 0,-3 3-24 15,1 0-40-15,1 2-36 0,0-1-64 0,0 3 8 0,-3 1 20 16,4 0 16-16,-1-1 16 0,-1 2 16 0,-1-3 12 0,3 1 8 0,0-2 12 15</inkml:trace>
  <inkml:trace contextRef="#ctx0" brushRef="#br0" timeOffset="35346.9">8454 8663 55 0,'-3'-5'136'0,"1"2"0"16,1-2-4-16,-1 1 0 0,-1 0-8 0,1-3 0 0,1 3-8 0,-1-1 0 15,2 1 0-15,-3 0 0 0,1 0-8 0,2 0-8 0,-1 0-8 0,-2 0-16 0,1 1-8 16,2 0-4-16,-1 0-8 0,-1 0-8 0,2 1-4 0,-1 0-8 15,1 0-4-15,0 1-12 0,1-1-20 0,1 1 0 0,-1 1 0 0,1 0 0 0,2 0 0 16,1 0 0-16,-2 1 0 0,2 1 0 0,2-1 0 0,-1 2 0 0,0 0 0 16,2 0 0-16,0 2 0 0,-2-1 0 0,5 2 0 0,-3 0 0 0,0-2 0 15,3 4 0-15,-1-3 0 0,-1 4 0 0,2-1 0 0,-3-1 0 0,2 1 0 0,-1 0 0 16,2 1 0-16,0 0 0 0,-3-1 0 0,3 1 0 0,-3 0 0 0,0 0 0 16,1 0 0-16,-4 0 0 0,2-2 0 0,-1 2 0 0,-1-1 0 0,0-1 0 15,-1 1 0-15,-1-2 0 0,0 1 0 0,1-1 0 0,-3-1 0 0,2 1 0 16,-3-2 0-16,0 1 0 0,0-2 0 0,0 0 0 0,0-2 0 0,-1 2 0 15,-1-3 0-15,1 1 0 0,-3-1 0 0,3-1 0 0,-4 0 0 0,3-1 0 0,-2-1 0 16,-1 0 0-16,0 0 0 0,2-1 0 0,-3-2 0 0,1-2 0 16,-3 2 0-16,4-1 0 0,-3-1 0 0,1-3 0 0,1 1 0 0,-3 0 0 0,2-1 0 15,0 1 0-15,-1-2 0 0,2-2 0 0,-2 2 0 0,2-1 0 0,0 0 0 16,0 0 0-16,2 0 0 0,-2-1 0 0,2 1 0 0,0-1 0 0,2 1 0 16,-1-1 0-16,2 1 0 0,2 0 0 0,-1 1 0 0,2 1 0 0,0-1 0 0,2 2 0 15,0-1 0-15,3 3 0 0,-2-1 0 0,3 1 0 0,1 2 0 16,-2 1 0-16,4 0 0 0,0 2 0 0,-3 0 0 0,5 1 0 0,-2 1 0 0,0 1 0 0,2 1 0 15,-2 1 0-15,2 1 0 0,-3 0 0 0,4 0 0 0,-3 2 0 16,-1 1 0-16,3 0 0 0,-3 0 0 0,1 1 0 0,-2 1 0 0,1-1 0 16,-2 1 0-16,1 1 0 0,-2-2 0 0,1 2 0 0,-4 0 0 0,2-2 0 0,-1 4 0 15,-1-3 0-15,-2-1 0 0,0 1 0 0,2-1 0 0,-2 1 0 0,-2-1 0 16,1-1 0-16,-2 0 0 0,0 0 0 0,0-1 0 0,0-1 0 0,0 1 0 0,-2-1 0 16,1-1 0-16,-1 1 0 0,-1-4 0 0,0 2 0 0,0-2 0 15,0 0 0-15,0 0 0 0,-1-2 0 0,1 2 0 0,0-2 0 0,-2-3 0 0,2 1 0 16,-3-1 0-16,1 1 0 0,2-4 0 0,-2 2 0 0,2-1 0 0,-2-2 0 15,0 0 0-15,-1-1 0 0,3-1 0 0,-2 0 0 0,2 1 0 0,-2-2 0 16,2 0 0-16,1 0 0 0,-1-1 0 0,2 0 0 0,-2-2 0 0,1 2 0 0,2-1 0 16,0 1 0-16,0-1 0 0,0 1 0 0,0-1 0 0,5-1 0 15,-4 3 0-15,4-1 0 0,-2 1 0 0,2-1 0 0,0 3 0 0,1 0 0 0,2-1 0 16,-2 3 0-16,2-2 0 0,0 3 0 0,3 1 0 0,-3-1 0 0,2 1 0 16,2 2 0-16,-1 1 0 0,-1 2 0 0,2-1 0 0,0 0 0 0,-1 2 0 15,1 2 0-15,1 1 0 0,-1 0 0 0,1 1 0 0,-3 1 0 0,2 1 0 0,1 0 0 16,-2 2 0-16,0-1 0 0,0 4 0 0,0-4 0 0,0 5 0 15,-1-1 0-15,1-1 0 0,-3 2 0 0,0 2 0 0,0-3 0 0,1 2 0 0,-4 0 0 16,3 2 0-16,-2-2-64 0,0-1-20 0,-3 1-20 0,2 0-12 0,-1-1-12 16,-1 0-4-16,0 2-24 0,-3-3-20 0,2 0-12 0,-1 0 20 0,-1-2 20 15,2-1 16-15,-2 3 16 0,0-5 12 0,0 2 12 0,-2-2 12 0</inkml:trace>
  <inkml:trace contextRef="#ctx0" brushRef="#br0" timeOffset="35997.15">9388 8173 15 0,'-4'-6'148'0,"2"1"4"0,-1-1 0 16,0 1 0-16,0 0 4 0,-2-1-4 0,3 2 0 0,-1-1-16 15,0 1-12-15,0-2-16 0,0 2-12 0,-2-1-12 0,2-1-8 0,1 4-8 0,-1-3-8 16,0 3-8-16,1-3-4 0,-1 2-8 0,1 0-4 0,-1 2-4 0,2-3-24 16,-4 3-8-16,5 0 0 0,-3-1 0 0,2 2 0 0,-1 0 0 0,2 0 0 15,0 0 0-15,-2 2 0 0,2-1 0 0,2 2 0 0,-2 0 0 0,0 0 0 0,2 0 0 16,-1 2 0-16,2 0 0 0,-1-1 0 0,2 2 0 0,-1-1 0 0,1 1 0 16,-1 0 0-16,0 1 0 0,2-1 0 0,1 0 0 0,0 1 0 0,-1-1 0 15,0 1 0-15,3-1 0 0,-2 1 0 0,2 2 0 0,-2-5 0 0,2 4 0 16,0-2 0-16,0-2 0 0,0 1 0 0,0-1 0 0,0 1 0 0,1-2 0 15,1-1 0-15,-4 0 0 0,2 1 0 0,1-2 0 0,-1 1 0 0,-3-2 0 0,3 0 0 16,0 0 0-16,-2 0 0 0,-1-3 0 0,2 3 0 0,-3-3 0 16,2 1 0-16,-3-2 0 0,2 1 0 0,-3-1 0 0,1 1 0 0,0-2 0 0,-1-1 0 15,-2 2 0-15,0-4 0 0,0 4 0 0,0-5 0 0,0 4 0 0,-3-3 0 16,1 2 0-16,-1-1 0 0,0 0 0 0,-1-3 0 0,1 3 0 0,-3 0 0 16,2-2 0-16,0 0 0 0,-2 2 0 0,3 0 0 0,-2-2 0 0,-1 2 0 0,1-1 0 15,0 2 0-15,2-1 0 0,-2 1 0 0,0 0 0 0,1 0 0 16,-2 0 0-16,3 4 0 0,-1-4 0 0,1 5 0 0,0-3 0 0,0 4 0 0,1-1 0 0,0 2 0 15,1 2 0-15,1-1 0 0,1 2 0 0,1 0 0 0,-2 3 0 16,3-1 0-16,2 4 0 0,-2-1 0 0,2 2 0 0,3 1 0 0,-4 1 0 16,4 1 0-16,-1 3 0 0,1-1 0 0,3 2 0 0,-2-1 0 0,1 6 0 0,2-3 0 15,0 3 0-15,0-1 0 0,2 2 0 0,0 0 0 0,-1 2 0 0,2-1 0 16,0 0 0-16,1 3 0 0,0-1 0 0,-2-1 0 0,2 0 0 0,0 1 0 16,-2 0 0-16,0-1 0 0,0 0 0 0,-1 2 0 0,0-4 0 0,-2 1 0 15,0-2 0-15,-2 1 0 0,1-2 0 0,-4-1 0 0,1 0 0 0,-1-1 0 0,-2-3 0 16,0 1 0-16,-3-3 0 0,-1 2 0 0,0-2 0 0,-3-1 0 0,1-1 0 15,-4-2 0-15,-1 1 0 0,0-3 0 0,-1 1 0 0,-3-1 0 0,2-2 0 16,-3 1 0-16,0-4 0 0,-1 2 0 0,0-1 0 0,-1 0 0 0,1-2 0 0,-2-1 0 16,2 1 0-16,-2-3 0 0,2 2 0 0,-1-2 0 0,1 0 0 15,0 0 0-15,-1-2 0 0,3 2-60 0,-2-4-44 0,4 2-12 0,-1-3-20 0,1 3-20 16,1-5-12-16,0 2-16 0,1-1-8 0,4-1 24 0,-3 1 16 0,3-2 20 16,2 1 12-16,1-2 20 0,0-1 8 0,0 2 8 0,1-1 12 0</inkml:trace>
  <inkml:trace contextRef="#ctx0" brushRef="#br0" timeOffset="36278.75">10214 8337 27 0,'2'-3'152'0,"-1"0"0"0,2 1 0 0,-1-1 0 16,-2 1-4-16,0 0 4 0,1 1-8 0,-1-2-4 0,0 2-20 0,0 0-12 0,0 1-12 16,0 0-12-16,0 0-8 0,0 0-8 0,0 1-8 0,0 0-8 15,0 2-4-15,0-1-8 0,2 1 0 0,-1 2-8 0,-1-1-28 0,2 1-4 0,0 3 0 16,-1-2 0-16,1 1 0 0,-1 0 0 0,1 2 0 0,1 0 0 0,-1 2 0 16,1 1 0-16,-1-2 0 0,2 4 0 0,-2-1-56 0,1-1-80 0,0 2-52 15,-1 1-44-15,1 0 0 0,-2 1 28 0,3-1 20 0,-3 0 20 0,1 2 20 16,-2-2 20-16,0 1 12 0,-2-1 12 0,1 0 12 0,-1 1 8 0</inkml:trace>
  <inkml:trace contextRef="#ctx0" brushRef="#br0" timeOffset="39233.25">10347 6974 15 0,'-2'-1'88'0,"2"1"0"0,0-1 0 15,-2 1 8-15,2-2-8 0,0 1 8 0,-2 1-4 0,0-3 4 0,2 3-4 16,-2-2 0-16,2 2 0 0,-1-3 0 0,-1 3 0 0,2-3 0 0,0 3 0 16,-1-1 0-16,-1-1 0 0,2 0-12 0,-2 2-8 0,2-2-8 0,0 0-8 0,0 0-8 15,0 1-4-15,0 0-4 0,-1-1-4 0,1-1-4 0,-2 2-32 0,2-1 0 16,0 1 0-16,0-2 0 0,0 1 0 0,0 1 0 0,0-1 0 0,0 1 0 16,-1-1 0-16,1 1 0 0,0-1 0 0,0 1 0 0,0 1 0 0,0-2 0 15,1 2 0-15,-1 0 0 0,2 0 0 0,-1 2 0 0,1-2 0 0,0 3 0 16,-1-2 0-16,2 2 0 0,-1 0 0 0,2 0 0 0,0 2 0 0,-3-1 0 0,2 0 0 15,1 2 0-15,-1-1 0 0,0 3 0 0,0-2 0 0,0 1 0 0,1 1 0 16,0 1 0-16,1-2 0 0,-2 1 0 0,0 1 0 0,0-2 0 0,1 2-12 16,-1-1-108-16,0 0-24 0,0-1-32 0,0 0-32 0,0-1-16 0,0 0 24 15,-1 0 28-15,0-1 16 0,-1-1 16 0,1-1 20 0,-1 0 12 0,1-1 12 16,0 0 12-16,-1-2 8 0</inkml:trace>
  <inkml:trace contextRef="#ctx0" brushRef="#br0" timeOffset="39818.89">10524 6781 79 0,'-2'0'112'0,"1"-1"8"0,-1 1-8 0,2 0 0 0,-3 0 0 16,3 0 0-16,-2 0 4 0,1 0-8 0,-1 0 4 0,2 0 0 0,-1 0-4 15,-1 1-4-15,2-1-4 0,-2 2-16 0,2-1-8 0,0-1-8 0,0 2-8 16,0-1-8-16,0 1 0 0,0 0-12 0,0 0-4 0,0 1-4 0,2 0-4 16,1 0-28-16,-3 2 0 0,3-3 0 0,-1 3 0 0,3 0 0 0,-2-1 0 0,1 2 0 15,1-1 0-15,-2 1 0 0,2 1 0 0,0-1 0 0,1 2 0 0,2-3 0 16,-2 1-20-16,1 2-120 0,-1 1-56 0,2-3-44 0,1 1 8 0,-2 0 24 15,1-1 28-15,1 1 20 0,-1 1 16 0,2-2 16 0,-2 1 16 0,1-1 12 16,-1 0 12-16,0 0 8 0</inkml:trace>
  <inkml:trace contextRef="#ctx0" brushRef="#br0" timeOffset="43333.17">11471 7033 87 0,'2'-1'92'0,"-1"-1"0"0,-1-1 0 0,2 0 4 0,-2 0-8 0,1 0 4 15,-1-1 4-15,2 1 0 0,-2-2-4 0,0 1 4 0,2-1 0 0,-2-1-4 16,0 2 8-16,0-2 0 0,0 2 0 0,0-4-12 0,0 3-8 0,0-2-8 15,0-1-12-15,-2 0-8 0,2 1-4 0,-2-2-4 0,1 2-4 0,1-2-4 0,-2-1-16 16,-1 2-20-16,3 0 0 0,-3-3 0 0,1 4 0 0,1-2 0 0,-1 0 0 16,0 2 0-16,-1 0 0 0,3-1 0 0,-3-1 0 0,1 2 0 0,0 1 0 15,0 0 0-15,0 0 0 0,2 2 0 0,-3 1 0 0,3 0 0 0,0 2 0 16,0 1 0-16,0 0 0 0,3 3 0 0,-3 1 0 0,2 0 0 0,2 4 0 0,0 0 0 16,-1-1 0-16,0 4 0 0,0 1 0 0,2-1 0 0,1 3 0 0,0 1 0 15,-1 2 0-15,0-1 0 0,1 2 0 0,1 1 0 0,-1 0 0 16,2 4 0-16,-2-3 0 0,1 3 0 0,1-1 0 0,-1 2 0 0,1 1 0 0,0-1 0 0,-1 1 0 15,2-1 0-15,-3-1 0 0,1 0 0 0,-1 0-36 0,2-2-60 16,-2 0-8-16,-1 0-12 0,1-3-12 0,-1-1-12 0,0 2-4 0,1-2-20 0,-1-5-4 16,-2 2-4-16,0-1 20 0,0-2 16 0,2 0 16 0,-3-1 16 0,-1-2 12 15,1-3 8-15,2 3 12 0</inkml:trace>
  <inkml:trace contextRef="#ctx0" brushRef="#br0" timeOffset="43901.08">11028 7271 7 0,'-2'0'68'16,"-1"0"-4"-16,3 1 8 0,-4-1 0 0,2-1-4 0,1 1 0 0,-1 0 0 0,1 0-4 16,-1 0 0-16,0 0-4 0,2-3 8 0,-1 3-12 0,-1-2 8 0,2 2 0 15,0 0-4-15,-2 0 4 0,2 0-4 0,-1 0-4 0,1 0 0 0,-2 0-4 16,2-2 0-16,0 2-8 0,0 0-8 0,-1 0 0 0,1 0-4 0,-2 0-4 0,2 0-4 15,0 0-4-15,0 0 0 0,0 0 0 0,0 0 4 0,0 0 0 0,0 0 0 16,0 2 4-16,0-2-4 0,2 2-8 0,-1 1 4 0,1-1-4 0,-2 2 4 16,1-2-4-16,1 2 0 0,0-2 0 0,1 3-8 0,-3-2-4 0,3 0 12 15,0 1-4-15,2 0 0 0,-2 0-4 0,0 0 0 0,0-1 0 0,1 2 0 16,0-1-4-16,-2 1 0 0,4-2 4 0,-1 1-8 0,-1-1 4 0,1 1 0 0,0 0 0 16,0-2 0-16,1 1 0 0,0-3-4 0,2 2-4 0,-3-2 8 0,2 2-4 15,1-4 0-15,-1 0 4 0,1 2 0 0,0-3-4 0,-1 1 0 0,2-2-4 16,-1 0 4-16,-2 1 0 0,2-1 0 0,1-2 0 0,-2 0 0 0,-1 0 0 0,1 1-4 15,0-2 4-15,-2 1 0 0,0 0 4 0,1-1 0 0,-2-2 0 16,0 1 4-16,-2 3 0 0,2-3 0 0,-4 1-4 0,2 0-4 0,-2 1 4 0,-2-2 0 16,2 2 0-16,-4 2 0 0,1-2 0 0,-2 1 0 0,0 3-4 0,0-3 4 15,-1 1-4-15,-3 2 4 0,2 2 0 0,-1-2 0 0,-1 2-4 0,-2 0-8 16,3 0-4-16,-2 2-16 0,1 0-8 0,1 1-16 0,0-1-12 0,0 2-12 0,0-2-12 16,2 3-16-16,1 0-20 0,0-3-20 0,2 3-28 0,0-1-12 15,1 1 16-15,2-1 16 0,4 1 20 0,-3-1 16 0,4-1 12 0,1 2 8 0,2-4 12 16,2 2 12-16</inkml:trace>
  <inkml:trace contextRef="#ctx0" brushRef="#br0" timeOffset="44366.83">12201 7034 91 0,'0'-2'96'0,"0"-3"-4"16,0 2 0-16,2-1 0 0,-2 0 0 0,0 2-4 0,0-1 4 0,2-2-4 16,-4 2 4-16,2 0-4 0,0 0 0 0,-2 0 0 0,2 0-8 0,-1 2 4 15,-1-2-8-15,0 1-4 0,-1 0-4 0,2 2-4 0,-4-2 0 0,4 2-4 16,-4 0 0-16,3 0-8 0,-4 2 0 0,1-2-8 0,0 2-8 0,-1 0 0 0,-2 1-16 15,4 0-20-15,-5 1 0 0,2 1 0 0,-1-1 0 0,0 2 0 0,-2 0 0 16,1 0 0-16,1 0 0 0,0 3 0 0,-3-4 0 0,3 3 0 0,0 0 0 0,0-2 0 16,-1 2 0-16,1 1 0 0,2-2 0 0,-1 0 0 0,-2 1 0 15,4 1 0-15,0-2 0 0,1-1 0 0,0 0 0 0,1 0 0 0,1-1 0 16,2 0 0-16,0-1 0 0,4-2 0 0,-1 1 0 0,0-2 0 0,4 1 0 0,-1-2 0 16,3-2 0-16,-1 1 0 0,0-2 0 0,5 0 0 0,-4-2 0 0,1 1 0 15,2 0 0-15,-1-1 0 0,1-2 0 0,0 2 0 0,-1-3 0 0,2 1-8 0,0-1 0 16,-4 0 0-16,3 1 0 0,0-2-4 0,-3 2 4 0,2-2 4 0,-3-1 0 15,0 2-4-15,-1-1 4 0,0 1-4 0,-2-1 8 0,0 2-4 0,-4-1-4 16,1-1 0-16,0 2 8 0,-4 0 0 0,0 2 0 0,1-1 0 0,-2-2-4 16,-2 3-12-16,2 1 4 0,-5 1-12 0,0-2-4 0,2 3-4 0,-1-1-16 15,-4 1-8-15,3 1 0 0,0-1-16 0,-1 2-12 0,-2 0-16 0,5 0-4 0,-4 0-24 16,-1 2-24-16,3-2-20 0,0 1 8 0,2 2 20 0,-2-1 16 0,3-1 16 16,0 2 12-16,1 0 12 0,0 0 12 0</inkml:trace>
  <inkml:trace contextRef="#ctx0" brushRef="#br0" timeOffset="44918.4">12688 6801 191 0,'5'-6'192'0,"0"1"-12"16,0-1 0-16,-4 0-4 0,3 0-20 0,-4 0-16 0,1 0-16 0,-2 0-12 15,1 0-12-15,-2 2-16 0,-1-1-8 0,0-2-8 0,-1 1-8 0,1 1-8 16,-2-1-8-16,1 2-4 0,-2-1-4 0,1 1-4 0,-2-1-28 0,2 2-4 15,-4 0 0-15,5 1 0 0,-5 0 0 0,1 0 0 0,-1 0 0 0,3 2 0 0,-2-2 0 16,0 4 0-16,-3-2 0 0,5 1 0 0,-2 0 0 0,-1 3 0 0,0 0 0 16,3-1 0-16,0 3 0 0,-3-2 0 0,2 2 0 0,2 0 0 0,0 2 0 15,1-1 0-15,-3 1 0 0,5-1 0 0,-2 1 0 0,1 1 0 0,1-2 0 0,2 1 0 16,0 1 0-16,0-2 0 0,5 0 0 0,-4 1 0 0,4-3 0 16,-2 2 0-16,4-1 0 0,-1-1 0 0,2 0 0 0,0-3 0 0,0 0 0 0,1 1 0 15,2-3 0-15,0 0 0 0,-1 0 0 0,1-2 0 0,0-1 0 0,0 1 0 16,0-2 0-16,0 0 0 0,2-2 0 0,-4 0 0 0,1-2 0 0,2 0 0 15,-4 1 0-15,2-2 0 0,-2 0 0 0,1-1 0 0,-1 0 0 0,-1-1 0 0,-1-3 0 16,0 3 0-16,-1 0 0 0,-2-2 0 0,0 0 0 0,-1 0 0 16,-1 0 0-16,-1 0 0 0,0 0 0 0,0-2 0 0,-3 1 0 0,0 1 0 0,1-2 0 0,-1 1 0 15,-2-1 0-15,-1 1 0 0,0-3 0 0,0 4 0 0,-3-1 0 16,0-2 0-16,1 2 0 0,0-1 0 0,-1-1 0 0,-2 2 0 0,1-3 0 0,-1 3 0 16,-3 0 0-16,4-2 0 0,-2 3 0 0,2-2 0 0,-2 2 0 0,1-1 0 15,0 0 0-15,-1 2 0 0,2 2 0 0,2-2 0 0,-4 2 0 16,3-1 0-16,1 2 0 0,-2 0 0 0,1 1 0 0,3 1 0 0,-1 2 0 0,1 1 0 0,1 0 0 15,-1 2 0-15,2 1 0 0,0 1 0 0,3 1 0 0,-1 1 0 16,2 2 0-16,2 0 0 0,-1 2 0 0,3 3 0 0,0-1 0 0,2 1 0 0,-1 1 0 16,1 1 0-16,1 3 0 0,1-2 0 0,1 2 0 0,1 2 0 0,-1 0 0 15,2 1 0-15,-1 1 0 0,-1 1 0 0,4 1 0 0,-2-1 0 0,1 0 0 16,1 5 0-16,-2-5 0 0,3 1 0 0,-1 3 0 0,1-4 0 0,-1 1 0 16,0 1 0-16,3-1 0 0,-4-2 0 0,2 1 0 0,-1-1 0 0,-1-1 0 15,1 1-12-15,-3-4-76 0,4 2-4 0,-6-2-12 0,3-1-12 0,0-2-12 0,-3 2-12 16,2-5-16-16,0 2-4 0,-2-4-8 0,1 0 4 0,-3-2 20 0,3-1 16 15,-3 0 16-15,-1-1 12 0,2-2 12 0,-1-2 8 0</inkml:trace>
  <inkml:trace contextRef="#ctx0" brushRef="#br0" timeOffset="45600.07">12963 5901 19 0,'-4'-5'108'0,"1"1"4"0,1-1-8 0,-1-1 8 0,-2 1 4 16,2 1 0-16,1-3 4 0,-1 2-4 0,0 1 4 0,0-2 0 0,-2 1 0 0,2-1-4 15,0 1-12-15,0 2-12 0,0-4-8 0,-1 3-12 0,1-2-8 16,1 3-8-16,-1-2-4 0,-1 0-8 0,2 1-4 0,-1 1-4 0,2 0-32 0,-1 1-4 16,0-2 0-16,-1 2 0 0,3-2 0 0,-2 3 0 0,2-1 0 0,-1 1 0 15,-1-1 0-15,2 2 0 0,0 0 0 0,0 2 0 0,2-2 0 0,-2 1 0 0,1 2 0 16,1 1 0-16,-2-2 0 0,3 2 0 0,-3 0 0 0,4 0 0 0,-3 0 0 15,2 1 0-15,-1 3 0 0,2-4 0 0,-1 4 0 0,-1-1 0 0,3 1 0 16,-2-1 0-16,0 1 0 0,1 0 0 0,0 0-20 0,-2 0-80 0,4-1-12 16,-3 1-24-16,0-2-16 0,2 2-8 0,0-1-24 0,-2 0-12 0,0-1 20 15,3 0 20-15,-1-1 20 0,-2 1 16 0,2-4 16 0,0 3 8 0,1-2 12 0,-1 0 8 16</inkml:trace>
  <inkml:trace contextRef="#ctx0" brushRef="#br0" timeOffset="45792.17">13120 5833 171 0,'0'-11'168'0,"-2"0"-4"0,-2 0 4 16,2 1 0-16,-1-1 0 0,0 0-20 0,0 0-16 0,0 0-16 0,-1 1-12 16,-1-1-12-16,2 1-12 0,-3 1-8 0,3 0-8 0,-2-1-8 0,0 1-8 15,2 2-8-15,-2 0 0 0,2-1-4 0,-1 2-24 0,-1 2-12 0,4-1 0 16,-1 1 0-16,0 2 0 0,2-1 0 0,0 3 0 0,0-1 0 0,2 1 0 16,1 1 0-16,0 1 0 0,-1 1 0 0,5 1 0 0,-2 1 0 0,0-1 0 0,2 2 0 15,-1 2 0-15,3-1-24 0,-1 0-80 0,0 2-12 0,3-1-20 0,-3 1-24 16,3 2-32-16,2-1-16 0,-4-1 20 0,2 3 20 0,0-1 20 15,0 1 16-15,2-2 16 0,0 4 12 0,0-4 12 0,-3 2 8 0,1-1 12 0</inkml:trace>
  <inkml:trace contextRef="#ctx0" brushRef="#br0" timeOffset="46582.92">14165 6415 99 0,'0'-3'132'16,"2"0"-8"-16,-1 0 0 0,-1 2 4 0,0-2-4 0,0 1 4 0,0-1 0 0,0 2-8 16,2-2-4-16,-2 1-8 0,0 1-4 0,1-2-8 0,-1 1-8 0,0 2-12 15,0-2-12-15,0 2-8 0,2 0-4 0,-2 0-8 0,0 0-4 0,2 0 0 0,1 0-4 16,-2 2-16-16,1 0-20 0,1 1 0 0,1 0 0 0,-1 1 0 0,0 1 0 15,3-1 0-15,-3 2 0 0,4 2 0 0,-3 0 0 0,1 0 0 16,0 3 0-16,4 0 0 0,-2 2 0 0,-3-1-24 0,3 1-144 0,0 2-80 0,-2 1 0 16,2 0 28-16,-3-1 20 0,3 3 28 0,-4-3 16 0,3 4 16 0,-4 1 16 15,-1-4 16-15,-1 2 12 0,-1 2 8 0</inkml:trace>
  <inkml:trace contextRef="#ctx0" brushRef="#br0" timeOffset="48653.17">14831 5434 31 0,'-2'-6'160'16,"2"-1"0"-16,-3 1-4 0,2-2 0 0,-3 2-8 0,1 2 4 0,0-4-4 0,-1 3-12 16,0 2-16-16,1-4-16 0,-2 4-8 0,2-1-12 0,-2 0-12 0,2 0-8 15,1 2-8-15,-2 0-4 0,-1 2-4 0,2 0-8 0,2 0-4 0,-3 2-8 16,3 0-28-16,-1 2 0 0,1 1 0 0,1 1 0 0,-2 2 0 0,2-1 0 15,0 1 0-15,2 2 0 0,-2 1 0 0,1 1 0 0,1 1 0 0,1 2 0 16,-1 2 0-16,2 1 0 0,1 1 0 0,-1 1 0 0,0 2 0 0,1 0 0 0,1 3 0 16,-3-1 0-16,4-1 0 0,0 3 0 0,0 0 0 0,1-1 0 0,-2 1 0 15,3-1 0-15,-1-1 0 0,2 2 0 0,1-4 0 0,-3 2 0 0,1-1 0 16,2-2 0-16,-1 2 0 0,-1-4 0 0,1-1 0 0,2 1 0 0,-4-2 0 16,2-3 0-16,2 0-12 0,-2-2-60 0,0-2-16 0,0-2-8 0,0 0-12 15,-2-3-16-15,4-3-8 0,-4 0-12 0,2 0-8 0,1-4-8 0,-3-1-12 0,2 0 20 16,-1-1 16-16,0-3 16 0,-1 1 12 0,0-1 16 0,0-1 8 0,-2-2 12 15</inkml:trace>
  <inkml:trace contextRef="#ctx0" brushRef="#br0" timeOffset="48884.68">14913 5657 131 0,'-19'4'164'16,"2"-1"-8"-16,-4-2-8 0,2 2 0 0,3 0-4 0,-1 2-8 0,1-3-8 0,1 2-8 15,0 1-8-15,1-3-8 0,1 2-12 0,2-2-12 0,-3 1-8 16,4 0-8-16,1-1-8 0,1 1-8 0,0-2-4 0,2-1-8 0,3 2 0 0,-1-4-8 16,4 2-28-16,0-1 0 0,4-1 0 0,0-1 0 0,3 0 0 0,-1-1 0 15,7-1 0-15,-4-1 0 0,4 1 0 0,1-2 0 0,1 1-56 0,0-2-20 16,1 1-4-16,3 0-12 0,-3-1-12 0,4 1-8 0,-1-2-16 0,0-1-4 16,3 2-12-16,-1 0-12 0,0-3-8 0,1 4 8 0,1-3 20 0,-1 1 16 15,1 0 16-15,0-1 12 0,1 1 12 0,0 2 8 0</inkml:trace>
  <inkml:trace contextRef="#ctx0" brushRef="#br0" timeOffset="49886.75">15441 5478 19 0,'-3'4'140'0,"1"1"4"0,-1 1 0 16,-3-2-4-16,1 0 0 0,2 1 0 0,-3 0-8 0,1-1 0 0,-1-1-8 16,-2 3-8-16,3-4-8 0,-1 3-16 0,-1-3-8 0,2 2-16 0,-2-2-4 15,2 2-8-15,0-3-8 0,1 2-4 0,-3-2-4 0,4 2-4 0,-3-3-4 0,4 2-28 16,-1-1-4-16,-2-1 0 0,4 2 0 0,-1-2 0 0,1 0 0 15,1 0 0-15,-2 0 0 0,2 0 0 0,2-2 0 0,-1 2 0 0,-1-1 0 0,3-1 0 16,1 1 0-16,-1-1 0 0,0 1 0 0,3-2 0 0,-1 0-16 0,0 1-4 16,-1 0 0-16,3-3 0 0,0 1 4 0,-2 2 0 0,2-3 8 0,-3 2 4 0,3-1 4 15,-2 1 4-15,2-2 0 0,-2 2 4 0,1-1 4 0,-1-1 0 0,0 1 12 16,1-1 0-16,-3-1 0 0,2 2-16 0,-2-2-8 0,0 1 0 0,1 0 0 16,-1 2 0-16,-1-4 0 0,-1 2 0 0,-1 1 0 0,0 0 0 15,2-1 0-15,-4 2 0 0,2-1 0 0,-1 1 0 0,1 0 0 0,-2 0 0 0,-1 0 0 16,1 1 0-16,-1 1 0 0,0-1 0 0,-1 1 0 0,1 1 0 0,-3 0 0 0,3 1 0 15,-2-1 0-15,2 3 0 0,-2-1 0 0,0 2 0 0,2 1 0 0,-2-2 0 16,1 3 0-16,-1 0 0 0,2 1 0 0,0 1 0 0,0-1 0 0,-1 3 0 16,3-2 0-16,-3 3 0 0,4-2 0 0,-1 1 0 0,-1 2 0 0,2-2 0 0,0 3 0 15,2-3 0-15,-1 3 0 0,1-2 0 0,1 0 0 0,2 0 0 16,-2 0 0-16,4 0 0 0,-2-1 0 0,2-2 0 0,0 1 0 0,1 0 0 0,0-3 0 16,1 0 0-16,0 1-12 0,1-3-20 0,2 0 4 0,-4-3 0 0,4 3 4 15,0-4 4-15,-2 0 4 0,1 0 0 0,1-3 0 0,-2 2 4 0,2-4 4 16,-2 3 0-16,0-3 4 0,0-1 4 0,0 0 4 0,-2-2 16 0,2 1-4 0,0 0 4 15,-3-1 4-15,-1-2 0 0,2 0 4 0,-2 2 0 0,1-3 0 16,-3 1 4-16,1 1-32 0,0-3 0 0,-2 1 0 0,3 0 0 0,-3 0 0 0,-1 0 0 16,1 1 0-16,-3-1 0 0,2 1 0 0,0 1 0 0,-1-2 0 0,-1 3 0 15,0-2 0-15,0 3 0 0,0-2 0 0,0 1 0 0,0 1 0 0,0 1 0 16,0 0 0-16,2 0 0 0,-1 3 0 0,-1-2 0 0,0 3 0 0,4-2 0 16,-3 3 0-16,1 1 0 0,1 0 0 0,1 0 0 0,-1 2 0 0,-1 1 0 15,3 3 0-15,-2-4 0 0,0 4 0 0,2 0 0 0,0 1 0 0,-1 0 0 0,1-2 0 16,2 3 0-16,-4 0 0 0,2-1 0 0,-1 1 0 0,2 1 0 0,-1 0 0 15,2-2 0-15,-3 1 0 0,0-1 0 0,0 1 0 0,1-1 0 0,0 0 0 16,-2 0 0-16,0 0 0 0,0-1 0 0,0-1 0 0,-1 1 0 0,1-2 0 16,-1-1 0-16,0 0 0 0,-1 1 0 0,1-3 0 0,-2 0 0 0,1-1 0 15,-1 0 0-15,0 0 0 0,0-1 0 0,0 0 0 0,0-1 0 0,0-1 0 0,-1 0 0 16,-1 0 0-16,2-2 0 0,-1 1 0 0,-1-1 0 0,0 0 0 0,-1-1 0 16,1 2 0-16,-1-3 0 0,3-1 0 0,-3 2 0 0,1-1 0 0,-1-2 0 15,2 1 0-15,-4-1 0 0,4 1 0 0,-1-1 0 0,0 2 0 0,1-2 0 0,-1 2 0 16,2-2 0-16,-1 2 0 0,-1-1 0 0,2-1 0 0,-2 1 0 15,2 2 0-15,0-1 0 0,2 0 0 0,-2 1 0 0,2 0 0 0,-1 0 0 0,2 2 0 16,-1 0 0-16,1 1 0 0,2-2 0 0,-2 2 0 0,0 2 0 0,2-1 0 16,0 2 0-16,0 0 0 0,2 2 0 0,-1-2 0 0,-2 3 0 0,2-2 0 15,1 4 0-15,-1-2 0 0,0 0 0 0,0 1 0 0,1-1 0 0,-2 1 0 0,1 1 0 16,1 0 0-16,-2-1 0 0,2 1 0 0,-1 1 0 0,-1-1 0 0,1 1 0 16,-1-2 0-16,0 0 0 0,-1 1 0 0,0-1 0 0,0 1 0 15,0-2 0-15,0 1 0 0,-1-1 0 0,-1 0 0 0,-1 0 0 0,3 0 0 0,-3-1 0 16,-1 1 0-16,3-2 0 0,-3-1 0 0,0 2 0 0,0-1 0 0,0-1 0 15,0 0 0-15,-1-1 0 0,-1-1 0 0,2 2 0 0,-1-1 0 0,-3-1 0 0,4 1 0 16,-3-3 0-16,2 3 0 0,-3-2 0 0,2 0 0 0,-2 0 0 0,3-1 0 16,-2 1 0-16,-1-2 0 0,3 1 0 0,-2-2 0 0,-1 0 0 0,1 1 0 15,0-2 0-15,1 1 0 0,-2-1 0 0,1 0 0 0,1 0 0 0,-1-1 0 16,1 1 0-16,-1-1 0 0,3 1 0 0,-1 0 0 0,-1-2 0 0,0 1 0 16,2 1 0-16,0 1 0 0,0-2 0 0,0 2 0 0,0-2 0 0,2 2 0 0,0-1 0 15,-1 1 0-15,1 2 0 0,-1-2 0 0,4 1 0 0,-2-1 0 16,2 4 0-16,-1-3 0 0,3 4 0 0,-1 0 0 0,-1-1 0 0,4 2 0 0,-4 0 0 15,3 0 0-15,0 2 0 0,3 0 0 0,-3 0 0 0,0 1 0 0,3 2 0 16,0-2 0-16,-3 2 0 0,3 1 0 0,0-2 0 0,0 2 0 0,-1 0 0 16,2 1 0-16,0-1 0 0,-2 2 0 0,3-1 0 0,-3 2 0 0,2-2 0 0,-1 2 0 15,-3-1 0-15,5 0 0 0,-4 1 0 0,1 0 0 0,-1 0 0 0,-1-1 0 16,0 3-64-16,0-3-24 0,-2-1-8 0,2 4-8 0,-3-4-12 0,2 2-8 16,-3 0-8-16,1-2-12 0,-1 1-12 0,0 1 0 0,-3-1-8 0,4-1 20 15,-5-1 16-15,3 2 16 0,-3-4 12 0,4 3 12 0,-3-2 12 0</inkml:trace>
  <inkml:trace contextRef="#ctx0" brushRef="#br0" timeOffset="50120.89">16338 5437 71 0,'3'-9'120'0,"0"-3"8"0,0 2 0 0,-1-2 0 0,1 1 0 0,2-1 0 15,-4 0 0-15,2 0 0 0,-1 2 4 0,0-1-12 0,-1 1-12 0,1 0-12 16,-2-2-8-16,1 4-12 0,-1-2-12 0,0 2-4 0,0 0-12 0,0 1-4 0,0 1 0 16,-1-2-8-16,1 3-4 0,0 3-20 0,1 1-12 0,-1-1 0 0,0 2 0 15,2 0 0-15,1 3 0 0,-1-1 0 0,1 3 0 0,0 3 0 0,2-1 0 16,-1 1 0-16,1 2 0 0,0 2 0 0,3 0 0 0,0 4 0 0,0-2 0 0,0 3 0 15,0 1 0-15,2 3 0 0,0 0 0 0,1 1 0 0,0 2 0 16,0 2 0-16,-1 0 0 0,6 1 0 0,-5 2 0 0,3 1 0 0,-1 1 0 0,1-2 0 16,-2 2 0-16,1 1 0 0,3-2-32 0,-3 0-64 0,-1 0-8 0,3 1-12 15,-3-3-8-15,-1-1-12 0,0 1 0 0,3-2-8 0,-4-1 8 0,0-3-12 16,0 1-4-16,0-2 8 0,-2-3 12 0,1-1 20 0,-1 1 12 0,-1-5 8 16,-1 1 12-16</inkml:trace>
  <inkml:trace contextRef="#ctx0" brushRef="#br0" timeOffset="50486.07">16556 5478 87 0,'-11'-9'136'0,"-2"-1"-4"0,4 2 0 0,-2 0 0 0,-2-1-4 15,4 0-4-15,-1 2 8 0,-2-2-8 0,4 1-4 0,-4 0-4 0,2-2-12 0,1 1-12 16,0 0-8-16,-2-1-12 0,3 1-8 0,0-2-8 0,-3 0-4 15,5-1-8-15,-1-1-4 0,-1 1-4 0,4-1-4 0,-4 1-24 0,3-3-8 0,2 1 0 16,-2-1 0-16,2 2 0 0,1-4 0 0,1 3 0 0,-1-2 0 0,2 1 0 16,0-2 0-16,2 3 0 0,-1-1 0 0,3 0 0 0,-1 0 0 0,2 1 0 15,-1-1 0-15,6 2 0 0,-4 0 0 0,0 0 0 0,4 1 0 0,1 1 0 0,-2 1 0 16,3 1 0-16,0 1 0 0,-1 0 0 0,3 1 0 0,1 2 0 0,-1 0 0 16,-1 2 0-16,1 0 0 0,2 3 0 0,-4 0 0 0,2 0 0 0,1 3 0 15,-1 0 0-15,-1 2 0 0,1-1 0 0,-3 2 0 0,2 0 0 0,-3 2 0 16,2-1 0-16,-3 2 0 0,2 0 0 0,-4 0 0 0,1 3 0 0,-4-3 0 0,2 2 0 15,-1 1 0-15,-2 0 0 0,-1 0 0 0,0 0 0 0,-2 1 0 16,0 0 0-16,-4-2 0 0,1 1 0 0,2 0 0 0,-7-2 0 0,3 3 0 0,0-2 0 16,-3-1-48-16,2 0-32 0,-5 1-12 0,3-3-16 0,-2 2-20 0,1-3-8 0,-2 1-24 15,1-1-16-15,-2-1-12 0,1 2 16 0,0-4 20 0,0 1 16 16,0-1 16-16,1-1 16 0,-1 0 12 0,2-1 8 0</inkml:trace>
  <inkml:trace contextRef="#ctx0" brushRef="#br0" timeOffset="50918.91">16785 4399 47 0,'-11'-7'136'0,"2"1"-8"0,1 0-4 0,-3 0-4 16,3 0 0-16,0 0-4 0,-3-2-8 0,5 4 0 0,-1-2-8 0,-1 0-4 16,3 0-8-16,-2 0 0 0,0 1-4 0,3 1-4 0,-1-2-8 0,1 1-16 15,0-1 8-15,1 3-4 0,0-3-4 0,1 2-4 0,2-1-8 0,0 1-8 0,0 0 0 16,3 0-8-16,-1 0-28 0,4 1 0 0,-3-2 0 0,4 4 0 0,-3-2 0 16,3 0 0-16,2 3 0 0,-1-2 0 0,0 2 0 0,3 2 0 0,2-2 0 15,-4 4 0-15,5-1 0 0,-1 3 0 0,1 0 0 0,0 0 0 0,1 3 0 16,2 0 0-16,0 3 0 0,-1 0 0 0,2 2 0 0,-1-1 0 0,2 4 0 15,-1-1 0-15,0 5 0 0,0-1 0 0,-1 2 0 0,0 3 0 0,0 0 0 16,-2 2 0-16,1 4 0 0,0-2 0 0,-3 4 0 0,1 1 0 0,-2 1 0 0,-2-1 0 16,2 3 0-16,-4 1 0 0,1-2 0 0,0 3 0 0,-5-2 0 0,1 1 0 15,0 1 0-15,-2-1 0 0,1-3 0 0,-4 1 0 0,1 1 0 0,-2-3 0 16,-1 1 0-16,0-2 0 0,-1-2 0 0,1 0 0 0,-1-1 0 0,-2-2 0 16,1-3 0-16,-2-1 0 0,3-1 0 0,-4-2 0 0,2-3 0 0,0-3 0 15,1 0-32-15,-4-2-40 0,5-2-12 0,-2-4-12 0,0 1-12 0,2-2-12 0,-2-4-20 16,4 1-16-16,-4-3-12 0,2 0-8 0,1-4 8 0,1-1 20 0,1 1 24 15,0-3 8-15,0-1 16 0,1-1 8 0,1-2 12 0</inkml:trace>
  <inkml:trace contextRef="#ctx0" brushRef="#br0" timeOffset="51151.25">17558 4701 35 0,'-4'0'136'0,"2"0"0"0,-1 0-12 0,2 0-12 16,-3-2-12-16,1 2-8 0,1 0-16 0,1-3-12 0,-1 1-8 0,2 1-8 16,-1 0-12-16,-1-1-20 0,0 0-16 0,2 1-28 0,0 0-16 0,-1-1-20 15,1 0-32-15,0 1-24 0,0 0-8 0,1-1 0 0,-1-1 16 0,2 3 20 0,0 0 4 16,-1 0 12-16</inkml:trace>
  <inkml:trace contextRef="#ctx0" brushRef="#br0" timeOffset="51320.04">17633 4870 83 0,'1'15'184'0,"-1"0"-4"16,0 0-16-16,0 2 4 0,0-2-4 0,0 1-8 0,0-1-16 0,0 0-20 0,0 1-16 16,0 1-12-16,0-2-8 0,0 1-8 0,0 1-16 0,0-4 0 15,0 4-8-15,0-2-8 0,0 2-4 0,0-2-4 0,2 2-4 0,0-1-24 0,-1 0-8 16,2 1 0-16,1-1 0 0,2 2 0 0,-2 0 0 0,1 0 0 0,3 2-40 0,-1-2-64 15,2 3-32-15,-1 0-48 0,2 1-44 0,0 1 8 0,0 1 24 16,1-1 24-16,1 5 16 0,0-3 20 0,-1 2 12 0,5 2 16 0,-5-1 12 0,1 1 12 16</inkml:trace>
  <inkml:trace contextRef="#ctx0" brushRef="#br0" timeOffset="63224.67">2139 11607 23 0,'9'-3'36'16,"1"0"-8"-16,1 0 0 0,1 0 8 0,1-2 0 0,0 3-4 15,-2-4-4-15,3 2 4 0,0-3-4 0,1 3 4 0,0-1-8 0,0 0 0 0,2-1 0 16,-1-2 0-16,1 3 0 0,-1-3-4 0,1 1 0 0,2-1 4 0,-1 0-8 16,1-3-4-16,-2 5 4 0,4-3 0 0,-1-2 0 0,1 1 0 0,1 1 0 15,0-2-4-15,3 0 0 0,-2-1-4 0,2 2 4 0,-1-1 0 0,2 0-4 0,1-1 0 16,0 0 0-16,-1 2 0 0,1-4 0 0,1 3 0 0,-1-1-4 16,1 0 0-16,-1 0 0 0,1 0 0 0,1 2 0 0,-1-4 0 0,-2 4-4 0,2-2 4 15,1 1 0-15,-4-1-4 0,2 1 0 0,0 0 4 0,-2 0-4 0,-3 2 4 16,2-1-4-16,0 1 0 0,-2-1 0 0,-3 1 0 0,1 1 0 0,-1 0 0 15,-3 1 0-15,1-1 0 0,-4 1 0 0,0 2 0 0,1-1 0 0,-3 0 0 0,0 2-4 16,-1-1 4-16,-2 1-4 0,0 0-8 0,-1 1 0 0,0 1 0 0,-3-4-4 16,1 6 0-16,0-2 0 0,-2 2 4 0,0-3-8 0,-1 1-8 0,-1 2 8 15,1 0-16-15,-2-1-4 0,0 1-4 0,0-1 0 0,-2 1-16 0,2 0-28 0,-3 0-4 16,0 0 4-16,2 0 12 0</inkml:trace>
  <inkml:trace contextRef="#ctx0" brushRef="#br0" timeOffset="63590.88">3334 10938 3 0,'-3'-3'96'0,"1"0"-4"0,1 0-12 0,-1 0-4 16,-1 0-8-16,0 0-4 0,1 2-4 0,-1-3-4 0,0 2 0 0,0-2-8 0,0 2 8 15,1-1-16-15,-1 2 8 0,0-1-16 0,0-3 8 0,-1 5-8 0,1-2 4 16,0 2-4-16,-1-5 0 0,0 4-4 0,1 0 4 0,0-1-8 0,0 0-4 15,1 2 0-15,-1-1 0 0,1 0-8 0,-1 1 4 0,2-2-4 0,-3 2-4 0,4 0 0 16,-2-2-4-16,0 2 0 0,2 0 0 0,-2 2 0 0,2-2 0 0,0 2 0 16,0-2 0-16,2 1 0 0,-2 0 0 0,2 1 0 0,0 0 0 0,2 0 0 15,-1 3-4-15,0-5 4 0,2 2 4 0,0 3-8 0,1-4 0 0,2 1 4 16,-2 1-4-16,2-1 0 0,0 2-4 0,3-3 4 0,-2 2 0 0,3-1 0 16,0-1 0-16,1 2 0 0,1-2 0 0,-1 2 0 0,2-1 4 0,-2-1 0 0,4 2 0 15,-2-1 0-15,2-1-4 0,-1 2 0 0,1-1 4 0,-1 1 0 0,1-1-4 16,0 2 0-16,0-3 4 0,-3 2 0 0,3 1 4 0,-4 1-4 0,1 1 0 15,-1-4-4-15,-3 5 0 0,0 1 8 0,0-2-4 0,-3 3 0 0,0-2 4 16,-4 4 0-16,0-1-4 0,-1 0-4 0,-2 4-4 0,0-2-4 0,0 2-20 16,-3 1-20-16,1-2-32 0,-1 1-32 0,-3 1-40 0,1 0-20 0,0-2 20 0,1 0 12 15,-1 1 16-15,0-2 16 0,-1 0 12 0,3-1 8 0,-2-1 12 16</inkml:trace>
  <inkml:trace contextRef="#ctx0" brushRef="#br0" timeOffset="64940.31">7055 13344 23 0,'0'-8'172'0,"-2"0"-4"0,2-2-8 0,-2 1-8 0,1-1 0 0,-1 1 0 0,1-2-4 16,-4 1-16-16,4-1-16 0,-2 0-12 0,1 0-12 0,-3 2-8 0,3-1-12 15,-1 0-8-15,0 2-8 0,1-2-8 0,-1 0-4 0,0 3-8 0,0-2 0 0,0 2-4 16,1 3-28-16,-1-1-4 0,3 2 0 0,0 1 0 0,0 2 0 16,0 2 0-16,2 1 0 0,1 2 0 0,-1 1 0 0,2 3 0 0,1 0 0 0,0 3 0 15,-1 1 0-15,3 3 0 0,-1-1 0 0,3 6 0 0,-2-2 0 0,-1 3 0 16,5 1 0-16,-3 3 0 0,2-1 0 0,-1 0 0 0,0 4 0 0,1-1 0 16,1 2 0-16,0 1 0 0,0 1 0 0,-3 1 0 0,5-2 0 0,-2 1-56 15,-1 1-32-15,0-1-16 0,-2-3-12 0,2 0-8 0,-1 2-20 0,-1-5-8 16,0 1-8-16,0-3-16 0,-2-1 4 0,2 0 20 0,-3-2 16 0,0-4 16 0,1 0 16 15,0-2 12-15,-1-2 8 0</inkml:trace>
  <inkml:trace contextRef="#ctx0" brushRef="#br0" timeOffset="65242.53">7102 13666 39 0,'-14'-16'164'0,"-2"-1"-4"0,2 1-8 16,-2-1-12-16,2-1-8 0,-5 0-4 0,5 1-4 0,-5-4-4 0,4 2 0 15,-3 0-8-15,0-2-12 0,-1 0-12 0,3 0-8 0,-3 0-8 0,1-1-8 16,1 0-8-16,-3 1-8 0,2 0-4 0,1-1-4 0,0 0-8 0,-1 1 0 16,3-3-32-16,-1 3 0 0,0-1 0 0,3 2 0 0,-1-4 0 0,3 2 0 0,1 1 0 15,1-1 0-15,3 1 0 0,3 1 0 0,1-3 0 0,2 4 0 0,3-2 0 16,2 3 0-16,3-1 0 0,1 0 0 0,1 2 0 0,5 1 0 0,-2-1 0 16,4 2 0-16,1 1 0 0,3 1 0 0,-1 1 0 0,1 0 0 0,2 2 0 0,1 0 0 15,0 2 0-15,-2 2 0 0,3 0 0 0,-1 2 0 0,-2 1 0 16,0 2 0-16,0 1 0 0,0 1 0 0,-1 1 0 0,-2 1 0 0,-2 1 0 0,-4 2 0 15,0 2 0-15,-1 1 0 0,-2 2 0 0,-4-1 0 0,0 3 0 0,-4-1 0 16,1 3 0-16,-3-1 0 0,-3 4 0 0,1-3 0 0,-4 2 0 0,0 0 0 16,1 2 0-16,-3-2 0 0,-1 1 0 0,3-2 0 0,-4 2 0 0,2-2-52 0,-1 1-32 15,-1-3-16-15,2 1-8 0,0 0-20 0,-1-1-4 0,1-2-20 16,1 1-12-16,1-1-24 0,0-2 16 0,1-1 20 0,2 0 16 0,1-1 16 0,-1 1 16 16,3-3 12-16,2-1 8 0,-1-1 12 0</inkml:trace>
  <inkml:trace contextRef="#ctx0" brushRef="#br0" timeOffset="65691.19">7510 13065 123 0,'3'-4'128'0,"0"2"-8"0,1-3-4 0,-3 1 0 0,2 1-4 0,-3-3-8 16,2 1 0-16,-2-1-8 0,0 2-4 0,2-3-12 0,-1 1-8 0,-1 2-4 15,0-3-8-15,2 1 0 0,-2 0-8 0,1-2-12 0,3 2 4 0,-2-1-4 16,3 1-4-16,-2-2-4 0,1 4-4 0,2-4-8 0,-1 1 4 0,1 5-4 0,3-5-4 15,-4 2-8-15,3 0 4 0,3 1-12 0,-3 0 12 0,0 1 0 0,3 1-4 16,-2-1-16-16,1 2 0 0,0-2-4 0,0 3-4 0,0 0 0 0,1 0-4 0,0 0 0 16,-1 0 4-16,-1 3 0 0,2-2 0 0,-3 1 4 0,2 1 0 15,-1 0 0-15,-1 1 4 0,-2-1 0 0,1 2 0 0,-1-3 0 0,0 3 0 16,-1 1 4-16,-2-2 0 0,0 1 0 0,1-1 0 0,-3 3 0 0,1-2 0 0,-2-1 0 16,0 2 4-16,0-2 0 0,-2 1 0 0,2-1 4 0,-3 0 0 0,1 1 0 15,1-2 4-15,-2 0 0 0,-1 2 4 0,1-3 0 0,0 3 0 0,-1-3 4 0,-1-2-8 16,2 2 8-16,-1 1-8 0,1-3 8 0,0 0-4 0,-2 0-4 15,2-3-4-15,0 1 0 0,0 0 4 0,0-1 0 0,1-1-8 0,-1 0 4 16,3 0 0-16,-2-2 0 0,2 0 0 0,0-1 0 0,2 1 0 0,1-3-4 0,-1 0 0 16,1 1 0-16,3-1 0 0,-1-2 4 0,0 1-8 0,1 1 4 0,0-1 0 15,4-2 0-15,-2 2 4 0,0-1-4 0,1 0 0 0,0 2 4 0,1-1 0 16,0 1-4-16,0 0 8 0,0 1-8 0,1 0 4 0,2 2-4 0,-4-1-4 0,3 1 4 16,0 1 4-16,-2 3-4 0,2-2 0 0,-2 2 0 0,-1-2 0 15,2 4-4-15,-3 0 4 0,2 0-8 0,-1 4 4 0,0-3 4 0,-2 2-4 0,-1 0 0 16,1 2-4-16,0-1-8 0,-2 1-4 0,0 0-8 0,-2 1 0 0,0 1-16 15,1-2-12-15,-3 2 0 0,2-1-12 0,-3 0-16 0,2 0-16 0,-2 0-16 16,0 0-16-16,0-2-20 0,0 2-12 0,0-1 16 0,-2 0 16 0,2-2 12 0,-1 2 20 16,-1-1 12-16,1 0 8 0</inkml:trace>
  <inkml:trace contextRef="#ctx0" brushRef="#br0" timeOffset="65874.7">7958 12627 83 0,'-4'-17'120'0,"0"1"-4"0,0 1-12 0,0-3-4 0,-2 4-12 16,1-1-8-16,2-1 0 0,-1 1-4 0,0 0-4 0,0 1-4 0,1 2-8 16,-2-1-4-16,1 2-8 0,1-1-4 0,1 2-4 0,-3-1-8 0,2 2-4 15,2 1-8-15,-3 1-8 0,3 3-8 0,-1-3-12 0,-1 3-16 0,3 1-20 16,0 2-12-16,-2 0-16 0,2-1-4 0,0 4-20 0,0-2-20 0,0 2-20 0,2 1-8 16,-2 0 16-16,3 2 12 0,-1-1 16 0,-1 4 8 0,3-1 12 0</inkml:trace>
  <inkml:trace contextRef="#ctx0" brushRef="#br0" timeOffset="66257.42">8228 12601 11 0,'16'3'92'15,"-2"0"0"-15,0-1-4 0,0 0 4 0,-1 0 0 0,0 0-4 0,-1 0 0 0,-2 0-12 16,2 1-8-16,-2-2-4 0,1 3-4 0,-2-2-4 0,-1 3 0 0,1-3-12 16,-3 1 0-16,3 0-8 0,-2 2-4 0,-1-3 0 0,0 3-8 0,0 0-4 15,-1-1-4-15,-2 0 0 0,2 1-4 0,0-1 4 0,-2 1-4 0,0-1-4 0,3 1 4 16,-4-3-4-16,1 3 0 0,0 0 0 0,-1-1 0 0,0 1-4 15,-1-1 0-15,1 0 0 0,-1-1 4 0,-1 3-4 0,0-4 0 0,-1 3-4 0,-1-2 8 16,1 1-8-16,-3-1 4 0,1 2 0 0,0-4-4 0,1 2 0 0,-4 0 4 16,3-1-4-16,-2 0 0 0,2 2 0 0,-2-3 4 0,0 0 0 0,2-1 0 15,-3 2 0-15,0-2 0 0,1 0 0 0,0 0 0 0,2-2 4 0,-2 1 0 0,-1 0 0 16,3-3 0-16,-2 2 0 0,2-3 0 0,0 1 0 0,1-2 0 16,-1 0 0-16,1-2-4 0,2 0 0 0,-1 0 0 0,1-2 0 0,0 0 0 0,1 0 0 15,1-2 0-15,1 0 0 0,-1-1 0 0,3 0 0 0,-2 1-4 0,3-3 4 16,0 2-4-16,1-1 4 0,-1-1 0 0,2 2-4 0,1-1 4 0,-1 1-4 15,0-1 4-15,0 0-4 0,3 3 0 0,-1 0 0 0,-1 1 0 0,2 1 0 0,0 0 4 16,-1 1-4-16,2 3 0 0,-2 0 0 0,4-2 0 16,-4 7 0-16,1-2 0 0,1 0 0 0,-2 4 0 0,0 0 0 0,0 2 0 0,0-1-4 0,-2 3-4 15,2 0-8-15,-3 1-8 0,1 1-8 0,0 1-4 0,-1-1-24 16,0 3-8-16,-2 0-12 0,1 1-20 0,-1-1-16 0,0 0-12 0,-2 1-24 0,3 0 0 16,-3 0 16-16,-1 1 16 0,1-3 16 0,0 2 12 0,-1-1 8 0,-2 0 12 0</inkml:trace>
  <inkml:trace contextRef="#ctx0" brushRef="#br0" timeOffset="66491.25">8841 12325 63 0,'0'-19'172'0,"0"-2"-8"0,0 0-8 0,-1 1-8 16,-1 1 0-16,2 1-8 0,-3 0 4 0,3 0-12 0,-3 3-16 0,0-2-16 15,1 2-8-15,1 2-12 0,-2 0-12 0,1 3-8 0,0 1-4 0,1 0-8 16,-1 3-4-16,2 1-4 0,-1 0-8 0,1 2 0 0,1 1-20 0,-1 2-12 15,3 2 0-15,-1 1 0 0,1-2 0 0,2 5 0 0,-1 0 0 0,3 2 0 16,-2 1 0-16,1 1 0 0,0 0 0 0,2 4 0 0,0 2 0 0,0-2 0 0,0 3 0 16,1 2 0-16,1 0 0 0,-2 0 0 0,3 1-68 0,-2 2-20 0,1 0-20 15,-2-1-12-15,4 1-24 0,-4 2-16 0,2-1-20 0,1-1-16 0,-2 2 16 16,-1-3 20-16,1 1 20 0,0-1 16 0,-3 0 16 0,2-2 12 0,0 1 12 16,-2-1 8-16</inkml:trace>
  <inkml:trace contextRef="#ctx0" brushRef="#br0" timeOffset="66676.11">8981 12409 135 0,'-7'-11'140'0,"-1"1"-12"0,0 1-4 0,2 0-4 0,-2 0-12 16,2 2-8-16,1 0-12 0,0-4-8 0,-1 4-12 0,3 1-4 0,-2 0-12 16,2 0 0-16,0 1-8 0,1-1-8 0,-1-1-8 0,1 2-12 0,2 1-8 15,0-4-20-15,0 4-20 0,0-4-12 0,0 3-20 0,4-2-24 0,-3-1-20 16,2 2-28-16,1-1-16 0,1-1 4 0,-1-1 16 0,2 2 12 0,-1-2 16 0,3-3 12 15,-3 4 12-15,3-1 8 0</inkml:trace>
  <inkml:trace contextRef="#ctx0" brushRef="#br0" timeOffset="67111.38">9178 11889 43 0,'3'-10'148'0,"-3"3"-12"16,2-2 0-16,-4 2-4 0,2-1 0 0,0 1-8 0,-3 0 4 0,1 1-8 0,-1 0-4 15,-1-1-4-15,1 1-12 0,-2 1-4 0,2-1-12 0,-2 2-8 16,0 0-8-16,2-1-8 0,-3 2-12 0,1-1 0 0,2 1-8 0,1 1-4 0,-1 1-4 15,0-1 0-15,1 2-32 0,2 2 0 0,0-1 0 0,0 2 0 0,0 2 0 16,2-1 0-16,-1 3 0 0,1 2 0 0,1-3 0 0,1 7 0 16,-1-3 0-16,0 3 0 0,3 3 0 0,-1 1 0 0,0 0 0 0,-1 3 0 0,3-1 0 0,0 3 0 15,-2 3 0-15,2 0 0 0,-1 2 0 0,0 2 0 0,2 1 0 16,0 3 0-16,0 0 0 0,0 1 0 0,1 1 0 0,-1 1 0 0,2 1 0 0,-1 1 0 16,-1 1 0-16,2-3 0 0,-1 4 0 0,2-1 0 0,-1 0 0 0,-1 0 0 0,2 0 0 15,0 1 0-15,-1-3 0 0,4 1 0 0,-3 1 0 0,3-1 0 16,-3-1 0-16,3 1 0 0,1-3 0 0,-1 3 0 0,0-6 0 0,1 0 0 0,2 1 0 15,-1-3 0-15,1-1 0 0,0-3 0 0,-1 1 0 0,3-3 0 0,-1-1 0 16,-1-2 0-16,2-2 0 0,2-2 0 0,-1-1 0 0,-1-1 0 0,3-3 0 16,0-4 0-16,0 3 0 0,-1-4 0 0,1-3 0 0,0-1 0 0,-1-3 0 15,1-1 0-15,0-4 0 0,-1 1 0 0,-1-4 0 0,1-3 0 0,-4 0 0 0,2-2 0 16,-3-3 0-16,1 2 0 0,-1-7 0 0,-3 2 0 0,0-2 0 0,-3-2 0 16,0-2 0-16,-2 1 0 0,-3-3 0 0,1 0 0 0,-5-3 0 0,1 3 0 15,-4-6 0-15,-1 1 0 0,-4-1 0 0,-1 1 0 0,-2-1 0 0,-4-2 0 0,1 1 0 16,-4 1 0-16,-1 0 0 0,-2 0 0 0,-2 2 0 0,-1-1 0 15,-2 2 0-15,0-1 0 0,-2 3 0 0,-1 1 0 0,-1 1 0 0,1 1 0 16,-2 3 0-16,0-1 0 0,3 2 0 0,-2 2 0 0,2 1 0 0,-1 0 0 0,3 1 0 16,0 4 0-16,1 0 0 0,3 1 0 0,-1 1 0 0,3 2 0 0,2 1-56 15,1 0-64-15,3 4-32 0,2-2-28 0,2 2-20 0,2-2-16 0,4 1 24 0,0 1 20 16,3 0 20-16,3-2 16 0,2-1 20 0,1 3 12 0,2-3 8 0,3 4 12 16</inkml:trace>
  <inkml:trace contextRef="#ctx0" brushRef="#br0" timeOffset="72812.06">4216 11457 11 0,'-10'3'92'0,"2"0"-8"0,0 0-8 0,0-1-4 0,0 0-4 15,0-1-8-15,0 3-4 0,3-3-4 0,-4 1-4 0,3-1-4 0,-1 1-4 0,1-1 0 16,-1 1-4-16,0-1-4 0,2 1-8 0,-2-1 0 0,3 1 0 0,-3-2 0 16,1 1-4-16,3-1-4 0,-2 0 0 0,2 1 0 0,0-1-4 0,-2 0 0 15,3 0 4-15,1 0-8 0,-2 0 0 0,1 0 0 0,2 0 4 0,0 0-8 16,0 0 8-16,2-1-12 0,1 0 4 0,0-1 0 0,0 1-4 0,4-2 8 16,-1 1-4-16,3-2-4 0,1 1 0 0,1-4 4 0,3 3-4 0,-1-1-4 0,4-1 4 15,-1-2 0-15,5 1 4 0,1-3-8 0,0 1 12 0,3-1 0 0,5-1 0 16,2-1 0-16,1-1 0 0,2-1 0 0,3-1-4 0,1-2 0 0,3 1-12 15,2-2 12-15,2-2 0 0,1 1-8 0,-1-1 0 0,6-3 8 0,0 0 0 16,-1-1-4-16,4 0 0 0,2-2 4 0,0 1 0 0,1 0-8 0,0-2 8 0,0 1-4 16,1-1 4-16,1 0-12 0,-2 0 0 0,2 0 4 0,-1 0-4 0,-1 0 4 15,-1-1 4-15,-3 3 4 0,1 0 0 0,-1 0 0 0,-4 0 0 0,1 0 0 16,-2 0-4-16,-3 4 4 0,1-1 0 0,-2 1-4 0,0 1-8 0,-3-1 12 0,-3 3-4 16,0 0 4-16,-2 2 0 0,-4 0-16 0,-1 1 16 0,-2 3-12 15,-2-1 12-15,-4 1-4 0,-2 3 4 0,0-1-4 0,-3 2-8 0,-3 0 12 0,-2 2 0 16,-4 2 0-16,0-1-4 0,-4 1 0 0,-2 2 0 0,-2 0 0 0,-4 2 0 15,-2 0 0-15,-2 2 4 0,-3 0-4 0,-2 2 0 0,-3 1 0 0,0-1 0 0,-7 4 0 16,-1-1 0-16,0 2 0 0,-5 0 0 0,-3 3 0 0,-2 1 0 16,-1 0 0-16,-4 0 0 0,-3 4-8 0,-1-2 12 0,-3 4 0 0,-1-1-12 0,-2 3 4 15,1-1 4-15,-4 2-4 0,0 1 8 0,-2-1-12 0,0 2 12 0,1 0 4 16,-2 0-12-16,-1 1 4 0,0 0 12 0,0 0 0 0,-1 1 0 0,0-1 4 16,1-1-4-16,0 1 0 0,2 0 0 0,-2-1 0 0,3 0 4 0,1-2 0 0,1-1 0 15,3 2-4-15,2-4 0 0,1 1 0 0,3-1 0 0,1-1 0 0,6-2 0 16,-2-1 0-16,5-1-4 0,0 0 0 0,3-5 0 0,2 2 0 0,1 1 0 15,4-5 0-15,-1 1 0 0,5-1 4 0,3-2-4 0,1 0 0 0,4-2-4 0,3-1 0 16,2-1 0-16,3-2 0 0,6-1 0 0,1-1-4 0,6-2 0 16,2 0 4-16,4-2-4 0,2-1 0 0,7-3 4 0,1-1 0 0,2-2-4 0,4 1 0 15,3-3 0-15,6-4 0 0,-1 1 0 0,9-1 4 0,0-4-4 0,2 1 0 16,5-2 0-16,1 0-4 0,3-2 0 0,2 0-4 0,3-2-4 0,0 2 8 16,1-3 0-16,1 2 4 0,4-2-4 0,-3 0 0 0,2 0 0 0,0 1 0 15,-4 1-4-15,1-1 4 0,-1 2 0 0,-4 1-8 0,0-2 0 0,-5 4 4 16,0 1-8-16,-6-1-8 0,0 4 8 0,-4 1-8 0,-7 2 0 0,1 0 4 0,-9 3 12 15,-2 3-8-15,-7 0 8 0,-4 4-4 0,-5-1 8 0,-4 4-4 0,-5 1-4 16,-4 1 8-16,-7 2 4 0,-3 3 0 0,-3-1-12 0,-6 4 12 0,-4 2-8 0,-4-1 12 16,-6 3 0-16,-2 2-12 0,-6 2 12 0,-4 2-8 0,-5 2 0 15,-3 2 12-15,-6 1-4 0,-2 3 8 0,-1 0-4 0,-6 3 0 0,-2 0 4 0,-1 3 0 16,-4 0 0-16,-3 1 0 0,-2 1 4 0,-3 2 0 0,3-1 0 0,-3 2 4 16,1-1-8-16,1 0 4 0,1 0 0 0,0 2 0 0,3-3-4 0,1 1-4 15,2-1 0-15,2 0 0 0,3-1 0 0,2-3 4 0,3 2-8 0,5-4 0 0,1-2-4 16,8-1 4-16,2-1 0 0,6-3 0 0,5-3-4 0,4-2 0 15,6-3 4-15,5-1-4 0,6-3 4 0,7-3-4 0,5-3 0 0,9-1 0 0,4-2 0 16,9-4 4-16,2-2-4 0,9-1 0 0,0-4 0 0,8-1 0 0,2-2-4 16,6-3 0-16,6-2-4 0,2-2-4 0,6-3-4 0,2 0 8 0,3-2 4 15,2-3-12-15,4-2 0 0,0 1 8 0,3 0-8 0,3-2 4 0,-1 0-4 0,2-2 4 16,-1 1 0-16,2 1 8 0,-2 0-12 0,0 0 12 0,-5-1-16 0,0 3 12 16,-5-1-4-16,-2 4-12 0,-5-1 4 0,-4 1 0 0,-2 4 0 0,-8-1 0 15,-2 2 0-15,-7 2 0 0,-4 4 4 0,-7 1 0 0,-9 2 4 0,-3 2 0 16,-9 5 0-16,-6 1 4 0,-4 3 0 0,-7 3 4 0,-7 5 8 0,-6-1 0 15,-6 5 4-15,-7 3 8 0,-6 2-4 0,-7 4 4 0,-3 1-12 0,-7 3 8 0,-5 2-4 16,-4 2 8-16,-7 4 0 0,0-1 8 0,-7 0 4 0,0 5 0 0,-2-1 4 16,-1 1 0-16,-1 1 0 0,2-2-4 0,-1 3 0 0,4-2-4 0,2 1-4 15,4-3-4-15,1 0 0 0,5-1 0 0,3 1-8 0,4-3 0 0,2-2 0 16,7-2 0-16,6 0 0 0,2-5 0 0,9-3-4 0,7 2 0 0,7-7-4 16,5-1 0-16,8-3-8 0,7-3 0 0,4-2 4 0,10-3-4 0,4-4 0 0,8-1 0 15,5-4-4-15,7-1 4 0,4-3 0 0,6-4 0 0,4-2 0 16,6 1-12-16,1-7 0 0,4 3-16 0,3-5-12 0,0-1-12 0,3 0-16 0,3 0-20 15,-3-2-12-15,0 0-32 0,2-2-12 0,-3 2 16 0,-2-1 16 0,0 2 12 16,-7-1 12-16,-1 2 12 0,-7-1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1T04:30:0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3720 12947 3 0,'0'-4'13'0,"-2"-1"17"0,-1 1 25 16,0-1 26-16,0-1 29 0,2 2 19 0,-3 0 13 0,1-1 12 0,0 1 12 16,0-1 7-16,-1 2 3 0,1-1-16 0,0 1 2 0,-1 0-13 0,1 0-6 0,-1 0-6 15,1 0-73-15,0 2-64 0,1-1 0 0,-1 2 0 0,1-2 0 16,1 4 0-16,1 0 0 0,0-1 0 0,0 0 0 0,0 3 0 0,0 0 0 0,3 0 0 15,0 1 0-15,-1 2 0 0,1-1 0 0,0 1 0 0,2 3 0 0,1-1 0 16,-1 2 0-16,-2 1 0 0,3-1 0 0,-1 3 0 0,2-1 0 0,0 1 0 0,-2 1 0 16,1 0 0-16,1 0 0 0,-1 1 0 0,2-2 0 0,-2 4 0 0,2-2 0 15,-3 0 0-15,0 0-302 0,2-2-133 0,-2 0 8 0,0 0 78 0,0-2 86 16,-2-1 125-16,2 0 67 0,-1-3 36 0,0 3 19 0,-1-4 9 0,0 0 4 16</inkml:trace>
  <inkml:trace contextRef="#ctx0" brushRef="#br0" timeOffset="213.96">3633 12754 5 0,'-6'-7'11'0,"0"-2"10"0,1 1 16 0,0 0 14 15,0 1 22-15,2 1 21 0,-2-3 16 0,2 1 16 0,-3 2 6 0,3 1 1 16,1-1 9-16,-1 0-11 0,-2-2-9 0,2 4 0 0,1-2-16 0,-1 2 6 0,0-1-46 15,1-1-26-15,-2 4-80 0,2-3-51 0,1 3-32 0,-1-2-58 16,1 0-29-16,1 2-17 0,-2 0-1 0,2-2 21 0,-2 3 50 0,2 0 68 0,0 1 45 16,2 0 22-16,-2 1 13 0,2 0 5 0</inkml:trace>
  <inkml:trace contextRef="#ctx0" brushRef="#br0" timeOffset="691.92">3919 12913 3 0,'4'4'5'0,"-1"1"7"0,3 1 10 0,-3 0 10 0,0-4 15 0,0 3 17 0,2 1 15 0,0-4 14 0,-2 3 17 15,2-2 24-15,1 1-3 0,-3-1 20 0,4 0 12 0,-3 2 1 0,3-2-6 0,0 1-10 16,-2-1 11-16,3 0-32 0,-3 2-8 0,3-1 7 0,1-1-126 0,-1 2 0 16,-1-1 0-16,1 1 0 0,1 0 0 0,-1-2 0 0,0 4 0 15,-2-3 0-15,3 2 0 0,-1-1 0 0,-1 3 0 0,1-3 0 0,-2 1 0 0,0 0 0 0,1 0 0 16,-2 0 0-16,-1 2 0 0,1-2 0 0,-2-1 0 0,0 3 0 15,-3-2 0-15,2 0 0 0,-2 2 0 0,0-4 0 0,-2 2 0 0,2 0 0 0,-3 0 0 16,1-1 0-16,-4-1 0 0,3-1 0 0,0 1 0 0,-2 0 0 0,2-2 0 16,-2 1 0-16,0-3 0 0,-2 0 0 0,2 0 0 0,-2 0 0 0,1 0 0 15,1-4 0-15,-4 2 0 0,3-3 0 0,-1 0 0 0,1-1 0 0,-2-2 0 0,2 1 0 16,1-2 0-16,0 0 0 0,0 1 0 0,1-4 0 0,-1 1 0 16,2-1 0-16,0-1 0 0,3 1 0 0,-2-1 0 0,2-1 0 0,0 1 0 0,2-2 0 15,-2 2 0-15,3-2 0 0,0 2 0 0,3-2 0 0,-1 2 0 0,0-1 0 16,1 1 0-16,1 0 0 0,2 0 0 0,-1 2 0 0,2 2 0 0,0-1 0 15,0 0 0-15,1 3 0 0,1 1 0 0,1 0 0 0,1 0 0 0,-2 3 0 0,-1-2 0 16,4 3 0-16,-2 2 0 0,1 0 0 0,-1 0 0 0,-2 0 0 0,3 2 0 16,-1 2 0-16,1-2 0 0,-3 4 0 0,3-1 0 0,-4 2 0 0,3-1 0 15,-3 1 0-15,0 3 0 0,1-2 0 0,0-1 0 0,-3 4 0 0,2 1 0 16,-1-2 0-16,-3 2 0 0,2-1 0 0,-1 0 0 0,-1 2 0 0,0-1 0 16,-1-1 0-16,0 1 0 0,0-2 0 0,0 2 0 0,-2 1 0 15,1-2 0-15,-1-3-274 0,-1 3-71 0,-1-2 12 0,1 0 31 16,0-2 25-16,-1 1 65 0,-1-3 59 15,0 0 74-15,0-1 39 0,2 1 21 0,-2-1 11 0,0-4 4 16</inkml:trace>
  <inkml:trace contextRef="#ctx0" brushRef="#br0" timeOffset="966.12">4566 12569 2 0,'-2'-17'9'0,"1"0"12"0,-2-1 19 0,-1 2 25 16,1-1 29-16,0 0 23 0,-1 3 18 0,-1-1 15 0,2-1 10 0,-1 5 0 0,1-3 13 15,-2 1-1-15,2 1-5 0,-2 1 2 0,1 1-15 0,1 1-5 0,0-2-39 16,1 2-110-16,0 2 0 0,-1-1 0 0,2 2 0 0,-1 0 0 0,2 2 0 16,2-1 0-16,-1 3 0 0,2 0 0 0,-1 0 0 0,1 2 0 0,2 4 0 15,-1 0 0-15,3-1 0 0,-1 4 0 0,-1 1 0 0,3 1 0 0,1 1 0 16,-1 1 0-16,0 6 0 0,0-4 0 0,3 5 0 0,-1-2 0 0,-1 2 0 16,0 3 0-16,3-1 0 0,-3 2 0 0,2 1 0 0,0 1 0 0,2 1 0 15,-4 1 0-15,3-1 0 0,0 2 0 0,-2 2 0 0,-1-3 0 0,2 3 0 0,-1 0 0 0,-1 0 0 16,-1 1 0-16,1-2 0 0,-1 0 0 0,2 1 0 0,-2-1 0 15,-2-1 0-15,2 0 0 0,-3-1 0 0,1-3 0 0,2 2-16 0,-2-3-298 16,-1-2-11-16,0 3-1 0,0-6 29 0,1-1 44 0,-2 0 48 0,1-2 59 0,-1-3 59 16,0 0 45-16,0-2 21 0,0-2 12 0,1 0 5 0</inkml:trace>
  <inkml:trace contextRef="#ctx0" brushRef="#br0" timeOffset="1283.72">4586 12822 2 0,'-9'0'4'0,"3"-2"5"0,1 2 6 16,-1 0 8-16,1 0 10 0,0 2 8 0,-1-2 9 0,1 0 7 0,2 0 9 16,-2 0-1-16,2 1 1 0,1-1-3 0,-1 0 6 0,0 0-5 0,3 0 4 15,-2 0-16-15,2 0 2 0,2 0 2 0,-2-1-5 0,3 1-15 0,-1-2-9 0,1 2 1 16,0-1 0-16,2-2-18 0,0 3 9 0,2-2-9 0,1-1 0 0,-1 1-10 15,1 0-10-15,1-1-10 0,1 0-8 0,-1-1-19 0,4 4 2 0,-4-5-7 16,4-1-6-16,-2 4 11 0,2-3 2 0,-2 1 2 0,3 1 2 0,-1-2 8 16,-1-1 2-16,1 4 0 0,-1-4 2 0,1 1 1 0,-2 1 2 0,3-1 10 15,-2 1-4-15,0-1 5 0,-2 1-3 0,1 0-1 0,-2-1-11 0,1-1 1 0,-1 4 6 16,-2-3-2-16,2 3-2 0,-3-3 3 0,1 2-2 0,-2 1 1 16,-1 0 2-16,2-2 0 0,-1 2 0 0,-2 0 3 0,-1 1 2 0,1-1 2 0,0 1 3 15,-1-1 2-15,-2 1 2 0,2-1 4 0,-1 2 2 0</inkml:trace>
  <inkml:trace contextRef="#ctx0" brushRef="#br0" timeOffset="1762.35">5230 12591 2 0,'-2'-3'5'0,"2"0"9"0,-4 0 12 0,4 0 19 0,0 0 23 15,-2-1 32-15,1 0 28 0,-1 1 18 0,2-1 8 0,0 2 15 0,-3-4 1 0,3 1 2 16,-2 1-3-16,2 1 4 0,-3-2-11 0,3 1-4 0,-2 1-20 0,1-1-90 16,-1 1-48-16,2-2 0 0,0 2 0 0,-1 0 0 0,-1-1 0 0,2 1 0 15,0 0 0-15,-2-1 0 0,2 4 0 0,2-4 0 0,-2 3 0 0,2-1 0 16,-1 2 0-16,-1 0 0 0,2 0 0 0,1 0 0 0,0 2 0 0,-1 1 0 15,1-1 0-15,0 0 0 0,-1 3 0 0,4 0 0 0,-3 0 0 16,0-1 0-16,2 3 0 0,-2 0 0 0,2-1 0 0,-2 2 0 0,3-1 0 0,-1 1 0 16,-2 3 0-16,2-3 0 0,-2 1 0 0,2 2 0 0,0-2 0 0,-1 1 0 0,1-1 0 0,-2 2 0 15,1-1 0-15,0 0 0 0,-2 0 0 0,1-1 0 16,0-1 0-16,-1 2-230 0,2-3-134 0,-2 1-4 0,0-1 45 0,-1 1 66 0,1-2 48 16,-1-2 68-16,-1 1 60 0,2-1 41 0,-2 1 20 0,0-4 11 0,0 2 5 0</inkml:trace>
  <inkml:trace contextRef="#ctx0" brushRef="#br0" timeOffset="2002.22">5146 12640 1 0,'-5'-1'4'0,"1"-2"6"16,-2 3 9-16,1-2 11 0,2 2 18 0,-2 0 17 0,3 0 18 0,-1-3 18 0,-2 3 26 15,4 0 12-15,-3 0 11 0,2 0 17 0,0 0-6 0,0 0 10 0,1 0-7 16,1 0-10-16,0 0-3 0,0 0-5 0,1 0-22 0,1 0-92 0,2 0-32 15,-2 0 0-15,1 0 0 0,2 0 0 0,-2 0 0 0,2 0 0 0,0 0 0 16,4 0 0-16,-3 0 0 0,1 0 0 0,-1 0 0 0,2 0 0 0,1 0 0 0,-1 0 0 16,2 0 0-16,-1 0 0 0,1 0 0 0,0-2 0 0,0 2 0 15,0 0 0-15,0-1-110 0,0 0-152 0,2 1-9 0,-3-2 13 0,2 2 20 0,-3-2 25 16,2 1 23-16,-2 0 42 0,1-1 25 0,-1 0 31 0,-2 0 27 0,-1 2 25 16,3-4 18-16,-4 3 13 0,1-2 5 0</inkml:trace>
  <inkml:trace contextRef="#ctx0" brushRef="#br0" timeOffset="2212.07">5278 12582 1 0,'-5'0'2'0,"0"2"1"0,0-2 4 0,0 1 3 0,1-1 3 0,1 0 7 0,0 1 7 15,1-1 7-15,0 0 11 0,1 2 9 0,-1-2 8 0,2 1 17 0,0-1 5 16,0 2 3-16,3-2 5 0,-3 1 5 0,4 1-6 0,-3-1 9 0,2 1-9 0,3-1-5 16,-1 1-4-16,-2-1-6 0,2 1-9 0,0-1-32 0,0 2 24 15,2-3-10-15,0 3 1 0,-1-2 1 0,1 3-11 0,-1-2 0 0,3 0-13 0,-2 1 1 16,-1 0-14-16,2-1-42 0,1 2 1 0,-1-1-40 0,-3-1-36 0,3 1-19 15,1 0-35-15,-4-1-5 0,3 1-9 0,-1-1 0 0,-3 0 10 0,4 1 6 16,-2-3 30-16,-1 1 26 0,0-1 27 0,0 2 26 0,-2-4 25 16,1 2 11-16,1 0 6 0</inkml:trace>
  <inkml:trace contextRef="#ctx0" brushRef="#br0" timeOffset="2428.17">5369 12441 2 0,'-3'-6'4'0,"-2"-1"7"0,0 1 6 0,-1-1 12 0,2 3 16 15,-1-1 19-15,0 1 18 0,2 0 21 0,1 2 23 0,-1 0 18 0,0 0 14 0,1 2 1 16,-1 2 2-16,1 0-1 0,2 0 3 0,0 2-10 0,-2-2-3 16,0 5-20-16,2-3-8 0,0 3-58 0,0 0-64 0,0 0 0 0,-2 0 0 15,2 1 0-15,0 0 0 0,0 0 0 0,-1 2 0 0,1-1 0 0,0 2 0 0,-2 1 0 16,2-3 0-16,-1 4 0 0,-1-3 0 0,0 2 0 0,2 0 0 16,-3 1 0-16,0-2 0 0,1 1 0 0,-1 0 0 0,0 0 0 15,-1-1 0-15,-1 0 0 0,0 1 0 0,2-2 0 0,-2 0-230 0,2-1-122 0,-2 0 13 0,2-2 29 0,-2 0 39 16,1 1 62-16,0-1 50 0,0-3 68 0,0 1 44 0,1-2 25 0,0 0 11 15,1 0 7-15</inkml:trace>
  <inkml:trace contextRef="#ctx0" brushRef="#br0" timeOffset="3933.92">6871 11739 3 0,'-5'-16'7'15,"-1"2"6"-15,0-2 8 0,0 2 13 0,-1 0 13 0,2-3 18 0,-1 4 19 0,0-2 21 16,1 0 21-16,-1 2 23 0,1-1 13 0,0 1 2 0,0 1 2 0,-2 0-2 0,2 1-9 15,2-1 0-15,-2 3-2 0,2 1-20 0,-2-1-24 0,3 2-77 0,-2 3-32 16,2-1 0-16,1 0 0 0,1 5 0 0,0-1 0 0,0 2 0 0,1 3 0 16,1 2 0-16,2 0 0 0,-1 3 0 0,2-1 0 0,0 5 0 0,0 0 0 15,1 2 0-15,2 0 0 0,-2 3 0 0,2 2 0 0,-1 0 0 0,4 2 0 0,-2-1 0 16,-1 4 0-16,3-1 0 0,-1 2 0 0,-1-1 0 16,4 4 0-16,-4-2 0 0,1 1 0 0,2 0 0 0,-2 0 0 0,1 0 0 0,0 2 0 0,0-3 0 15,-3 0 0-15,3-1 0 0,-3-1 0 0,0-1 0 0,0-1 0 0,1 0 0 0,-2-3 0 16,-1-2 0-16,-1 0 0 0,1-1 0 0,0-2 0 0,-1-2 0 15,-2-1 0-15,2 0 0 0,-3-6 0 0,-1 2 0 0,1-2 0 0,1-1 0 0,-3-3 0 16,2 0 0-16,-2-2 0 0,0-2 0 0,0 0 0 0,-2-3 0 0,2 2 0 16,0-5 0-16,0 1 0 0,-1-1 0 0,-1-1 0 0,2-1 0 0,0 1 0 15,0-3 0-15,0 2 0 0,0-3 0 0,3 1 0 0,-3-1 0 0,3 1 0 0,0-2 0 16,0 1 0-16,2 1 0 0,-2-1 0 0,2-2 0 0,2 4 0 16,-1-1 0-16,3 0 0 0,-1 1 0 0,2-1 0 0,-1 1 0 0,4 1 0 0,-2 1 0 15,3 0 0-15,2 2 0 0,0 1 0 0,0 0 0 0,1 1 0 0,2 1 0 16,-2 2 0-16,2-3 0 0,0 5 0 0,0-1 0 0,0 2 0 0,0-1 0 15,0 5 0-15,-1-3 0 0,2 2 0 0,-3 1 0 0,-1 1 0 0,0 0 0 16,0 1 0-16,-2 1 0 0,-1 1 0 0,-2 0 0 0,0 2 0 0,-2-1 0 0,-2-1 0 16,-2 1 0-16,-4 2 0 0,2-1 0 0,-6 1 0 0,0 0 0 0,-3 0 0 15,-2 0 0-15,-2 0 0 0,-2 0 0 0,-3 1 0 0,-2 0 0 0,1 0 0 16,-3 1 0-16,-3-3 0 0,1 3 0 0,-1-2 0 0,-3 1 0 0,0-1 0 16,1-1 0-16,-3 2 0 0,3-2 0 0,-3-2 0 0,2 1 0 0,2-1 0 0,0-1 0 15,0-1 0-15,1 1 0 0,2-4 0 0,3 1-344 0,1-1-94 16,2-4 39-16,4 2 55 0,1-2 86 0,3-2 123 0,1-1 66 0,5-1 35 0,3 0 19 15,1-2 8-15,5-5 4 0</inkml:trace>
  <inkml:trace contextRef="#ctx0" brushRef="#br0" timeOffset="5970.53">4523 15294 1 0,'-5'-7'5'0,"1"-2"11"16,2 1 19-16,-1 0 27 0,0-1 26 0,1 2 24 0,-1 1 25 0,0-2 14 16,1 1 11-16,1 1 4 0,-1-1 4 0,-1 2 1 0,1-1-7 0,1 1-10 15,-2 2-3-15,1-1-5 0,1 2-22 0,1-1-92 0,-2 3-32 0,2-2 0 16,0 4 0-16,0-2 0 0,0 3 0 0,0 0 0 0,0 0 0 0,2 0 0 0,1 2 0 16,-3 1 0-16,6 1 0 0,-3-1 0 0,0 2 0 0,-1 1 0 15,4-2 0-15,-2 2 0 0,-1 2 0 0,4-1 0 0,-2 0 0 0,0 3 0 0,0-2 0 16,0 0 0-16,-1 0 0 0,4 1 0 15,-3-1 0-15,0 0 0 0,-1 1-215 0,1-1-261 0,0-2 28 0,-2 0 68 0,3-2 119 0,-3 1 125 0,-1-2 67 16,3 0 34-16,-4-1 19 0,3-3 9 0,-1 0 4 0</inkml:trace>
  <inkml:trace contextRef="#ctx0" brushRef="#br0" timeOffset="6113.23">4484 15164 3 0,'-10'-13'7'0,"-1"-1"8"0,0 3 13 0,0-3 17 0,0 2 17 0,0-1 18 0,0 1 24 0,1-1 24 0,1 2 20 15,-1-1 17-15,4-1 3 0,-2 3-5 0,0 0-3 0,2-2-8 0,0 2 1 0,1 2-3 16,0-1-20-16,-1 1-23 0,3 0-28 0,1 1-79 0,-1 0 0 0,1-1 0 16,-1 3-79-16,3-1-72 0,0 0-59 0,0 1-64 0,0-1-22 15,2 4 6-15,-1-4 26 0,1 3 52 0,3 0 74 0,-2 0 68 0,3 1 35 0,-1 1 18 16,1 1 10-16,-1 0 4 0</inkml:trace>
  <inkml:trace contextRef="#ctx0" brushRef="#br0" timeOffset="6513.22">4688 15030 1 0,'8'6'6'0,"-1"0"7"0,0 0 13 0,-1-1 15 0,-1 1 18 16,0 1 23-16,-2-1 30 0,1-2 26 0,1 2 11 0,-2 1 9 0,-1-2 10 15,1 2-5-15,0-1-3 0,-1 1 4 0,3-2-10 0,-2 2-3 0,-1 0-20 0,4 1-8 16,-3-2-75-16,0 0-48 0,2 1 0 0,0-1 0 0,-1 1 0 16,1 0 0-16,1 0 0 0,-1-1 0 0,0 0 0 0,1 2 0 0,-1-1 0 0,3-2 0 0,-4 2 0 15,1 1 0-15,0-2 0 0,0 0 0 0,1-1 0 0,0 2 0 16,-3-1 0-16,2 0 0 0,-3 0 0 0,3-1 0 0,-4 1 0 15,3-4 0-15,-4 3 0 0,1-2 0 0,-1 1 0 0,0-2 0 0,0 1 0 0,-1-1 0 0,-1-1 0 16,0-1 0-16,1 0 0 0,-4 0 0 0,3-1 0 0,-1-1 0 16,0-1 0-16,-3 1 0 0,1-2 0 0,2 1 0 0,-2-4 0 0,0 3 0 0,-1-3 0 15,1 1 0-15,-1-2 0 0,0-1 0 0,1 0 0 0,0 0 0 0,0 0 0 16,2-3 0-16,-3 1 0 0,3 1 0 0,1-2 0 0,-1 0 0 0,3 0 0 0,0 0 0 16,0-1 0-16,2-1 0 0,-1 2 0 0,2 0 0 0,1-1 0 0,2 1 0 15,-2 0 0-15,3-1 0 0,-1 1 0 0,2 1 0 0,3 2 0 16,-1-2 0-16,1 4 0 0,1-3 0 0,1 4 0 0,1 2 0 0,1-2 0 0,0 2 0 15,1 2 0-15,1 1 0 0,-2 1 0 0,2 0 0 0,-1 3 0 0,1 0 0 16,-1 1 0-16,0 1 0 0,0 1 0 0,0 1 0 0,-2 3 0 0,0-2 0 0,-1 3 0 16,2-1 0-16,-3 2 0 0,0-1 0 0,-1 4 0 0,-1-2 0 0,1-1 0 15,-2 3 0-15,-1-2 0 0,0 1 0 0,0 0 0 0,-2-1 0 0,-1 0 0 16,0 0-126-16,-2 0-241 0,2-3 12 0,-1 3 13 0,-2-3 55 0,1-1 69 16,0 0 48-16,-3-1 77 0,2-1 45 0,1 0 25 0,-3-3 12 0,3 2 6 15</inkml:trace>
  <inkml:trace contextRef="#ctx0" brushRef="#br0" timeOffset="6765.23">5360 14744 1 0,'-4'-18'6'0,"3"1"7"0,-2-1 14 0,-2 1 21 0,2 2 24 16,0 0 28-16,1 2 26 0,-1 2 15 0,0-1 13 0,0 3 7 0,-1 0 8 15,1 1 1-15,2 1-13 0,-3 1 1 0,2 3-13 0,0-1-5 0,0 1-7 0,1 1-7 16,1 2-126-16,1 0 0 0,1 0 0 0,-2 3 0 0,4 2 0 15,0-1 0-15,0 1 0 0,0 1 0 0,0 2 0 0,3 3 0 0,-1-2 0 0,3 5 0 16,-2-1 0-16,1 2 0 0,3 2 0 0,-2 0 0 0,1 3 0 0,1 2 0 16,-2 1 0-16,3 0 0 0,0 2 0 0,-1-1 0 0,0 4 0 15,3-2 0-15,-4 0 0 0,4 4 0 0,-3-2 0 0,2 0 0 16,-1 0 0-16,-2 0 0 0,1 1 0 0,0-3-358 0,0 2-88 0,-3-4 19 0,1 1 67 0,0-3 135 16,-1 1 106-16,2-2 59 0,-3-1 31 0,-1-5 15 0,1 3 8 0</inkml:trace>
  <inkml:trace contextRef="#ctx0" brushRef="#br0" timeOffset="6967.2">5448 15084 3 0,'-9'-2'10'0,"1"-1"11"0,2 2 15 0,-1-1 17 16,2 1 17-16,1-2 15 0,1 3 11 0,0-3 13 0,3 0 2 0,0-1 5 15,1 1-1-15,2 0-5 0,3-2 11 0,-1 0-20 0,3-1-4 0,0 0 5 16,3-2-30-16,0 1 3 0,2-2-37 0,1 2-38 0,0-3-38 0,5-1-49 15,-3 0-31-15,3-1-44 0,0 0-30 0,0-1-5 0,3 1 7 0,0-2 26 0,-1 0 15 16,1 1 32-16,0 1 50 0,2-1 34 0,-3-2 17 0,2 2 9 0,-3 0 4 16</inkml:trace>
  <inkml:trace contextRef="#ctx0" brushRef="#br0" timeOffset="7487.99">7886 14142 3 0,'2'-10'10'0,"0"3"11"0,-1 0 19 0,2-4 26 0,-3 3 28 0,2 0 24 16,0-3 24-16,-1 5 18 0,-1-5 2 0,3 3 11 0,-3 0-5 0,0 1-4 0,2-1 5 16,-2 1-11-16,0 0-18 0,2 1-7 0,-2-1-7 0,2 3-126 0,-2-1 0 15,2 2 0-15,0 1 0 0,-1-1 0 0,2 2 0 0,-1 1 0 0,1 4 0 16,0-3 0-16,1 1 0 0,-1 3 0 0,2 1 0 0,-1 1 0 0,2 0 0 15,-1 0 0-15,0 4 0 0,0-2 0 0,0 2 0 0,2 0 0 0,-2 1 0 0,0 2 0 16,1-1 0-16,-1 1 0 0,3 1 0 0,-2 0 0 0,-1-2 0 0,1 2 0 16,-1 2 0-16,3-2 0 0,-2 0 0 0,-1 0-302 0,0-2-98 0,-2 1 26 15,0-1 50-15,0-1 65 0,2-1 69 0,-4-1 88 0,1 1 51 0,-1-3 25 0,1 0 14 16,-2 0 7-16</inkml:trace>
  <inkml:trace contextRef="#ctx0" brushRef="#br0" timeOffset="7692.48">7838 14293 1 0,'-5'-3'3'0,"0"-1"5"0,3-1 5 0,1 0 9 0,-1 1 11 0,2 1 12 0,2-1 12 15,-1-1 15-15,2 1 14 0,2 1 10 0,0-1 2 0,3-1 8 0,-2 2 8 0,2-1 6 16,0 0-14-16,3 1-1 0,0-1-2 0,0-1-15 0,3 2 4 0,-2 0-20 16,2 0 4-16,-2 0-11 0,4-1 2 0,-3 0-12 0,1 2-13 0,0 0-14 15,2-1 1-15,-2 2-86 0,1-1-27 0,0 1-36 0,-2-2-41 0,1 3-41 0,-1-2-14 16,-1 0-7-16,1 2 18 0,-3 0 28 0,4-1 36 0,-5 1 37 15,1 0 44-15,-2 0 31 0,-2 0 15 0,2 0 8 0,-3 0 4 0</inkml:trace>
  <inkml:trace contextRef="#ctx0" brushRef="#br0" timeOffset="7898.11">7954 14175 1 0,'-9'-1'3'0,"-2"-1"5"0,1-1 5 0,2 0 8 0,0 1 9 16,1 0 10-16,0-2 9 0,3 1 11 0,-1-1 7 0,3 2 6 0,-1-1 8 15,3 0 7-15,0 1-8 0,0-2 8 0,3 3-5 0,0-3-2 0,2 3 6 0,0 0-13 16,1-1-16-16,4 0 24 0,-2 1-39 0,1 1 12 0,-1-1-10 0,3 1 13 16,0-2-22-16,2 2-24 0,-2 0 25 0,2 0-37 0,-1 2-13 0,1-1-35 15,1-1-46-15,-3 1-16 0,2 1-32 0,1 0-21 0,-3-1 4 0,3 0 5 16,-3 1 5-16,-1 0 20 0,2-1 25 0,-2 0 21 16,0 2 28-16,0-3 27 0,-3 0 15 0,1 0 7 15,1 0 4-15</inkml:trace>
  <inkml:trace contextRef="#ctx0" brushRef="#br0" timeOffset="8098.81">8178 14013 1 0,'-4'-8'3'0,"-2"2"4"0,3 0 7 0,-2-1 8 0,0 1 12 0,1 0 14 0,-1 0 16 15,0 1 17-15,2-1 15 0,-2 2 17 0,0 1 24 0,2 0 20 0,-3 0 10 16,3 3-6-16,0 0-1 0,-1 0-9 0,1 3 0 0,0 0-1 0,0 1-21 16,0 2-7-16,-1 0-43 0,0 2-79 0,1 0 0 0,-2 3 0 0,0 0 0 15,2-1 0-15,-2 2 0 0,0 2 0 0,-4-3 0 0,4 5 0 0,-3 0 0 16,2 0 0-16,-3 0 0 0,2 0 0 0,-1 2 0 0,-1-3 0 0,0 3 0 0,0-1 0 15,1-1 0-15,-1 2 0 0,1-2 0 0,0-2 0 0,0 3 0 0,1-4-16 16,0 1-367-16,-1-2-22 0,3 0 36 0,-1-3 46 0,0 0 64 0,4-2 111 16,-1-1 72-16,0-1 39 0,1-3 19 0,2 3 9 0,2-5 6 0</inkml:trace>
  <inkml:trace contextRef="#ctx0" brushRef="#br0" timeOffset="8715.94">8601 13558 2 0,'-5'-11'6'15,"0"0"7"-15,2 1 12 0,-3-1 18 0,2 0 16 0,0 1 24 0,-2 1 26 16,3-2 18-16,-2 3 20 0,0-3 8 0,-1 2 11 0,3 1 4 0,-2-1-10 0,2 2 3 16,-2-1-10-16,3 2-45 0,-2 1 35 0,-1-1-7 0,2 1-57 15,0-1-79-15,1 6 0 0,-1-2 0 0,3 0 0 0,-2 2 0 0,1 0 0 16,1 4 0-16,0-4 0 0,1 6 0 0,-1-1 0 0,2 2 0 0,0 0 0 0,1 1 0 16,0-1 0-16,0 3 0 0,2 1 0 0,-1 1 0 0,1 1 0 15,0 0 0-15,0 1 0 0,1-2 0 0,0 3 0 0,1 2 0 0,-1-2 0 0,1 3 0 0,-1-1 0 16,1 1 0-16,0-3 0 0,1 4 0 0,0-2 0 0,-1 1 0 15,0-1 0-15,1 2 0 0,-2-3 0 0,2 1 0 0,0 0 0 0,-3-3 0 0,1 0 0 16,-1 0 0-16,1 0 0 0,0-2 0 0,-2 0 0 0,0-1 0 0,0 0 0 16,-1-3 0-16,0-1 0 0,0 3 0 0,0-6 0 0,-1 4 0 0,-1-4 0 15,1-1 0-15,-1 1 0 0,1-2 0 0,-2-2 0 0,0 1 0 0,2-2 0 0,-2 1 0 16,1-2 0-16,-1-1 0 0,2-1 0 0,-2 0 0 0,0-1 0 16,1-1 0-16,1 2 0 0,0-4 0 0,-1 2 0 0,1 0 0 0,1-1 0 0,0-1 0 15,2 2 0-15,-2-1 0 0,0 1 0 0,2-4 0 0,1 3 0 0,-1 1 0 16,0-1 0-16,2 0 0 0,0 1 0 0,1 0 0 0,0 1 0 0,1-1 0 15,1 2 0-15,-1-1 0 0,2 1 0 0,0 2 0 0,1-2 0 0,0 4 0 0,-1 0 0 16,2 0 0-16,-1 0 0 0,1 4 0 0,0-3 0 0,-2 4 0 0,4-3 0 16,-5 5 0-16,3-3 0 0,-1 4 0 0,0-2 0 0,-2 1 0 0,0 2 0 15,1 0 0-15,-2 0 0 0,-1 1 0 0,0 1 0 0,-1 0 0 0,-1-1 0 16,0 2 0-16,-1-1 0 0,-2-1 0 0,-1 3 0 0,-1-3 0 0,-1 1 0 16,-1 1 0-16,-2-3 0 0,-1 1 0 0,0 0 0 0,-4-1 0 0,2 3 0 0,-4-6 0 15,2 3 0-15,-3-1 0 0,0-1 0 0,0 1 0 0,-2-2 0 0,0 0 0 16,1-4 0-16,-1 3 0 0,-1-2 0 0,1-1 0 0,1-1 0 0,-1-1 0 15,0 0 0-15,1-1 0 0,1-3 0 0,1 2 0 0,-2-3-126 0,4-1-355 16,0 2 40-16,1-3 62 0,0 0 86 0,2 0 131 0,2 0 77 0,1-1 42 16,2-2 21-16,0 2 13 0,2-2 5 0</inkml:trace>
  <inkml:trace contextRef="#ctx0" brushRef="#br0" timeOffset="8932.24">9597 13622 1 0,'2'-4'7'15,"2"2"12"-15,-2-3 22 0,-2 1 24 0,2 2 27 0,-1-2 23 0,-1 2 23 16,0-1 11-16,-1 0 9 0,1 0 10 0,-2-2 5 0,2 2-12 0,0 2 5 16,-2-2-12-16,2-1-16 0,0 2-37 0,0-1-56 0,0 0-60 0,0 1-102 0,2-1-101 15,-2 2-58-15,3-2-63 0,-3 1 27 0,3 1 42 0,-1-4 98 16,1 3 83-16,-1-1 43 0,1 1 25 0,0 1 11 0,-1-2 6 0</inkml:trace>
  <inkml:trace contextRef="#ctx0" brushRef="#br0" timeOffset="9100.83">9774 13694 2 0,'2'11'10'0,"-2"2"15"0,3-2 25 0,-3 3 25 0,2-2 27 0,-2 0 22 0,1 0 16 15,-1 2 13-15,0 0 7 0,0 0 7 0,0 1 3 0,0 0-3 0,0 2-9 16,0-2 0-16,0 2-17 0,2 1-6 0,-2 1-25 0,0 0-110 0,4 0 0 0,-4 0 0 15,2 1 0-15,-2 3 0 0,2-4 0 0,-1 1 0 0,-1 3 0 0,0-3 0 16,0 2 0-16,0 0 0 0,0-2 0 0,0 2 0 0,0-1-302 0,-1 0-75 16,-1-3-11-16,2 1 55 0,-2-2 56 0,-2 1 89 0,2-4 93 0,1 3 47 0,-2-5 25 15,1 2 13-15,-3-3 6 0</inkml:trace>
  <inkml:trace contextRef="#ctx0" brushRef="#br0" timeOffset="9654.91">8283 11380 5 0,'3'-1'13'0,"1"-2"16"0,-3-2 20 0,2 4 25 0,-1-2 23 0,1 0 19 0,-1 2 17 16,-2-1 5-16,3 0 9 0,-1 0 5 0,-2 2-10 0,2-3-5 0,-2 2-1 15,0 1-39-15,-2 0-34 0,2 0-50 0,0 0-101 0,-2 0-100 0,2 1-69 16,0-1-27-16,-2 3 6 0,4-3 60 0,-2 0 100 0,0 0 58 0,2 0 31 16,0 2 16-16,0 0 8 0</inkml:trace>
  <inkml:trace contextRef="#ctx0" brushRef="#br0" timeOffset="9817.34">8566 11654 1 0,'3'16'4'0,"1"-2"10"0,-3-2 17 0,1 1 26 0,-2 1 26 0,0-1 27 0,-2 0 21 0,1-1 14 16,-1 2 11-16,-1-1 12 0,0 0-2 0,1-3 0 0,-3 5 6 0,2-2-9 0,0-1 1 16,0 2-19-16,-2-1-6 0,4 2-107 0,-3-3-32 0,1 3 0 0,3 0 0 15,-3 1 0-15,3-2 0 0,-2 1 0 0,2 0 0 0,0 0 0 16,0 2 0-16,2-1 0 0,1 1 0 0,-3-1 0 0,3 2 0 0,-1-1 0 0,1 2-466 0,2-1-20 15,-2 0 24-15,0 0 152 0,0 1 145 0,2-4 81 0,-2 3 42 0,2-1 23 16,0-2 10-16,-2 1 6 0</inkml:trace>
  <inkml:trace contextRef="#ctx0" brushRef="#br0" timeOffset="10650.17">9113 9891 1 0,'-7'-20'2'16,"0"-1"1"-16,4 0 2 0,1-2 2 0,2 1 3 0,2-1 2 0,3-2 2 15,0 0 2-15,2 1 4 0,1-2 6 0,2 1 0 0,2 0 7 0,1-3 5 0,0 3 3 16,4-2 1-16,-1 2 2 0,1 2 4 0,2-4 5 0,-1 4 0 0,2 1 4 16,2-1-1-16,-1 2-3 0,1 0-3 0,2 0 17 0,1 2 5 0,-1 4 5 15,1-2 5-15,0 5 5 0,2 0-15 0,0 1 15 0,-2 3 15 0,1 6-5 0,1-3 17 16,-2 5-6-16,0 5 19 0,2-1-8 0,-3 5-9 0,-2 1-94 16,0 3-16-16,0 3 0 0,-1 4 0 0,-1 2 0 0,-2 3 0 0,-2 3 0 15,1 4 0-15,-3 1 0 0,0 6 0 0,-3 0 0 0,1 5 0 0,-2-1 0 0,-1 3 0 16,-3 2 0-16,2 2 0 0,-2 1 0 0,0 0 0 0,-1 1 0 0,-2-1 0 15,2 2 0-15,-2 0 0 0,3-1 0 0,-1-1 0 0,-2 1 0 0,2-1 0 0,0-1 0 16,0-3 0-16,1 2 0 0,3-4 0 0,-1-1 0 0,2-1 0 16,1-5 0-16,2 0 0 0,2-5 0 0,1-3 0 0,3-3 0 0,0-3 0 0,5-5 0 0,1 0 0 15,2-6 0-15,1-3 0 0,2-2 0 0,2-4 0 16,0 0 0-16,1-4 0 0,-1-5 0 0,2-1 0 0,-2-1 0 0,1-4 0 0,-1-1 0 0,1-2 0 16,-3-2 0-16,0 0 0 0,-1-4 0 0,-1 1 0 0,-1-3 0 15,-2 2 0-15,-2-1 0 0,-3-2 0 0,0 2 0 0,-3-1 0 0,-2 3 0 0,-4-3 0 16,-1 2 0-16,-4 2 0 0,-3 1 0 0,-3 2 0 0,-2 0 0 0,-2 1 0 15,-4 4 0-15,-2 2 0 0,-2 3 0 0,-2-1 0 0,-4 4 0 0,1 0 0 16,-2 4 0-16,-2 2 0 0,2 1 0 0,-3 3 0 0,1 3 0 0,-1 0 0 0,2 3 0 16,-1 4 0-16,1 1 0 0,-1 1 0 0,4 3 0 0,-2 3 0 0,4 0 0 15,0 5 0-15,2-1 0 0,2 2 0 0,3 0 0 0,0 4 0 0,5 1 0 16,1-2 0-16,4 3 0 0,3 1 0 0,1 1 0 0,4 2 0 0,4 2 0 16,0 0 0-16,5-1 0 0,3 3 0 0,1 1 0 0,2 0 0 0,3 1 0 15,2-1 0-15,2 0 0 0,0 0 0 0,1 0 0 0,2 1 0 0,1-1 0 0,0-1 0 16,-1 0 0-16,1-2 0 0,-2 3 0 0,-1-3 0 0,0 3 0 0,-1-2 0 15,-2 0 0-15,-2 0 0 0,-3 0 0 0,1 0 0 0,-4 0 0 0,-3-1 0 16,-2 0 0-16,-2-3 0 0,-3 0 0 0,-4-1 0 0,-2 0 0 0,-4-2 0 16,-2 0 0-16,-2-2 0 0,-4-2 0 0,-1 1 0 0,-6-3 0 0,0 3 0 15,-3-6 0-15,-2 4 0 0,-4-5 0 0,0 1 0 0,-3-4 0 0,1 1 0 0,-1-2 0 16,-2-3 0-16,2-2 0 0,-2-1 0 0,0-3 0 0,3 0 0 0,-1-4 0 16,1-2-110-16,2-3-362 0,1-2 34 0,1-2 44 0,4-2 88 0,-1-4 141 15,4-2 80-15,2-1 42 0,2-3 23 0,2-2 11 0,4-3 5 0</inkml:trace>
  <inkml:trace contextRef="#ctx0" brushRef="#br0" timeOffset="11232.25">12859 9399 4 0,'5'-5'19'0,"-2"-1"21"0,2 1 28 0,-5 1 29 0,1-1 23 0,-2 1 20 15,-2 0 19-15,1 0 10 0,-1 2 14 0,0-2-4 0,0 1-1 0,-1 2-6 16,0 0-11-16,0 1-4 0,1 1-4 0,0 0-105 0,0 4-48 0,0-1 0 0,2 3 0 16,1 0 0-16,-2 3 0 0,2-2 0 0,2 4 0 0,-1 3 0 0,1 0 0 15,2 1 0-15,-1 3 0 0,2 2 0 0,0 1 0 0,1 3 0 0,1 5 0 16,0-1 0-16,1 3 0 0,0-1 0 0,0 5 0 0,1 0 0 0,1 0 0 15,-2 3 0-15,1-1 0 0,1 1 0 0,-2 1 0 0,0-1 0 0,3 0 0 16,-2-1 0-16,-1-1 0 0,2 1 0 0,-4-2 0 0,2-2-95 0,0-1-341 0,-2-1 15 16,0-2 80-16,1-2 59 0,-4-1 67 0,4-3 85 15,-4-1 63-15,0-4 33 0,1-2 19 0,-1-3 8 0,-1-1 4 0</inkml:trace>
  <inkml:trace contextRef="#ctx0" brushRef="#br0" timeOffset="11517.19">12924 10017 2 0,'-8'-31'8'0,"0"-2"11"0,-1 1 21 16,-1 0 26-16,2 0 30 0,0-2 25 0,-2 0 21 0,1-1 18 0,1 3 11 0,-1-3 3 16,1 0 5-16,0 2-1 0,0 0 7 0,1 0-9 0,0 2-17 15,-1-1-4-15,3 3-139 0,-3-1-16 0,2 2 0 0,2 1 0 0,-1 2 0 0,0 1 0 16,3 1 0-16,-1 0 0 0,1 4 0 0,2-1 0 0,0 2 0 16,4 0 0-16,-1 2 0 0,3 3 0 0,2-1 0 0,2 5 0 0,1-2 0 0,2 4 0 15,1 1 0-15,0 2 0 0,5 1 0 0,-3 1 0 0,4 4 0 0,-1-1 0 0,0 4 0 16,0-1 0-16,2 2 0 0,-2 3 0 0,1-1 0 0,-1 3 0 15,0 2 0-15,-2 0 0 0,0 2 0 0,-2 0 0 0,-2 1 0 0,1 1 0 0,-3 1 0 16,-3 0 0-16,1 2 0 0,-4-1 0 0,-3 2 0 0,-2-1 0 0,-2 0 0 16,-1 2 0-16,-5-3 0 0,0 2 0 0,0 0 0 0,-4 0 0 0,-1-3 0 15,0 1 0-15,-2 0 0 0,0-1 0 0,-2-2 0 0,3 0 0 0,-4-1 0 0,1-2-201 16,4 1-78-16,-1-3 10 0,-2-2-2 0,3 2 29 0,1-5 39 0,3 1 37 16,-1-3 42-16,1 1 28 0,2-3 23 0,4-2 20 0,1-2 20 0,2 1 14 15,2-3 8-15,1-1 6 0</inkml:trace>
  <inkml:trace contextRef="#ctx0" brushRef="#br0" timeOffset="11848.99">13028 9574 1 0,'20'-13'2'0,"1"-2"2"0,1 0 4 0,-2 0 5 0,2 0 7 0,-2 1 10 0,1 0 13 16,1 2 24-16,-2-2 16 0,0 2 25 0,0 0 29 0,-1 3 21 16,-1-2 9-16,0 4 0 0,-2 0 3 0,0 1-3 0,-2 2 4 0,0 1-26 0,-1 1 11 15,0 2-21-15,-4 0-40 0,3 3-95 0,-5 1 0 0,1 1 0 0,-3-2 0 0,0 2 0 16,-2 3 0-16,0-1 0 0,0 3 0 0,-1-3 0 0,1 3 0 16,-2 1 0-16,1-2 0 0,-1 2 0 0,-1 0 0 0,0 1 0 0,2-1 0 0,-2 0 0 15,2 0 0-15,-1-1 0 0,-1 1 0 0,4 0 0 0,-3-2 0 0,1 0 0 16,1-1 0-16,0 0 0 0,0 0 0 0,3-3 0 0,-1-1 0 0,2 2 0 15,-3-4 0-15,4 1 0 0,-2-1 0 0,2 0 0 0,0-2 0 0,0-2 0 16,2 0 0-16,-2-1 0 0,1 0 0 0,-1-2 0 0,1-1 0 0,1-2 0 16,-2 1 0-16,1-2 0 0,-1 0 0 0,0-2 0 0,0 1 0 0,0-3 0 0,-2 0 0 15,-1-1 0-15,-2 2 0 0,2-2 0 0,-2-3 0 0,-3 3 0 0,2-2 0 16,-4 3 0-16,2-2 0 0,-3-1 0 0,0 1 0 0,-2 2 0 0,0 0 0 16,-1-1 0-16,-3 1 0 0,1 3 0 0,-2-2 0 0,-1 2 0 0,0 1 0 15,1 0 0-15,-2 3 0 0,-1 0 0 0,-1 2 0 0,1 1 0 0,1 1 0 16,-4 1 0-16,5 2 0 0,-5 1 0 0,5 1 0 0,0 1 0 0,-2 1 0 15,2 1 0-15,3 1 0 0,-3 2 0 0,3-1-95 0,3 2-209 0,-1-3 24 0,2 1 17 16,2 1 24-16,2 2 33 0,0-2 34 0,3-2 24 0,2 2 39 0,-1-1 24 16,4-1 28-16,1 0 18 0,1-1 16 0,1 0 10 0,2-2 6 0,1 0 3 15,2 1 2-15</inkml:trace>
  <inkml:trace contextRef="#ctx0" brushRef="#br0" timeOffset="12003.06">13661 9411 2 0,'22'-3'2'0,"-2"-2"2"0,1 2 4 16,-2-1 7-16,-1 0 10 0,0-1 20 0,-2 1 24 0,-2 0 32 0,1-1 25 15,1 1 22-15,-4 1 17 0,1-2 8 0,-2 1 10 0,1 1-6 0,-4 0-4 0,2-1 5 16,-4 1-13-16,2 0-3 0,-3 0-36 0,0 1-126 0,-1 1 0 15,0-2 0-15,-3 1 0 0,2 1 0 0,-1 1 0 0,-2 0 0 0,0 0 0 16,0 1 0-16,0 1 0 0,0 1 0 0,0 0 0 0,0-2 0 0,0 4 0 0,0-2 0 16,0 1 0-16,0 0 0 0,-2 2 0 0,2-1 0 0,0 2 0 0,0-2 0 15,0 2 0-15,0-1 0 0,-1 1 0 0,-1-1 0 0,2 0-316 0,0 0-70 0,0 0 12 16,-1-1 50-16,-1 0 70 0,2-1 65 0,-2 0 85 0,2 0 50 16,0-1 28-16,0 0 14 0,0 0 6 0</inkml:trace>
  <inkml:trace contextRef="#ctx0" brushRef="#br0" timeOffset="12167.58">13933 9174 1 0,'-3'-18'6'0,"-1"-2"5"0,1 1 9 0,0 0 14 0,-3 0 13 0,1 1 19 15,2-1 16-15,-2 1 12 0,0 0 7 0,1 1 7 0,-4 2-4 0,3-1 7 0,0 2-13 16,-1 1-1-16,1 0-1 0,-1 1-26 0,-2 2 5 0,3 1-20 0,1 2-55 16,-1 1-22-16,0-1-54 0,-1 3-36 0,1 1-46 0,0-1-11 15,0 2 0-15,2 2 6 0,0 0 27 0,-2 0 25 0,2 0 34 0,0 0 31 0,2 2 25 16,-1 1 11-16,1 0 6 0</inkml:trace>
  <inkml:trace contextRef="#ctx0" brushRef="#br0" timeOffset="12533.52">14077 9086 3 0,'16'6'7'0,"-1"0"7"0,1 1 10 0,0-1 15 0,-2 0 18 0,0 0 12 16,-1 1 22-16,0-1 16 0,1 0 27 0,-3 1 23 0,1 0 7 0,-2 0 7 0,-2 1 2 15,3 0-15-15,-5-1 2 0,2 0-13 0,-1 1-5 0,-1-1-7 0,0 1-40 16,-1 0-95-16,-2-1 0 0,0 1 0 0,2 1 0 0,-2-2 0 0,-1-1 0 15,1 2 0-15,2-1 0 0,-4-2 0 0,-1 3 0 0,3-2 0 0,-3 0 0 0,0-1 0 16,0 1 0-16,0-1 0 0,-3-1 0 0,3 0 0 0,-1-1 0 0,-4 2 0 16,4-4 0-16,-1 2 0 0,-1-1 0 15,0-2 0-15,-1 0 0 0,1 0 0 0,0 0 0 0,1-2 0 0,-1 1 0 0,0-2 0 0,-1 0 0 0,2 0 0 16,-1-1 0-16,1-2 0 0,-1 1 0 0,1-1 0 0,2-2 0 0,-1 1 0 16,-1-3 0-16,2 0 0 0,2 0 0 0,-1-1 0 0,1-2 0 0,0 0 0 15,1 1 0-15,0-1 0 0,3 0 0 0,-1 0 0 0,0-2 0 0,-1 4 0 0,1-5 0 16,0 5 0-16,4-3 0 0,-4 0 0 0,1 3 0 0,3-2 0 0,-5 3 0 15,5-2 0-15,-1 3 0 0,1 1 0 0,-3-2 0 0,3 3 0 0,1 1 0 16,-2 1 0-16,2 2 0 0,-1 2 0 0,-1-1 0 0,2 4 0 0,-2-1 0 0,0 2 0 16,0 2 0-16,2 1 0 0,-4 1 0 0,0-1 0 0,1 3 0 0,-1 0 0 15,3-1 0-15,-4 2 0 0,3-1 0 0,-3 0 0 0,4 1 0 0,-2 1 0 16,-1-2 0-16,1 0 0 0,2 0 0 0,-3 0 0 16,2-2-95-16,0 1-223 0,0-1 17 0,-2-2 14 0,4 1 34 0,-2-2 42 0,1-2 40 0,1 2 41 15,-4-4 34-15,4 0 25 0,0-4 22 0,0 2 18 0,-2-4 14 0,4 2 7 0,-2-3 6 16,0-1 2-16</inkml:trace>
  <inkml:trace contextRef="#ctx0" brushRef="#br0" timeOffset="12735.38">14796 9054 1 0,'8'-15'2'0,"1"0"2"16,-1-3 5-16,-1 1 6 0,-1 1 11 0,-1-2 17 0,3-2 17 0,-5 1 24 0,0-1 33 16,0 1 27-16,0-2 18 0,-1 1 4 0,-2-1 9 0,0 0 5 0,0 0 0 15,0 0-7-15,0 0-11 0,-2 0-4 0,-1 2-4 0,2 1-122 0,-1-1-32 0,-3 0 0 16,4 2 0-16,-3 0 0 0,-2 2 0 0,3-2 0 0,0 4 0 0,-2 0 0 16,4 1 0-16,-4 2 0 0,2 2 0 0,-1 0 0 0,0 3 0 0,1 1 0 15,1 2 0-15,1 2 0 0,-1 0 0 0,2 5 0 0,0 1 0 0,0 1 0 16,2 2 0-16,-1 3 0 0,2 0 0 0,-1 3 0 0,4 2 0 0,-3 1 0 0,4 1 0 15,-3 2 0-15,1 2 0 0,0 0 0 0,4 2 0 0,-4 2 0 0,3 1 0 16,-2 0 0-16,4 3 0 0,-4-2 0 0,0 2 0 0,3-3 0 0,0 3-330 16,-3 0-166-16,2-3 44 0,-1 1 99 0,2-2 147 0,-3 0 97 0,1-2 55 15,-3 0 27-15,3 0 15 0,-1-2 6 0</inkml:trace>
  <inkml:trace contextRef="#ctx0" brushRef="#br0" timeOffset="13370.92">14991 8973 3 0,'-5'-19'11'0,"0"-4"13"0,2 3 22 16,-2 1 25-16,0 0 28 0,1 0 26 0,-1 0 18 0,4-1 16 15,-3 4 9-15,1-2 10 0,2 3-6 0,-3 0-3 0,3 1-9 0,-1 1 1 0,2 1-18 16,2 1-7-16,-1 1-57 0,1 0-79 0,1 2 0 0,0 0 0 0,2 2 0 16,0 1 0-16,2 0 0 0,2 0 0 0,-3 1 0 0,4 1 0 0,0 0 0 0,0 0 0 15,-2 3 0-15,4 0 0 0,1 0 0 0,0 0 0 0,-4 3-16 16,4 0-63-16,-1 2 18 0,0-3-28 0,-1 4 18 0,1 0 29 0,0 0 14 0,0 2-26 15,-1-1 14-15,-3 2 27 0,4 0 0 0,-3 0-25 0,-1 2 25 0,2-1 1 16,-3 1 24-16,-1 1 14 0,-1-2 12 0,1 4 15 0,-1-2 15 0,1 0 2 16,-3 0 17-16,1 1 2 0,-3-1 5 0,2 0-62 0,-1 2-32 0,1-2 0 0,-3 0 0 15,4 1 0-15,-3-3 0 0,-1 1 0 0,3 1 0 0,0-3 0 0,0 1 0 16,0 0 0-16,-1-3 0 0,3 1 0 0,0-1 0 0,1-1 0 0,2 0 0 16,-2-1 0-16,2-3 0 0,2 3 0 0,2-3 0 0,-2-2 0 0,4 3 0 15,-1-3 0-15,-1-3 0 0,4 1 0 0,-2-1 0 0,4-1 0 0,-1-1 0 16,0-2 0-16,2-1 0 0,1 1 0 0,2-4 0 0,-2 1 0 0,1-2 0 0,1-2 0 15,1-1 0-15,-2 0 0 0,3-1 0 0,0-1 0 0,-3-2 0 16,0-1 0-16,3-1 0 0,-4 0 0 0,1-3 0 0,-2 2 0 0,1-5 0 16,-2 2 0-16,-2 0 0 0,-2-2 0 0,2 0 0 0,-3 0 0 0,-1 0 0 0,-1 0 0 15,-3 0 0-15,1 0 0 0,-1 0 0 0,-3 2 0 0,0 1 0 0,-2 0 0 16,-1 1 0-16,-2 1 0 0,0 1 0 0,-3 1 0 0,-1 2 0 0,0 1 0 0,-3 0 0 16,0 3 0-16,-1 3 0 0,0-1 0 0,-1 1 0 0,-1 3 0 15,0 2 0-15,0 1 0 0,1 1 0 0,0 4 0 0,-1 0 0 0,1 0 0 0,3 4 0 16,-3 1 0-16,3 1 0 0,1 2 0 0,-1-1 0 0,2 3 0 0,0-2 0 0,1 3 0 15,1-1 0-15,2 2 0 0,0 0 0 0,2-1 0 0,-2 2 0 16,5-1 0-16,-2 0 0 0,3 1 0 0,0-1 0 0,-1 1 0 0,3 0 0 0,-1-1 0 16,2 0 0-16,-1 0 0 0,2 0 0 0,-1 0 0 0,0-1 0 0,-1 1 0 15,2-2 0-15,-1-1 0 0,1 1 0 0,-2 0 0 0,3-1 0 0,-3 0 0 16,-2 0 0-16,2 0 0 0,0-2 0 0,-2 2 0 0,0-2 0 0,-1 3 0 16,2-3 0-16,-1 1 0 0,-2 1 0 0,-2-1 0 0,3-1 0 0,-2 1 0 15,-1 2 0-15,-1-2 0 0,3 2 0 0,-4 0 0 0,0-1 0 0,0 0 0 0,0 2 0 16,0-1 0-16,-2 1 0 0,0-1 0 0,-1 2 0 0,1-1 0 0,-1-1 0 15,0 2 0-15,1 0 0 0,-1 0 0 0,-3-1 0 0,3 2 0 0,0 0 0 0,0-1 0 16,-1-1 0-16,1 1 0 0,0-2 0 0,0 2 0 0,1 1 0 0,1-1 0 16,-1-2 0-16,2 1 0 0,2-1 0 0,-2 1 0 0,3-3 0 0,2 2 0 15,1-2-330-15,2-1-111 0,1-1 39 0,2 0 85 0,1-2 71 0,3-1 93 16,1-1 71-16,2-1 41 0,0-1 21 0,2 0 11 0,2-1 5 16</inkml:trace>
  <inkml:trace contextRef="#ctx0" brushRef="#br0" timeOffset="13502.28">16194 8964 1 0,'25'-3'1'0,"0"-3"4"0,2 1 10 0,-2-1 24 0,2 0 27 15,-3-1 29-15,3 0 27 0,-2-1 22 0,1 0 22 0,-3-1 13 0,1 0 6 0,-2 0 18 16,0 1-8-16,-2-2-4 0,0 1-10 0,-3 0 14 0,-1 0-131 0,1 0-64 15,-4 2 0-15,1-1 0 0,-2 1 0 0,-3 1 0 0,0-1 0 0,-4 3 0 16,2-3 0-16,-3 5 0 0,0-3 0 0,-3 1 0 0,2 0 0 0,-3 2 0 16,0-2 0-16,0 0 0 0,-1 2 0 0,-1-1 0 0,2 1 0 0,-1 1 0 0,-1-1 0 15,2 1 0-15,-2 1 0 0,1-2 0 0,-1 2-760 0,2-1 147 0,-1 1 283 16,1-2 153-16,-2 2 90 0,0 0 42 0,1 0 24 0,1 0 12 0,-2-2 5 16</inkml:trace>
  <inkml:trace contextRef="#ctx0" brushRef="#br0" timeOffset="14134.88">13044 11051 3 0,'-39'18'9'0,"1"-1"9"15,-5-1 10-15,5 1 10 0,0 0 10 0,2 1 9 0,2-3 2 0,-2 1 12 16,6 0 0-16,2-3 15 0,2 2 8 0,6-3-2 0,1-2 3 0,6-1 10 16,5-1-17-16,5-5-4 0,6 2-4 0,8-3-18 0,8-4 4 0,8-3 1 0,6-2-8 15,9-3 14-15,8-3 15 0,7-2-35 0,12-4 28 0,8-4 3 0,6-1-26 16,12-4 1-16,7 0 2 0,8-2-15 0,10 0 18 0,3-6-64 0,10 1 0 16,6 1 0-16,6-4 0 0,3 0 0 0,5-1 0 0,4-2 0 0,4 2 0 15,5-4 0-15,-1 0 0 0,4 4 0 0,-3-4 0 0,0 1 0 0,0 0 0 16,-5 2 0-16,-1-1 0 0,-5 1 0 0,-3 5 0 0,-5-2 0 0,-6 2 0 15,-7 4 0-15,-8-1 0 0,-6 4 0 0,-9 1 0 0,-7 2 0 0,-7 2 0 0,-9 0 0 16,-7 2 0-16,-7 2 0 0,-7-1 0 0,-9 1 0 0,-7 4 0 0,-5-2 0 16,-5 4 0-16,-8-2 0 0,-7 3 0 0,-6 0 0 0,-7 1 0 0,-4 2 0 15,-6 2 0-15,-3-1 0 0,-6 2 0 0,-2 2 0 0,-5 0 0 0,-4 0 0 16,0 3-64-16,-5-2-503 0,-4 1 8 0,1 2 153 0,-3 0 183 0,-2 0 105 0,0 2 59 16,-2 0 29-16,0 0 17 0,-1 2 8 0</inkml:trace>
  <inkml:trace contextRef="#ctx0" brushRef="#br0" timeOffset="14334.23">16328 11359 5 0,'-7'5'20'0,"0"-2"24"16,2-2 29-16,1 1 29 0,-3-1 24 0,2-1 20 0,-1 0 12 0,2 0 9 0,0 0 10 15,0-1-17-15,0-1-84 0,1 2-142 0,1-3-178 0,2 2-112 0,-4 7 76 16,-2-3 123-16,3-2 75 0,-4-2 43 0,4-4 21 0,0 0 10 0,-1-6 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1T04:30:26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3132 3893 1 0,'-9'0'1'0,"2"0"1"0,-1-2 0 0,0 2 0 0,-1 0 1 15,2 0 1-15,-1 0 0 0,2 0 1 0,-2 0 1 0,2 0 1 0,0 0 3 16,-1 0 3-16,2-2-3 0,-2 2 7 0,0 0 1 0,3 0 2 0,-1 0 1 0,0 0 3 16,-1 0 4-16,1 0-1 0,2 0 5 0,-2 0 0 0,2 0 6 0,-2 0-4 15,2 0 7-15,1 0 3 0,-4 0-2 0,5 0-2 0,-2 0 2 0,1 0 2 16,-1 0 2-16,1 0-4 0,-1 0-12 0,3 0 7 0,-2 0-5 0,1 0 0 0,-1 0 1 16,2 0-8-16,0 0 1 0,-2 0 1 0,2 0 0 0,-1 0-9 15,1 0 1-15,0 0-9 0,0 0 18 0,0 0-18 0,0 0 0 0,0 0 0 0,0 0 19 16,1 0-18-16,-1 0 9 0,2 0 1 0,-2 0-11 0,0 0 11 0,2 0 1 15,-1 0-11-15,1 0 0 0,-1 2 11 0,1-2-22 0,1 0 11 0,-1 2 22 16,1-2 2-16,2 1 0 0,-1-1 1 0,1 1-12 0,0-1-12 0,3 2 13 0,-2-2 0 16,2 0 1-16,2 2-14 0,-1-2-12 0,2 0 0 0,0 1 26 15,2-1-26-15,3 0 0 0,-2 0 13 0,2 0-13 0,1 0 27 0,0 0-1 16,2 0-12-16,1 0 13 0,2-1-13 0,-1 1 0 0,2-2 14 0,2 2-14 0,-1-2 0 16,3 1-14-16,-1 0-28 0,3-1 0 0,1 0 42 0,0 1-14 0,0-2-14 0,2 1 14 15,1 1-28-15,0-2 28 0,0 0-13 0,-1 1 40 0,3 0-27 16,0-1 28-16,0 2-28 0,-1-1 0 0,2-1 0 15,-1 1 0-15,0-2 28 0,0 3-28 0,-2-2-28 0,2 0 28 0,0 2 28 0,0-2-28 0,-1 1-14 0,1-1 14 16,-2 2 0-16,0-3 28 0,1 1-28 0,-1 2 0 0,0-2 0 0,0 2 28 16,1-2-13-16,-1 0-15 0,0 1 0 0,-1 0 14 0,1 0-28 0,1 0 14 0,-2-1 0 15,1 2 0-15,2-2-15 0,-2 0-13 0,1 0 0 0,0 1 14 16,0 0 14-16,2-1 0 0,-3 1 0 0,3 1 28 0,-1-4 0 0,2 5-14 0,-1-4 1 16,-1 3-15-16,1-2 0 0,0 0 0 0,-1 3-15 0,3-3 15 0,-3 2-14 0,2-3 14 15,-3 4 0-15,4-2 0 0,-2 0 0 0,-1 0 0 0,0 1-14 16,0-1 14-16,0 2-28 0,-2-1 42 0,3 0-14 0,-3 1 0 0,-1 0 0 0,3-2 0 15,-4 2 0-15,3 0 28 0,-3-1-28 0,1 1 0 0,1 0 29 0,-3 0-15 16,2 0 1-16,-1 0 0 0,1 0-30 0,-2 0-14 0,2 0 29 0,-1 0 0 16,-1 0 0-16,0 0 0 0,0 0 0 0,2 0 0 0,-2 0 0 0,-1 0 0 15,2 0 0-15,-2 0 0 0,-1 0-29 0,2 1 29 0,0-1 14 0,0 0 1 16,-2 0-15-16,1 0-29 0,1 0 43 0,-3-1-42 0,3 1 42 0,-3 0-14 0,3 0 0 16,-3 0 0-16,1-2 14 0,1 2 1 0,-1 0-15 0,1-1 0 0,-1 1 14 15,-1-1-14-15,1 1-14 0,-2-2 14 0,1 2 14 0,1-2-14 0,-1 1 0 16,0-1-29-16,0 1 1 0,0-1 28 0,-2 2 0 0,1-3 0 0,0 3 28 0,-2-1-13 15,1-1-15-15,0 1 0 0,-1-2 0 0,0 3-29 0,0-3 15 16,-1 1-14-16,-2 0 28 0,3 2 28 0,-2-3-28 0,0 2 14 0,-3 0 0 0,3 0 1 16,0-2-1-16,-3 1-28 0,2 2-15 0,-1-2 1 0,-2 0 28 0,2 1 28 15,-1-1-28-15,0 1-28 0,0 0 42 0,-3-1-14 0,4 1 28 0,-2-1-28 16,1 1 0-16,0-1 0 0,-2 2 15 0,0-2-15 0,1 1-15 0,1 0 30 0,-3-1-30 16,4 0 15-16,-2 1 15 0,-1-1-1 0,2 1 1 0,-3 1-15 15,3-3 15-15,1 3-1 0,-4-1-28 0,3 1 14 0,-1-3 0 0,1 3-15 0,-2-1-14 16,2-1 29-16,1 2 14 0,-2-2 1 0,-1 1-44 0,1 1 43 15,2-2-43-15,-1 2 29 0,-1-1-28 0,1-1 28 0,-1 2 0 0,0 0 14 0,1-1-14 16,-3 1 14-16,4-2-14 0,-2 2 0 0,-1-1 0 0,2 1 0 0,0-2 0 0,0 2 0 16,-1-1 0-16,0 1 0 0,1-2 0 0,-1 2 0 0,2 0 0 15,-2-1 0-15,1 1 0 0,-2-1 0 0,2 1-14 0,0-2 14 0,1 2 0 0,-2-2 14 16,1 2-28-16,0-2 14 0,0 2 14 0,1 0-14 0,-2 0 0 0,1-3 0 16,-2 3 0-16,2-1 0 0,2 1-14 0,-4 0 14 0,2-1 0 0,0 0 0 15,0 1-14-15,0 0 14 0,-3-3-28 0,3 3 28 0,-2-2 0 0,1 2 0 16,0 0 28-16,-3 0-14 0,2 0-14 0,-1 0 0 0,1 0 0 0,-2 0 0 15,0 0 0-15,0 0-28 0,0 0 42 0,0 0-14 0,0 0 14 0,-2-2-14 0,0 2 0 16,1 0 14-16,-1 0-14 0,1 0 0 0,-3 0-28 0,3 0 28 0,-1 0 0 16,-2 0 0-16,3 2 0 0,-1-2 0 0,-1 0 0 0,1 0 0 0,0 0 0 0,-1 0 14 15,1 2-14-15,0-2-28 0,-2 0 28 0,2 3 0 0,-1-3 0 16,1 0 0-16,-1 0 0 0,1 1 0 0,-2 0 14 0,3-1-28 0,-1 1-14 16,1-1 28-16,-3 3 14 0,3-3 0 0,-1 0-14 0,0 0-14 0,1 2-14 0,-1-2 42 15,1 0-42-15,-1 2 56 0,1-2-56 0,0 0 28 0,-1 2 14 0,1-2-14 16,0 0-14-16,0 0 0 0,-1 0 1 0,3 0-15 0,-2 0 2 0,0 0 13 15,-1 0-27-15,1 0 15 0,0-2-13 0,-1 2 25 0,1 0 13 0,-1-2 13 16,1 2-26-16,-1-2-12 0,2 2 25 0,-2 0 0 0,1 0-12 0,-2-3 12 0,-1 2-12 16,3 1 0-16,-3-2 12 0,0 2 0 0,2 0 0 0,-2-3-24 0,1 1 24 15,-1 2-12-15,-1 0 0 0,1-3 1 0,-2 3 22 0,1-2-22 0,2 0-1 16,-2 1 0-16,-2 0 24 0,3-1-12 0,-1 2 23 0,-1-1 1 0,0-1-36 0,1 1 36 16,-2 1 0-16,2-2-24 0,0 0 0 0,-2 2 12 0,1-1-12 0,1 0-12 15,-2 1 12-15,0-2 12 0,3 2-12 0,-3-2-12 0,0 2 0 0,0-1 0 16,3 1 24-16,-3 0-12 0,0-1-12 0,0 1 12 0,1 0 0 0,-1-2 24 15,2 2-12-15,-1 0 0 0,-1 0-12 0,0-1-12 0,0 1 0 0,1 0 0 16,-1 0 0-16,0 0 24 0,0 0 0 0,1 0-36 0,-1 0 48 0,1 0-12 0,0 0 0 16,-1-2-36-16,0 2 12 0,1 0 12 0,-1 0 0 0,0 0-24 0,0 0 36 15,0 0 0-15,1 0 0 0,-1 0 0 0,0 0-24 0,1 0 0 0,-2 0 0 0,1 0 12 16,0 0-12-16,-2 0 24 0,3 0 0 0,-2 0-24 0,-1 0 24 16,2 0-12-16,-2 0 12 0,2 2 0 0,-1-2-12 0,-1 0 12 0,0 0-36 15,0 0 36-15,1 1-12 0,-1-1 12 0,-1 0-24 0,0 0 37 0,2 2-38 0,-2-2 26 16,0 0-1-16,0 0 1 0,1 1-13 0,0-1 12 0,-3 0 1 15,2 0-26-15,0 0 13 0,0 1-12 0,-2-1 12 0,2 0 12 0,1 0-24 0,-1 0-13 0,0 0 12 16,-1 2 13-16,1-2-12 0,-2 0 24 0,2 0-12 0,1 0-12 16,-1 0 12-16,1 0 0 0,-2 0 12 0,1 0 1 0,-1 0-1 0,2 0-24 0,-1 0-13 15,1 0 37-15,-1 0 1 0,0 0-13 0,1 0 0 0,-3-2 12 0,2 4 1 16,0-2-26-16,0 0 13 0,0 0-25 0,-1 0 1 0,2 2 12 0,-3-2 0 16,2 1 0-16,-3-1-12 0,1 1 1 0,2-1-23 0,-3 2-9 0,-1 0-31 0,2-2-23 15,-1 0-28-15,1 1-9 0,-2 1-20 0,-1-1-1 0,0-1 10 0,0 0 30 16,0 0 55-16,-4 0 36 0,4 2 18 0,-3-2 11 0,1 0 4 0</inkml:trace>
  <inkml:trace contextRef="#ctx0" brushRef="#br0" timeOffset="980.67">12538 3735 1 0,'-2'1'2'0,"1"2"1"0,-1 0 1 0,-2 0 1 0,-1 1 3 15,2-2 1-15,-2 1 3 0,2 1 2 0,-4-1 4 0,3 2 2 0,-4 0 7 16,2-1 1-16,-2-1 3 0,1 1 6 0,-2 0 4 0,4 2 3 0,-3-1 4 16,0-1 2-16,1 0 4 0,-3 1 6 0,4-1-6 0,-1 1 9 0,-2 0-1 0,1-1-10 0,0 0 2 15,1 0 11-15,0 0-14 0,2 0 12 0,-3-1-6 0,3 2-9 16,0-2-7-16,-2-1-21 0,4 2 44 0,-2-2 2 0,2 1-21 0,0-1 14 0,-1-1 1 16,1 2-10-16,1-3 1 0,1 2 2 0,-1-2-13 0,2 0 1 15,0 2 1-15,0-4-14 0,0 2 0 0,0-2 1 0,0 2 1 0,0-3 14 0,3 2 1 16,-3-4 33-16,2 3-30 0,-2 0-48 0,3-1 0 0,-3-1 0 0,4-1 0 15,-4 1 0-15,0-1 0 0,1 0 0 0,-1 1 0 0,0 0 0 0,0-2 0 16,0 1 0-16,0-1 0 0,-1 1 0 0,1-1 0 0,0 1 0 0,-4-1 0 16,3 2 0-16,-1 0 0 0,0-2 0 0,-1 1 0 0,-1 3 0 0,2-3 0 0,-1 2 0 15,-2 0 0-15,0 0 0 0,2 2 0 0,-2 0 0 0,2-1 0 0,-3 0 0 16,3 2 0-16,-2 0 0 0,2 0 0 0,0 0 0 0,-2 0 0 0,2 2 0 16,0-2 0-16,-2 2 0 0,4-1 0 0,-1 0 0 0,0 2 0 0,-1-1 0 15,3-1 0-15,0 0 0 0,0 2 0 0,0-1 0 0,0 0 0 0,2 0 0 16,-1-2 0-16,1 2 0 0,1 0 0 0,3-2 0 0,-3 1 0 0,2-1 0 15,-2 0 0-15,2 0 0 0,2 0 0 0,-1-1 0 0,-2 1 0 0,1-2 0 16,2 0 0-16,-2 2 0 0,1-2 0 0,-2 0 0 0,1 0 0 0,2-1 0 0,-3 2 0 16,0-2 0-16,0 2 0 0,1-2 0 0,-2 0 0 0,-2 0 0 0,1 0 0 15,0 1 0-15,-1-1 0 0,-1 2 0 0,-3-2 0 0,1 1 0 0,-1 1 0 0,-1 0 0 16,-1 1 0-16,0 0 0 0,1 0 0 0,-3 1 0 0,-2 0 0 0,4 2 0 16,-3 0 0-16,2 0 0 0,-1 0 0 0,1 2 0 0,2-1 0 0,0 2-330 15,1 0-271-15,3-2 86 0,0 4 218 0,3-2 141 0,2-1 78 0,3 3 39 16,1-1 21-16,1 0 9 0,5 1 6 0</inkml:trace>
  <inkml:trace contextRef="#ctx0" brushRef="#br0" timeOffset="2028.54">15190 6495 2 0,'23'-12'7'0,"-5"0"10"15,2 0 11-15,-2 3 14 0,-4 0 13 0,1 1 4 0,-5 3 5 0,-2 3 6 0,0 0-3 16,-1 4 10-16,-4 0-2 0,1 4-18 0,-2 4 4 0,-2-1 12 0,0 4-2 15,-2 4-13-15,-2-1-15 0,-1 4 11 0,0 2 3 0,-3 2 1 0,2 2 4 16,-3 2-31-16,-1 0 13 0,2 4 0 0,-3 0-22 0,3 4 25 0,-3 1-36 16,0 2 25-16,0 2 0 0,1 3-36 0,-2 0 0 0,2 4 12 0,-3-1 1 0,1 2-1 15,-1-1 13-15,1 1-25 0,-1 1-12 16,-4 0 37-16,2-2-12 0,1 1 12 0,-5-2-12 0,0-1 0 0,-1 0-26 0,-2-3 13 0,-2-3 0 0,-3 0 27 16,0-1-14-16,-3-1 0 0,0-2 0 0,-3-2 1 0,-2 0-28 15,-3-3 28-15,-2-1-41 0,-2-3 40 0,-1-1-13 0,-1-4-26 0,-4 1 39 0,-2-5-26 16,1-1 13-16,-3-2 13 0,-2-3 0 0,2-3-39 0,-4 1 52 0,-1-4 2 15,2-2 13-15,-2-1 15 0,3 0 1 0,-3-6 17 0,2 2-13 0,2-4 17 16,0-2-46-16,1-3-32 0,3 1 0 0,1-5 0 0,5-2 0 0,0-2 0 0,5-2 0 16,0-4 0-16,6-3 0 0,2-3 0 0,6-1 0 0,2-3 0 0,5 0 0 15,4-4 0-15,5-1 0 0,3-2 0 0,5 0 0 0,5-4 0 0,2-2 0 16,4-2 0-16,6-1 0 0,1-4 0 0,5 0 0 0,6-1 0 0,2-2 0 0,4-1 0 16,3 2 0-16,3-2 0 0,2-1 0 0,2 1 0 0,2 0 0 0,1 2 0 15,-1 0 0-15,3 0 0 0,-4 1 0 0,4 1 0 0,-2 3 0 0,-4-1 0 16,2 3 0-16,-3 0 0 0,-2-1 0 0,-3 3 0 0,0-1 0 0,-7 4 0 15,-1 0 0-15,-3 0 0 0,-4 6 0 0,-3-1 0 0,-6 3 0 0,-3 2 0 16,-4 3 0-16,-6 1 0 0,-4 3 0 0,-5 3 0 0,-6 0 0 0,-4 1 0 0,-4 3 0 16,-3 2 0-16,-5 3 0 0,-3-1 0 0,-2 3 0 0,-3 4 0 0,-3 0 0 15,-2 3 0-15,0 2 0 0,-2 1 0 0,0 3 0 0,-2 1 0 0,1 4 0 16,-1-1 0-16,2 4 0 0,-2 1 0 0,6 0 0 0,-2 4 0 0,4 1 0 0,2 1 0 16,2 3 0-16,2-3 0 0,6 6 0 0,2 0 0 0,3 1 0 15,6 0 0-15,4 3 0 0,4 2 0 0,4-2 0 0,4 4 0 0,5-1 0 0,2 4 0 16,5 1 0-16,4 1 0 0,5 2 0 0,4 3 0 0,3 2 0 0,4 0 0 15,3 2 0-15,4 2 0 0,1 1 0 0,6 4 0 0,0 1 0 16,2 3 0-16,3 4 0 0,0 2 0 0,1 2 0 0,3 2 0 0,0 0 0 0,-1 6 0 0,3-3 0 16,0 5 0-16,0 0 0 0,0 3 0 0,-3 2 0 0,3-1 0 15,-2 3 0-15,0 0 0 0,1 3 0 0,-6-1 0 0,2 0 0 0,0-1 0 0,-5 1 0 16,1 0 0-16,-5-2 0 0,1 2 0 0,-4 0 0 0,-2-1 0 0,-1-2 0 16,-3 0 0-16,-2-1 0 0,-2-3 0 0,-2-2 0 0,-1-3 0 0,-2-1 0 15,-3-2 0-15,-4-4 0 0,-1 0 0 0,-2-5 0 0,-3 0 0 0,-2-2 0 0,-2-6 0 16,-1-1 0-16,-4-4 0 0,-3-3 0 0,0-2 0 0,-3-3 0 15,-1-3 0-15,-1-2 0 0,-3-3 0 0,-2-4-156 0,-2-3-355 0,-1-5 31 0,-1-1 74 16,-2-5 162-16,-2-1 115 0,-2-4 64 0,-2-3 33 0,0-4 17 0,-3-1 9 16</inkml:trace>
  <inkml:trace contextRef="#ctx0" brushRef="#br0" timeOffset="6958.36">2841 11086 1 0,'-18'3'0'0,"3"2"1"0,-1-3 1 0,0 2 0 0,0-2 1 16,-1 2 1-16,4-2 2 0,-4 0 2 0,4 1 1 0,-1 0 2 0,1 0 3 15,-1-3-3-15,3 2 4 0,-3 0 1 0,4 1 0 0,1-2 5 0,-2 0-3 16,3 0-1-16,0-1-2 0,1 3 2 0,1-3 1 0,0 0 1 0,1 0-6 0,-1 0 1 16,1 0-4-16,2 2 1 0,0-2-3 0,1 0 0 0,-1 0-1 15,2 0 1-15,1 0-4 0,1 0 5 0,-1 0-1 0,5 0-4 0,-1 0 9 0,1-2-4 16,3 2 0-16,3 0 5 0,0 0 0 0,2-3-5 0,6 2-4 16,1 0 0-16,3 0 5 0,2-4-5 0,5 3 5 0,2-1-5 0,4 0-5 0,3 0 11 15,1 0-6-15,3-2 1 0,6 1-6 0,3 0 0 0,2-1 0 0,6-1 0 0,3 2 5 16,6-2-5-16,-1 2 0 0,5-2 5 0,0 0-5 15,6 0-5-15,0-1 10 0,4 1-5 0,0 0-5 0,6 0 5 0,-1 1 5 0,1 0-5 0,1 0 0 16,-3 1 0-16,2-1 0 0,-1 1 0 0,-3 1 6 0,2-2-1 0,-6 3-5 16,3 0 0-16,-4-2-5 0,0 4-1 0,-2-3 6 0,-3 2 6 0,-3 1 5 15,-2-1-17-15,-5 1 6 0,-2 0 6 0,-6 0-12 0,0 0 6 0,-6 0-5 16,-4 1-1-16,-1-1 6 0,-4 1 0 0,-5 2 0 0,-4-3 6 0,-4 0-6 0,-6 4 5 16,-5-4-5-16,-3 2 6 0,-5 0 0 0,-2 0-1 0,-5 0-5 0,-6 0-5 15,0 0-1-15,-7 1 12 0,-4 0-6 0,-2 0-6 0,-6-2 6 0,-3 2 0 16,-5 0 0-16,-3 0 0 0,-4 1 0 0,-4 0 0 0,-3-2 0 0,-4 3 6 15,-2-2-1-15,-4 1-5 0,-1 1 0 0,-4-3 0 0,-3 5-5 0,-1-3 5 0,-2 2 0 16,-4-2 5-16,-1 0 1 0,1 1 0 0,-5-1-12 0,2 1 12 0,-2-1 0 16,0 1-6-16,1-1 0 0,0 0 5 0,1 1-5 0,0 0 0 0,3-3 0 15,-2 3 0-15,6-3-5 0,0 3 5 0,3-3 0 0,4 2-12 0,3-2-27 16,2 0-51-16,6 0-32 0,1-1-9 0,5-1 55 0,3 0 41 0,3-1 18 16,5-1 9-16,2-2 5 0</inkml:trace>
  <inkml:trace contextRef="#ctx0" brushRef="#br0" timeOffset="13067.27">2873 10663 1 0,'-2'-3'0'0,"0"0"1"0,1 0 0 0,-1 0 0 0,1 0 1 0,-1 0 0 0,0 0 0 16,-1 2 0-16,0-1 1 0,1-1 0 0,1 2-1 0,-5-1 1 0,3 1 0 0,-1-1 0 15,0 0-1-15,0 1 1 0,-2 0 0 0,0 1 0 0,1 0-1 0,0 0 1 16,-3 0 0-16,2 0-1 0,-3 1 1 0,2 0-1 0,-1 1 0 0,0 0 2 16,-4 1-2-16,2 0 0 0,-1 0 2 0,0 1-1 0,-2 1-1 0,1-1 1 0,-1 4 0 15,-1-1 1-15,-2-1-1 0,-1 1-1 0,1 1 2 0,-1 3-1 0,-1-1 1 16,-1 0-1-16,0 2-1 0,-1 1 0 0,-1-2 1 0,-1 5 1 15,-2-3-2-15,-1 2-1 0,0 3 1 0,-2-3 2 0,0 2-2 0,1 1 0 16,-2 0 0-16,-2-1 4 0,0 5-4 0,0-3 1 0,0 0-1 0,0 3 2 0,0 0 1 16,-2-1-1-16,2 2 1 0,0 1-5 0,0 0-2 0,-2-1 4 0,4 2 3 0,-4 2 0 15,2 0 0-15,2 0-5 0,-1 3 0 0,1 0 5 0,0-1-5 16,-1 4-3-16,2 0 8 0,2-1-2 0,-1 3-3 0,1-2-5 0,0 3 10 0,0 1-5 16,2-1-3-16,1 2 3 0,-3 1 6 0,3 0-6 0,1 1 5 0,-1 3-8 15,0 0 3-15,3 1 3 0,-3 3-3 0,0 0 0 0,4 1 0 16,-2-1-3-16,1 2 9 0,1 0-9 15,0 1 8-15,2-2-10 16,0 1 8-16,0-1-6 0,2 2 6 16,1-4-6-16,1 4 3 0,1-3-3 15,1 2 9-15,1 1-12 0,1-1 1 0,3 0 0 16,0 1 5-16,2-1 2 0,1 2-4 16,4-1-1-16,-1-3 3 0,4 2 5 15,0-2-7-15,3 0 7 0,1-2-8 0,3-2 9 16,2 0-9-16,2-2 3 0,1 0 5 0,2-2-7 0,3 0 7 0,3 1-8 0,1-5 9 0,2 5-9 0,6-6 6 0,2 1-3 0,2-1 2 0,3 0-2 0,4-2 3 0,3-1 3 0,3-2-3 0,2-1-6 0,3-2 3 15,1-2 0-15,6-2 0 0,6-1 3 0,1 0 0 0,3-2-3 0,4-2 0 0,3-2 3 0,2 2-6 0,3-4 6 0,5 0 0 0,3-3 0 0,2 0-6 0,3-1 3 0,4 0 3 0,3-3 0 0,0 1 0 0,5-2-3 0,1 1 0 0,3-4 3 0,3 1-3 0,-3 0 3 16,3-2 0-16,0-1-9 0,3 2 0 0,0-2 0 0,2-2 9 0,1 2 0 0,-1 0-3 16,1-1 0-16,-1-1 0 0,-3 1-3 0,1 1 3 0,0 0 3 0,-1-3 0 15,-1 3-6-15,1 0-6 0,-4 0-3 0,-1 0-7 0,-3 0-4 0,-5 0 1 16,1 0-4-16,-7 3-4 0,1-2 6 0,-6 1 0 0,-3-1 6 0,-4 3 7 16,-2-2 6-16</inkml:trace>
  <inkml:trace contextRef="#ctx0" brushRef="#br0" timeOffset="13995.84">7943 13949 2 0,'3'-5'5'0,"1"-2"5"0,-3 2 6 0,1-1 8 15,-1 1 9-15,1 0 10 0,-2-2 9 0,0 3 10 0,2-1 6 0,-2-1 0 16,0 2 0-16,0-1-3 0,-2 2 7 0,2 0 0 0,0 0 22 0,0 2 1 0,2 1 9 15,-1 0 9-15,-1 1-1 0,2 1 8 0,1 2-14 0,-1 2 6 16,2 0-8-16,-1 3 7 0,2 1-10 0,0 3-12 0,0 0-11 0,1 4-30 0,2 1-48 16,-2 1 0-16,2 2 0 0,0 2 0 0,0-1 0 0,0 4 0 0,0 1 0 15,-2-1 0-15,3 4 0 0,-1 1 0 0,0 0 0 0,-1 1 0 0,2 0 0 16,-1 3 0-16,-2 1 0 0,1-1 0 16,0 1 0-16,0 0 0 0,-1-1-141 0,-1 1-48 0,0-1-38 0,-2-1 2 0,3-2-13 0,-3 0 12 0,0-1 13 15,-1-2 27-15,0-1 41 0,-1-2 30 0,-1-3 40 0,0 1 38 0,2-5 19 0,-2-1 10 16,0-2 5-16</inkml:trace>
  <inkml:trace contextRef="#ctx0" brushRef="#br0" timeOffset="14277.61">7847 14043 1 0,'-6'-25'2'0,"1"-2"1"0,0 2 2 0,2 0 3 0,-2 1 3 15,3 0 1-15,1 1 0 0,-1 2 3 0,-1-2-3 0,3 1 3 0,2 3 3 16,-1 1-7-16,2-2 6 0,-1 2-4 0,3 3-1 0,1-2-4 0,1 4-1 16,0 1-1-16,1 0 7 0,2 2-4 0,-2-1 0 0,4 4-3 0,1-1 0 15,1 2 0-15,-1-1-6 0,1 5 7 0,0 0-4 0,4 2 7 0,-2 0-7 16,1 0 1-16,-3 4-1 0,5 1-3 0,-3 1 4 0,1-2-4 0,-2 5 0 0,-1 0 0 16,0 1 3-16,0 2 4 0,-3 0-10 0,-1 2 6 0,-1-1-3 15,-1 4 0-15,-1-2-3 0,-2 3-1 0,-1 1 4 0,-1-2-3 0,-3 0-1 0,0 5 8 16,0-1 3-16,-6-2-7 0,3 1 7 0,-2 1-7 0,-1-2 0 0,-2 2 4 15,0-1-12-15,-2 0 8 0,2-1-7 0,-2-1 0 0,0 0-6 0,0-2-13 16,-2 1-1-16,4-1-2 0,-2-1-1 0,2-1-5 0,-2-1 2 0,3-1 5 0,-1-3 5 16,3 2 9-16,-2-4 8 0,2 0 4 0</inkml:trace>
  <inkml:trace contextRef="#ctx0" brushRef="#br0" timeOffset="14648.81">8334 13965 1 0,'12'-7'2'0,"-2"0"3"0,0 1 2 0,-1 0 3 0,-3 2 4 0,2-1 2 16,-3 1 3-16,0 4 3 0,-2-2 1 0,0 2 6 0,-3 2 5 0,0-2 6 16,-2 4 2-16,-2 3 5 0,2-3 7 0,-2 4 2 0,-1 0 1 0,-2 0-1 15,2 2-2-15,-4 1-2 0,3-1-4 0,-1 2 3 0,-1-1-13 0,2 2 10 0,0-1-7 16,0 1-7-16,-1-1 1 0,4 2-8 0,-2 2-9 0,2-3 1 0,1 0 0 16,2-1 0-16,0 2 0 0,2-1-9 0,-2-1 9 0,6 2-9 0,-2-4-20 15,2 1 20-15,2-3-20 0,1 2 10 0,1-2 0 16,0-4-9-16,3 2-11 0,0-2-9 0,4-2-9 15,0-1-7-15,1 1 1 0,0-4-7 0,1 1 10 0,1-2 10 16,-2 0 1-16,2-1 7 0,2-2-6 0,-2-1 8 0,-2 1 7 0,0-5 1 0,2 3-1 0,-1-3 1 0,-4-1 7 0,0 0-1 16,0-1 7-16,-3 0 0 0,1-1 0 0,-5-1 7 0,1 0 6 0,-3 0 7 0,-1-2 7 0,-2 0 1 15,-1 3 2-15,-4-4 0 0,-1 0 1 0,0 3 1 0,-3-3 0 0,-2 1 2 16,-2 1 1-16,-1-1 1 0,-1 2 1 0,-1 0-9 0,-1 1 21 0,-2 0-30 16,0 0-9-16,0 0 11 0,-1 3-1 0,-1-2 1 0,1 5 11 0,0-1 1 0,-1 0-33 15,1 3 0-15,1-1 0 0,1 1 33 0,0 4-11 0,2-2 1 0,1 2-35 16,-1 0 24-16,4 2-24 0,1 0 12 0,2 2-33 0,1 0-33 0,1 2-28 15,3-2-12-15,1 3-19 0,3 1-25 0,0-4 8 0,4 5 6 0,-1-1 13 0,5-1 19 16,0 1 20-16,0-2 22 0,3 2 23 0,2 0 19 0,2-1 11 0,-1-1 6 16</inkml:trace>
  <inkml:trace contextRef="#ctx0" brushRef="#br0" timeOffset="14812.03">8970 13862 1 0,'12'-2'4'0,"2"2"2"0,-4 0 3 15,2 0 5-15,-4 0 3 0,0 0 5 0,-1 0 5 0,0 0 2 0,-3 2 2 0,0-1 5 16,-2 0 2-16,1 1-1 0,-1 1 0 0,-2-2-1 0,1 3-1 0,-2-2-3 15,1 3-2-15,-2-3-4 0,1 3 1 0,-1 0-5 0,0-1 1 0,2 0-5 16,-3 2-5-16,2 0-7 0,-1-1-19 0,0 1-16 0,2 0-33 0,-2 1-8 16,0-3-9-16,2 2-13 0,-2-2 14 0,1 2 8 0,1-1 25 0,-2-1 23 0,2 1 12 15,-3-2 6-15</inkml:trace>
  <inkml:trace contextRef="#ctx0" brushRef="#br0" timeOffset="14963.22">8993 13650 1 0,'-5'-15'2'0,"-1"-1"1"0,0 0 1 0,1 3 4 16,-3-3-1-16,3 3 4 0,-4-1 0 0,3-1 2 0,-1 4 0 0,1-2 0 15,-2 2-3-15,2 0 1 0,1 3-2 0,0-3-4 0,-1 1 5 0,1 3-6 16,-1 1-4-16,1 0-2 0,0 1-6 0,2 1-7 0,0 1-2 0,0 2-3 0,1 0-1 16,-1 1 3-16,1 0 3 0,0 1 4 0,0 0 6 0,2 4 3 0</inkml:trace>
  <inkml:trace contextRef="#ctx0" brushRef="#br0" timeOffset="15351.76">9031 13636 1 0,'11'8'1'0,"0"-1"2"0,-3 0 1 0,2 1 2 0,1 0 2 0,-2-1 0 15,1 0 6-15,-1 2 2 0,1-2 3 0,-2 1 4 0,0 0 5 16,1 0 6-16,-1 1 2 0,-2 0 3 0,2 0 2 0,-2-1 1 0,1 3 5 0,-1-2-6 0,-1 2 4 16,3-1-2-16,-2 1-3 0,0-1-3 0,1 2 1 0,-1 0-5 15,1-1-6-15,0 1 1 0,-2-1 2 0,3 3-8 0,-3-2-7 0,4 0 1 16,-3 0 0-16,-1 0-1 0,2 0 2 0,-1 0-1 0,0-1 1 0,-3 0 0 15,2-1-9-15,0-1 1 0,0 0-1 0,-2 0 1 0,0-2-9 0,0 1 9 0,-1-2-9 16,2 0 9-16,-1-2 0 0,-3-1 0 0,2 1-9 0,0-3 9 0,-1 0 0 16,-1-1-9-16,2-1 0 0,-2 0 0 0,3-3 0 0,-3-1 0 0,0-1 0 15,3 2 0-15,-1-3 0 0,-2-1 0 0,3-2 0 0,-1 1 0 0,1-3 0 16,1 2 0-16,-1-3 0 0,1 0 0 0,1-1 0 0,-1 0 0 0,3-2 0 0,0 1 0 16,-2-1 0-16,3 0 0 0,0-3 9 0,1 2 10 0,-1 1 0 15,2-2 0-15,-2 2 0 0,4 0 10 0,-2-1-9 0,1-1 42 0,0 3-30 0,0-2 1 16,-1 4 11-16,1-1 25 0,0 1-34 0,1 1 25 0,-2 0-10 0,0 3 1 0,2-1 2 15,-2 4 1-15,-1-3-13 0,2 5-13 0,0 1 14 0,-1 0 1 16,-1 2 16-16,1 1-29 0,-1 3 0 0,-1-1 1 0,1 3 0 0,-1 0 1 16,-1 2-16-16,1 1 0 0,1 2-16 0,-1 1 0 0,-3-1 0 0,3 2 0 0,-1 1 0 15,0 2 0-15,-1 0 0 0,2-2 0 0,-2 3-48 0,2 0-45 0,-3 1-54 16,3-2-31-16,-3 2-23 0,4-1-12 0,-4-1-28 0,1 2 17 0,1-2 5 16,-1-1 40-16,0 0 40 0,1 0 54 0,-1-1 42 0,-1-4 21 0,1 2 13 15,2-2 5-15</inkml:trace>
  <inkml:trace contextRef="#ctx0" brushRef="#br0" timeOffset="15546.22">10094 13603 3 0,'3'-22'6'0,"-2"-1"4"16,-1 1 6-16,0 1 7 0,-1-1 9 0,-2 1 9 0,3 1 5 0,-2 0 8 0,-1 2 7 16,3-2 4-16,-3 4-1 0,1-1 3 0,1 5 8 0,-1-2 2 0,0 1 7 15,1 2 0-15,-1 4-9 0,2 0 13 0,0 2-3 0,0 3-15 0,0 2 3 16,0 1-7-16,2 2-10 0,1 2 3 0,0 2-11 0,-1 4-11 0,1 1 14 15,2 3-13-15,2-1-25 0,-2 5 1 0,3 1 12 0,-3 2 1 0,4 0-13 16,-4 3-1-16,3 0 1 0,0 2-41 0,1-1-14 0,-2 4-50 0,2-1-45 0,-1 1-45 16,0 2-29-16,0 0-17 0,0-1-1 0,-1 0 25 0,2-1 49 15,-3 2 63-15,0-2 44 0,-1-2 25 0,3 0 11 0,-2 2 7 0</inkml:trace>
  <inkml:trace contextRef="#ctx0" brushRef="#br0" timeOffset="16212.53">10122 13801 2 0,'-8'-18'4'0,"-3"1"2"0,2 0 3 0,-1 1 4 0,2 2 5 15,-1-1 0-15,0 2 7 0,2 0-1 0,-1 1 1 0,2 0 1 0,0 2 0 0,1-1 0 16,0 2 2-16,3 1 0 0,1-1-6 0,-1 2-3 0,2 0 2 0,3-1-9 16,-1 2 6-16,3 1-5 0,1 0 1 0,0 0 0 0,4-1-4 0,-2 2-5 15,4-1 5-15,1 0-5 0,-2 2 5 0,5-2-5 0,-2 3 6 0,4-1-6 16,-2-2-5-16,2 4 6 0,1-2-1 0,-1 2 0 0,2-1-5 0,1 1 6 15,-2-1-12-15,1 1 12 0,1 1-6 0,-2 1 0 0,3 1 0 16,-4-1 0-16,2-1 5 0,0 3-5 0,-2 1 12 0,-1 1-1 0,-1 0 12 0,0 0 8 16,-2 1 7-16,0 1 8 0,-1 0-4 0,-2 1 3 0,-1 1 1 0,-4 1 2 15,2-1 2-15,-2 1 12 0,-1 2-7 0,-2 1-7 0,0-1 12 0,-1 0-9 0,-2 1 3 0,1-1-32 16,-1 1 33-16,0 1-8 0,-1 0 0 0,1-3-35 0,-2 3 24 16,2 0 2-16,0-1-13 0,0 0 26 0,0-1-38 0,0-3 14 0,2 4-27 15,1-4 26-15,0 2 2 0,1-3-1 0,3 0-13 0,-1-1 14 0,2-1-14 0,2 0-42 16,-1-1 14-16,4-3-27 0,0 0-13 0,1 0-12 0,2-1-9 0,1-2-10 15,2-1-7-15,0-1 4 0,2 0 5 0,1-1 15 0,-1-2 11 0,2 0 3 0,-1-3 2 16,2-1 11-16,-2 2 9 0,0-4 8 0,0 0 1 0,-1-3 1 0,1 0 7 16,0 0 8-16,-3-2-1 0,0-1 1 0,-2-1 7 0,-1-2 7 0,0 1 8 15,-3-2 0-15,0-2 0 0,-1 3 15 0,-2-3-6 0,-2 0 8 0,-1-2-8 16,0 2 10-16,-3-3 10 0,0 3-8 0,-1 0-8 0,-3-1 0 16,0 2 1-16,0-1 10 0,-2 2-18 0,-1 0-1 0,-2 0 11 0,2 2 12 0,-3 1-10 0,-2 0-33 15,2 2 0-15,-2 2 22 0,1 2-22 0,-2 1 11 0,1 0-11 0,-2 3 11 16,2 1-11-16,-1 2 0 0,1 3 0 0,0-2 23 0,-1 5 0 0,1 0-11 15,2 4-1-15,-1 0 1 0,1 2-24 0,-2 0 1 0,3 1 11 0,0 2-12 16,2 2 0-16,0 0 12 0,0-1 0 0,1 1-11 0,1 1-1 0,-1 2-10 16,2-2 0-16,2-1 0 0,-1 3 0 0,2-2-10 0,1 1 0 0,0 0 2 0,1-1-1 15,0-1 12-15,4 1-1 0,-2-2 1 0,-1 1 10 0,2 1-1 0,3-3-27 16,-3 2 28-16,0-2 0 0,4 0 9 0,-4 0-9 0,2-2 0 16,0 2 9-16,0-1 0 0,-2-2 0 0,2 2 0 0,-1 1 9 0,1-2 9 0,-2 1 9 15,1-1 2-15,-3 1 19 0,2 2 12 0,-3-3 2 0,0 2 4 0,-2 0 13 16,2 2 4-16,-4-1-9 0,1 2 30 0,-2-2-9 0,0 4 18 0,-2-3-9 0,-2 4 5 15,2 0-77-15,-1-2-32 0,-2 2 0 0,2 2 0 0,-2-2 0 0,0 2 0 16,1-2 0-16,-2 2 0 0,1 1 0 0,0-1 0 0,0-1 0 0,2 2 0 16,-2 0 0-16,2-1 0 0,3-1 0 0,-3 1 0 0,3-1 0 0,3-1 0 15,0 0 0-15,2-1 0 0,1-1-186 0,1-1-108 0,2-2-19 0,2 0 3 16,-1-3 40-16,4-1 37 0,-3 1 39 0,5-3 68 0,-2-2 62 0,-1-1 32 16,4-1 17-16,0-1 8 0,-2-4 5 0</inkml:trace>
  <inkml:trace contextRef="#ctx0" brushRef="#br0" timeOffset="17169.49">5413 5984 2 0,'-12'-1'3'0,"1"0"2"0,1 0 1 16,-1-2 2-16,2 1 2 0,-1 0 0 0,1-1 1 0,2 2-2 0,1-4 4 0,1 4-1 15,2-4-3-15,1 1 3 0,2-1-1 0,2-1-3 0,1 1-4 0,0-1 7 16,2-2-2-16,2-1-4 0,1 2 4 0,2-1-4 0,2 0 0 0,0-1 3 15,1 0 0-15,3 2 0 0,1-3 1 0,2 2 0 0,-3-1 0 0,4 1-6 16,0-1 3-16,0 0 1 0,2 2-4 0,-3-1 0 0,3 1 1 0,-1-1 2 0,1 1 1 16,-3-1-7-16,1 2 0 0,-2-1 4 0,1 1-1 0,0 1 1 15,-3 1 3-15,-1-1 0 0,-2 2 1 0,-2-1 0 0,0 2-1 0,-3-1 1 0,-1 3 0 16,-4 0 1-16,-2 0-1 0,-1 0 1 0,-3 3-1 0,-2-1 1 16,-3-1 0-16,0 4 5 0,-4-2-4 0,-1 0-6 0,-2 1 6 0,-2 1 0 0,0 1 5 15,0-1 1-15,-1 1 5 0,-2-2-5 0,2 2 1 0,-2 0 6 0,2 0-5 0,-1-2 1 16,1 2-1-16,0-1 2 0,-1 1-7 0,3-2 0 0,1 2 1 0,0-1-1 15,1 0-6-15,5-2 7 0,-1 4 0 0,1-3-6 0,4-1 6 0,2 2-14 16,1 0 0-16,4-1 0 0,1 2-14 0,2-2-42 0,2 2-53 0,0-1-53 0,1 1-14 16,0 0 70-16,-1 0 51 0,1 2 28 0,-3-1 15 0,-3 3 7 15</inkml:trace>
  <inkml:trace contextRef="#ctx0" brushRef="#br0" timeOffset="20332.05">5121 10496 1 0,'-2'4'1'0,"1"-2"1"0,-1 2 1 0,1-2 1 0,-1 3 2 0,0 1 0 0,1-4 4 16,-1 4 1-16,-1-1 2 0,1 1 2 0,2 0 0 0,-4-1-1 0,2 3 4 16,-1-1-4-16,2 0 1 0,-1 1 2 0,0 1 0 0,1 2-1 0,-1-3 2 15,1 5-3-15,-1-3 4 0,2 2-2 0,-2 2-3 0,2-1 1 0,0 0-7 0,0 1 3 16,0 1-3-16,2 0 0 0,-2 0 1 0,2 1-1 0,1 0-4 0,0 0 1 16,0 1-1-16,2-2-4 0,1 3 4 0,0-2 1 0,1 0-1 0,1 0-4 15,1 0 5-15,2 1 4 0,-1-2-9 0,4 0 5 0,0-2-1 0,3 1 1 0,1-1 0 16,1-1-1-16,6 0-4 0,0-1 5 0,1-3 5 0,4 3-5 15,3-4 0-15,3-1 5 0,2 1 0 0,2-2-10 0,4-3 0 0,2 1 11 0,1 0-6 16,4-3 6-16,4 2 0 0,2-4 6 0,5 1 11 0,1-2-4 16,4-1 7-16,1-1 2 0,6 0-6 0,0-2 7 0,4-1-5 0,1-1-7 0,6 0 8 15,0 0-6-15,4-1-1 0,4-1 2 0,-1-3-9 0,4 3 1 0,1-3 0 0,3 1 0 16,-1-2 1-16,5 1-9 0,1 0 9 0,2-2 0 0,-1 1-9 16,5 0 10-16,0 0-10 0,3 0 1 0,2 0-1 0,0 0 1 0,3 2-1 15,-1 0 11-15,2-2-10 0,2 2-1 0,0 1-9 16,4 2 10-16,-1-2-10 0,2 3 0 0,1 0 10 0,1-1-10 0,1 2 11 0,1 6-11 0,2-5 0 0,0 3 0 15,3 2 0-15,-1 0 10 0,2 2-10 0,2 3 10 0,0 0 0 0,-1 1 1 16,4 3-11-16,-4 0 0 0,6 3 0 0,-1 0 0 0,-2 3 0 0,3-1 0 0,-2 3 0 16,-1 0 0-16,3 3 0 0,-5 0 0 0,5 1 0 0,-2 2 0 15,-1 1 0-15,-2 2-11 0,-1-3 11 0,2 6 11 0,-5 0-1 0,1 0-10 0,-5 1 11 16,0 2-22-16,-1 2 1 0,-2 1 10 0,-3-1-11 0,-3 5 11 0,0-2 0 16,-5 3-10-16,-4-1 10 0,-2 4 0 0,-3 0 0 0,-4-1 0 0,0 2 0 15,-6-1 0-15,-4 3 10 0,-3-1-10 0,-4 2 0 0,-3 0 0 0,-2 0 0 16,-4 3-10-16,-5-1 10 0,-4 2 0 0,-4-1 0 0,-2 2 0 0,-6 2 0 0,0-3 0 15,-5 3-10-15,-3-2 10 0,-3 2 0 0,-1-2-10 0,-9 0 10 0,1 0 0 16,-3-1 0-16,-3-3 0 0,-1 3 0 0,-4-4-11 0,-2 2 11 0,-2 0 0 16,-2-2-10-16,-2 0 0 0,-3 0-9 0,0-2-20 0,-1 2-8 15,-5-4-7-15,1 0-15 0,1-1-19 0,-3-2-7 0,-2 0-9 0,1-3-4 0,0-1 3 0,-2-2 5 16,1-1 10-16,-2-3 15 0,1 2 25 0,-2-5 26 0,0 0 13 16,1 0 6-16</inkml:trace>
  <inkml:trace contextRef="#ctx0" brushRef="#br0" timeOffset="21400.64">17399 13488 2 0,'-3'-5'8'0,"0"1"9"0,-1-3 12 0,1 2 11 0,0-1 17 0,1 0 18 16,-1 0 16-16,1 0 16 0,2-1 12 0,-1 2 10 0,-1-2 5 0,2 2 11 16,2-1 7-16,-1 0 8 0,1 2-9 0,1-2 0 0,2 3-1 0,-2 1-21 15,2-4-7-15,0 6-43 0,2 0-79 0,0 0 0 0,-1 0 0 0,2 0 0 16,2 0 0-16,-2 5 0 0,-2-2 0 0,2 2 0 0,3 1 0 0,-2 0 0 0,-1 2 0 16,3 1 0-16,-3 1 0 0,2 1 0 0,1-1 0 0,-5 3 0 15,2 0 0-15,0-1 0 0,1 2 0 0,-4 0 0 0,2-1 0 16,-1 3 0-16,-3-1 0 0,2-1 0 0,-1 2 0 0,-2-2 0 0,-1 2 0 0,-1-1 0 0,0-2 0 15,0 2 0-15,-3-1 0 0,2-3 0 0,-4 4 0 0,1-3 0 0,0-3 0 16,0 2 0-16,-3 0 0 0,2-4 0 0,-1 3 0 0,2-3 0 0,-5-1 0 0,5-2 0 16,-3 1 0-16,0-2 0 0,2-1 0 0,-2-1 0 0,1-1 0 0,1-1 0 15,-1-1 0-15,1-2 0 0,1-2 0 0,-1-1 0 0,2 1 0 0,-1-2 0 0,1-3 0 16,2-1 0-16,1 0 0 0,0-3 0 0,0 0 0 0,0 0 0 16,1-2 0-16,2-1 0 0,1 0 0 0,0 1 0 0,3-3 0 0,-1 0 0 15,3 1 0-15,-2 0 0 0,3 0 0 0,0 0 0 0,0 1 0 0,1-1 0 0,1 3 0 16,1 0 0-16,0-1 0 0,1 4 0 0,-1-2 0 0,3 6 0 15,-4-3 0-15,6 4 0 0,-4 1 0 0,2 1 0 0,0 1 0 0,1 4 0 0,-3-1 0 0,4 4 0 16,-4 1 0-16,2 0 0 0,-4 3 0 0,2 0 0 0,-1 3 0 0,1-2 0 16,-3 3 0-16,-1 1 0 0,1 1 0 0,-2 1 0 0,-2 0 0 15,2-1 0-15,-3 1 0 0,-1 0 0 0,-2 1 0 0,2 0 0 0,-1 0 0 0,-3-1 0 16,-1-1 0-16,0 1-64 0,0-1-13 0,-1-1 32 0,-3-1 1 0,3 1-14 16,-3-3 2-16,1 2 14 0,-2-3 15 0,2-1 13 0,-3 0-12 0,2-1 26 15,-1-1 0-15,0 0 0 0,0-3 0 0,0 2 0 0,-1-3 0 0,1-3-27 16,2 2 27-16,-2-3 14 0,1 0-14 0,0-2 0 0,3-1-27 0,-2-2 14 15,3 1 26-15,0-4 0 0,0 1 1 0,0-2-28 0,0-2 1 0,3-3-13 0,0 1 39 16,0 1-38-16,2-4 12 0,1 0 13 0,-1 0 13 0,4-1-1 0,-1 2 1 16,2-4-13-16,2 1 13 0,-2 2 27 0,1 0-14 0,3-1-12 0,-2 0 13 0,1 2 1 15,2-2 0-15,1 4 0 0,-4 1 0 0,6-1 1 0,-4 3 1 0,2 0-16 16,-2 0 1-16,3 4-15 0,-2 1 15 0,2 1 15 0,-3 4-15 16,3 0 1-16,-2 2-1 0,0 4 1 0,0 0-1 0,-1 3 1 0,0 1 0 0,-1 1 0 15,0 4 0-15,-2-1-16 0,1 1 0 0,-2 4 0 0,0 0 0 0,-1 0 0 16,-3 0 0-16,2 2 0 0,-1 2 0 0,-1 0 0 0,1-1 0 0,-2 1-16 15,0 1-109-15,-2 1-50 0,2 0-40 0,0-2-25 0,-1 1-18 0,-1-1 9 16,1 1 25-16,1-1 27 0,-2-2 42 0,0 1 57 0,0-3 46 0,0 1 28 16,3 0 12-16,-2-4 7 0</inkml:trace>
  <inkml:trace contextRef="#ctx0" brushRef="#br0" timeOffset="22099.55">18593 13405 1 0,'0'-19'3'0,"0"4"4"0,-2-3 5 0,0 3 6 15,2-1 5-15,-3-2 6 0,2 5 3 0,-3-2 5 0,1 3 2 0,0 1 7 16,-1 0 7-16,0 0 8 0,1 2 4 0,2 4 8 0,-1-1 16 0,-1 2-10 16,1 3 1-16,1 1-2 0,1 1 14 0,-2 3-20 0,2 1-5 0,0 1-7 0,2 1-19 15,-2 0 12-15,1 4 2 0,1 0 1 0,-1 3-32 0,3-3 11 16,-1 3 1-16,0 0 1 0,3 1-12 0,-1 2 13 0,1-3-26 0,-1 3 1 0,3 0 13 16,0-1-26-16,0 1 0 0,0-1 0 0,1 0-26 0,2 0 1 15,-1 0-26-15,-1-1-22 0,5-2 2 0,-2 1 4 0,1-2-9 0,0 0 3 0,1-2 5 16,-1 0 11-16,0-2 3 0,3 0 11 0,-2-2 9 0,2-1 1 0,-2 0 2 0,2-2 15 15,-2-1-6-15,2-2-1 0,-2 0 9 0,0 0 6 0,1-2 8 0,-2-2-7 16,0-1 7-16,1-1 15 0,-2-2-1 0,-1 1 9 0,1-3 7 0,-2-2 1 16,0 2 2-16,0-6 9 0,-2 3-17 0,0-4 29 0,-1 2-8 0,0-3 12 0,0 2 2 15,-1-3 24-15,1 4-29 0,-4-4 36 0,3 1-7 0,-3 2 17 16,0-2-22-16,0 1 4 0,1-2 2 0,-3 5 3 0,1-1-27 0,-1-1 1 0,3 4-14 16,-3-1-48-16,-1 1 0 0,2 2 0 0,-1 1 0 0,1 3 0 15,-2 1 0-15,3 0 0 0,-3 2 0 0,1 3 0 0,-1 0 0 0,2 3 0 0,-2 2 0 16,1-1 0-16,-1 3 0 0,2 0 0 0,-2 1 0 0,3 3 0 0,1 0 0 15,-4-1 0-15,3 2 0 0,0 0 0 0,0-1 0 0,0 3 0 0,3-2 0 16,-2 0 0-16,2 2 0 0,0-1 0 0,-1-1 0 0,3 0 0 0,0 0 0 16,0-1 0-16,2-1-48 0,-1 0-14 0,0-2 16 0,3 0-13 0,1-2-14 0,-1 0 17 15,2-2 28-15,-1 1-13 0,-1-3 14 0,4 1 1 0,-2-2-1 16,0-1-11-16,1-1 12 0,0-4 26 0,-2 3-25 0,3-4 0 0,-3 0 13 0,1-1-12 16,-2-2 36-16,0 0-24 0,2-5 0 0,-5 3 24 0,4-4 12 0,-4 1-12 15,-1-3 26-15,0 1 0 0,2-1 13 0,-4-1 2 0,0 0 16 0,-2 0 1 16,0-2 17-16,-2 1 4 0,1 1-13 0,-3 0-46 0,0-2-32 0,0 3 0 0,-1-1 0 15,-1 0 0-15,0 1 0 0,-1 2 0 0,-2-2 0 0,2 1 0 0,-2 4 0 16,1-1 0-16,-4 3 0 0,2-2 0 0,1 4 0 0,-2 0 0 0,2 2 0 16,-2 2 0-16,2 1 0 0,0 1 0 0,2 2 0 0,0 0 0 0,1 3 0 0,-1 2 0 15,3-1 0-15,0 2 0 0,3 0 0 0,-1 3 0 0,1 1 0 16,2 0 0-16,0 2 0 0,2 0 0 0,1 1 0 0,0 1 0 0,2 1 0 0,2 0 0 16,0 0 0-16,2 3 0 0,-2-2 0 0,1 0 0 0,1 3 0 0,2-2 0 15,0 2 0-15,-2 1 0 0,2-3 0 0,-2 2 0 0,0 0 0 0,-1 1 0 16,0-3 0-16,-1 1 0 0,-2 0 0 0,-1-1 0 0,-1 1 0 0,0-2 0 0,-3-1 0 15,1 0 0-15,-4 1 0 0,-1-2 0 0,-1-1 0 0,-1-1 0 16,-5-1 0-16,1 1 0 0,-2 1 0 0,-1-6 0 0,-1 3 0 0,0-2 0 0,-4 1 0 16,0-4 0-16,1 2 0 0,-4-1 0 0,2-2 0 0,-2 0 0 0,1 0 0 15,1-2 0-15,-2 1 0 0,-1-2 0 0,4 0 0 0,1-1 0 0,-4-1 0 16,3 0-79-16,1-2-130 0,1 1-9 0,1-3-58 0,1 0 10 0,2 0 21 0,1-3 25 16,1 1 38-16,3-2 40 0,1-2 40 0,2-1 45 0,1-1 28 15,1-1 16-15,2-1 7 0,3-3 4 0</inkml:trace>
  <inkml:trace contextRef="#ctx0" brushRef="#br0" timeOffset="22311.25">19927 12876 2 0,'19'-24'5'0,"-2"1"4"0,-2 1 5 15,0 1 7-15,-2 1 8 0,0 1 10 0,-1 1 9 0,0 0 7 0,-2 3 12 0,-2 0 1 16,0 0 1-16,0 3-1 0,2 0 8 0,-6 1-6 0,1 2 7 0,2 2 22 16,-4 1 11-16,0 0 1 0,0 3 9 0,2 3-12 0,-4 0 19 0,1 0-3 15,1 3-6-15,-1 1-7 0,-1 4 5 0,2-1-9 0,-1 2-28 0,1 3-79 16,-1 2 0-16,1 1 0 0,-3 1 0 0,3 2 0 0,0 2 0 0,-1 1 0 0,-1 1 0 15,2 2 0-15,-1 3 0 0,0 0 0 0,-1 2 0 0,1-1 0 16,-1 4 0-16,1-2 0 0,-2 1 0 16,2 2 0-16,-1-2 0 31,-1 2-126-31,2-2-241 0,0 0-9 0,-2-1 23 0,0 1 44 0,0-1 78 0,0-3 88 0,0-1 69 0,0 0 36 0,0-1 20 0,-4-2 10 0,3-3 5 0</inkml:trace>
  <inkml:trace contextRef="#ctx0" brushRef="#br0" timeOffset="22472.03">19930 13163 1 0,'-16'-13'5'0,"4"-2"5"0,-4 2 7 0,2 1 8 0,0-1 10 16,1 2 5-16,0 0 9 0,1 1 3 0,2 1 3 0,-1 2 0 15,3-1-2-15,3 1-4 0,0 1-1 0,2 0 3 0,2 1-8 0,2-1-4 0,1 4-19 16,3-3-20-16,1 3-27 0,4-3-36 0,0 2-11 0,3-1-16 0,4-1-7 16,0 2 8-16,1-1 7 0,3-1 18 0,1 1 30 0,3-1 18 0,1 1 9 15,2-1 4-15</inkml:trace>
  <inkml:trace contextRef="#ctx0" brushRef="#br0" timeOffset="23203.51">21284 12636 2 0,'-3'-14'2'0,"3"-4"2"0,0 0 2 0,1 0 3 15,1-2 3-15,2 1 4 0,-1 0 3 0,2-1 6 0,-1 1 5 0,0-1 5 16,3 3 3-16,-1-3 8 0,0 2 2 0,-1 1 0 0,1-1 0 0,-1 4 0 16,2-4 4-16,-2 5 5 0,2 0 12 0,-1 1 5 0,-1 5-15 0,2-3 19 15,0 4-20-15,0 3 12 0,-3 2 4 0,3 2 4 0,-1 6-5 0,0 0-8 0,1 2 2 16,-1 3 3-16,1 1-10 0,-3 3 3 0,4 4-12 0,-2-1 2 0,-1 3-12 15,3 2-14-15,-3 0 15 0,2 3-14 0,0-2 0 0,-1 3 1 16,1 1-14-16,0 2 29 0,1-2-29 0,-1 3 0 0,-1 1 15 0,3-2-14 0,-2 1-16 16,-1 0 15-16,1 2-15 0,1-4 16 0,-2 0-16 0,0 1 0 0,0-2-16 15,-1-1 1-15,0-2 30 0,3-1 1 0,-5-3 15 0,2 0 1 0,-1-3-16 16,0 2-16-16,-3-8 0 0,3 3 0 0,0-4 0 0,-1-1 0 0,-1-3 0 16,-1 0 0-16,2-2 0 0,-1-3 0 0,0-1 0 0,-1-2 0 0,-1-2 0 15,2 0 0-15,-1-3 0 0,1 0 0 0,-2-2 0 0,0-3 0 0,0 0 0 0,2-1 0 16,-1-3 0-16,-1 3 0 0,2-4 0 0,0 0 0 0,-1 0 0 0,2-2 0 15,2 2 0-15,-2 0 0 0,2-1 0 0,0 1 0 0,-1-1 0 0,1 3 0 16,4-2 0-16,-2 2 0 0,1 1 0 0,1 0 0 0,0 2 0 0,1-1 0 0,3 3 0 16,-1 2 0-16,0-1 0 0,3 2 0 0,-2 2 0 0,3 2 0 0,-2 1 0 15,2 0 0-15,-2 3 0 0,3-1 0 0,-1 3 0 0,1 1 0 0,0 0 0 0,-2 2 0 16,0 0 0-16,0 2 0 0,-2 0 0 0,-2 1 0 0,3-1 0 16,-4 2 0-16,1 2 0 0,-3-3 0 0,-2 3 0 0,1 1 0 0,-4-1 0 15,0-1 0-15,-3 1 0 0,-2 1 0 0,-2-2 0 0,-3 1 0 0,1-1 0 0,-7 1 0 16,2-3 0-16,-2 3 0 0,-4-3 0 0,-2 1 0 0,2-2 0 0,-4 0 0 15,0 2 0-15,-2-4 0 0,-1 1 0 0,1-1 0 0,-3 0 0 0,2 0 0 0,1-2 0 16,-3 0 0-16,0 0 0 0,2-2 0 0,1-1 0 0,1 1 0 0,1-4 0 16,0 5 0-16,0-5 0 0,6 0 0 0,0 0 0 0,4-5 0 0,0 5 0 15,5-4 0-15,3 0-201 0,3-2-180 0,1 1 11 0,6-2 22 0,2 1 63 16,4-3 67-16,-1 0 93 0,7 2 62 0,2-4 32 0,-2 2 16 0,4-1 8 16,4-3 5-16</inkml:trace>
  <inkml:trace contextRef="#ctx0" brushRef="#br0" timeOffset="23597.99">22436 12894 2 0,'7'-2'6'16,"-1"-1"6"-16,-1 0 9 0,-1 2 11 0,-1 0 14 0,-3-3 17 0,2 3 12 15,-2 0 16-15,-2-1 12 0,2-2 9 0,-1 4 13 0,-2-3 3 0,0 2 9 0,1 0-5 16,-1 0 4-16,2-4-12 0,-3 5-16 0,3 0-7 0,-1-2 6 16,2 2-9-16,0-5-11 0,0 5 4 0,2-2-29 0,-1 0-14 0,3-1-48 0,0 3 0 15,2-3 0-15,1 1 0 0,-1 1 0 0,2-2 0 0,1 1-32 0,1 1-46 16,0-2 17-16,2 2-27 0,-1-2 3 0,2 0 2 0,3 0 4 0,-3 0 3 15,4 0 3-15,-1-2 14 0,1 3 2 0,-1-3 13 0,3-2 0 0,0 3 13 0,-3-3 0 16,2 2 10-16,-1-1 11 0,1-2 0 0,-3 2 20 0,2-1 11 16,-3-2-1-16,2 0 32 0,-3 1 14 0,-1-2 13 0,-1 1 4 0,-1 0 4 0,-1-3 17 15,1 2 6-15,-4-1 5 0,-1 1 5 0,-2 0-25 0,2-3-95 0,-4 2 0 16,-1-1 0-16,-3 2 0 0,-1 0 0 0,-3-1 0 0,-1 0 0 0,-1 3 0 16,-4-3 0-16,0 2 0 0,-4 0 0 0,1 2 0 0,-3 0 0 0,-3 0 0 0,0 3 0 15,-3 1 0-15,-1 0 0 0,0 1 0 0,-3 0 0 0,1 4 0 16,-1 2 0-16,-1-2 0 0,0 4 0 0,3-1 0 0,-3 4 0 0,1 0 0 0,3-1 0 15,-3 3 0-15,6 1 0 0,-3 2 0 0,6 1 0 0,-2-2 0 0,4 3 0 16,2 1 0-16,2 0 0 0,3-1 0 0,6 2 0 0,0 0 0 0,5 1 0 16,4-3 0-16,2 1 0 0,4 1 0 0,4 0 0 0,2-2 0 0,4 0 0 0,4-1 0 15,1 0 0-15,2-2 0 0,2-1 0 0,2 1 0 0,4-4 0 0,-4 1 0 16,4-3 0-16,0 1 0 0,1-3-64 0,-1 2-338 0,0-3-12 0,2-2 24 16,0 0 59-16,-2-2 110 0,-2 0 106 0,2-4 56 0,-3 4 30 0,-2-6 15 15,-2 1 9-15</inkml:trace>
  <inkml:trace contextRef="#ctx0" brushRef="#br0" timeOffset="24389.43">17630 15591 2 0,'0'-2'8'16,"0"0"6"-16,0-3 8 0,-4 1 10 0,1 2 11 0,-2-2 13 16,-1 0 7-16,2 1 16 0,-4 0 9 0,-1-1 4 0,0 1 10 0,0 1 7 0,-1-1 6 15,-4 1 4-15,3 1 3 0,-2 0 0 0,-3 1 0 0,2 0 8 0,-2 0-16 16,-2 1 7-16,2 2-23 0,-3 2-10 0,1-1 3 0,-1 2 4 0,2 1-95 15,-4 2 0-15,3-1 0 0,0 5 0 0,-1-1 0 0,0 1 0 0,5 0 0 0,-3 3 0 16,2 0 0-16,2 2 0 0,-1-3 0 0,3 2 0 0,2 2 0 16,-1-1 0-16,4 1 0 0,1 0 0 0,2 0 0 0,1 0 0 0,1-1 0 0,2 0 0 15,4 0 0-15,0 1 0 0,1-4 0 0,4 2 0 0,2-4 0 0,0 0 0 16,3 2 0-16,0-5 0 0,2 1 0 0,0-4 0 0,5 0 0 0,-1-1 0 16,-2-1 0-16,3-1 0 0,3-3 0 0,-3 0 0 0,-1-2 0 0,3 0 0 0,-2-3 0 15,0-1 0-15,-3 1 0 0,3-2 0 0,-3 0 0 0,-1-2 0 16,-1 0 0-16,-3-3 0 0,-1 1 0 0,3-1 0 0,-7-2 0 0,2 1 0 0,-3-2 0 15,-2-1 0-15,-1 0 0 0,0-2 0 0,-3 1 0 0,-1 0 0 16,-1-2 0-16,-3-1 0 0,1 2 0 0,-1 0 0 0,0 0 0 0,-2-2 0 0,0 2 0 16,1-1 0-16,-4 3 0 0,2-2 0 0,1 2 0 0,-2 0 0 0,3 0 0 0,-4 2 0 15,3-1 0-15,0 2 0 0,1 0 0 0,0 3 0 0,-1-2 0 0,4 4 0 16,-1-1 0-16,1 4 0 0,1-1 0 0,1 2 0 0,1 3 0 0,1 2 0 16,0 1 0-16,2 2 0 0,2 1 0 0,-1 1 0 0,3 2 0 0,-1 0 0 15,3 1 0-15,0 3 0 0,-1 0 0 0,1 1 0 0,3 0 0 0,-3 1 0 16,5 0 0-16,-2 2 0 0,2-1 0 0,-2 1 0 0,5-1-201 0,-3 1-117 0,5 1-22 15,-3-2 35-15,0 2 23 0,4-3 60 0,-3 0 50 0,3 1 66 0,0-3 52 16,0 0 27-16,-1-2 15 0,4 2 7 0</inkml:trace>
  <inkml:trace contextRef="#ctx0" brushRef="#br0" timeOffset="24748.49">18616 15636 2 0,'3'-15'4'0,"1"0"4"0,-1 0 5 0,0 1 5 0,-1-1 7 15,-1 3 5-15,2 1 5 0,-1 0 12 0,-1-1 11 0,-1 4 10 0,2 1 12 16,-1 1 20-16,1 1 0 0,0 2 14 0,-1 2 9 0,2 1-4 0,-1 1 3 0,1 2 0 16,-1 0 11-16,1 1-1 0,0 2-4 0,3 3-20 0,-3-2 5 0,2 2-24 15,0 0-12-15,0 1-14 0,0 1-47 0,2 1-16 0,-2 0 0 0,3 0 0 16,0 2 0-16,0-1 0 0,0 0 0 0,1-1 0 0,-1 4 0 0,3-5 0 16,0 3 0-16,-1-1 0 0,2-2 0 0,-2 0 0 0,1 0 0 15,3 0 0-15,-2-3 0 0,1-1 0 0,0 0 0 0,1-1 0 0,-1-1 0 0,0-2 0 16,1 0 0-16,0-3 0 0,0 0 0 0,-1-2 0 0,1-1 0 0,-1-2 0 0,-2 0 0 15,3-3 0-15,-1 0 0 0,-1-3 0 0,-2 2 0 0,1-3 0 0,0-2 0 16,-1-1 0-16,-1 2 0 0,0-3 0 0,0-3 0 0,-1 3 0 0,-2-2 0 16,2-2 0-16,-4 1 0 0,1 0 0 0,2 1 0 0,-4-1 0 0,0 0 0 0,0-1 0 15,2 3 0-15,-4-2 0 0,1 2 0 0,-2 0 0 0,1 2 0 16,-1-2 0-16,2 6 0 0,-2-4 0 0,0 4 0 0,0 0 0 0,-2 2 0 0,2 1 0 16,-1 1 0-16,-1 1 0 0,2 4 0 0,-1-2 0 0,1 2 0 0,-2 2 0 15,-1 2-156-15,3 0-115 0,0 2-28 0,0 1-4 0,0 1 39 0,3 0 21 16,-1 1 43-16,-1 0 56 0,2 4 58 0,1-2 42 0,-1 2 23 0,2 0 11 15,0 0 6-15</inkml:trace>
  <inkml:trace contextRef="#ctx0" brushRef="#br0" timeOffset="25418.02">19666 15556 1 0,'13'-6'4'16,"3"2"4"-16,-7-3 7 0,4-1 8 0,-4 0 12 0,-1-1 10 0,-3-2 20 15,3 3 13-15,-4-1 18 0,1-2 17 0,-2 1 11 0,-3-1 8 0,2 1 20 0,-2-1 13 16,-2 0-11-16,2 4 4 0,-3-3-10 0,2 1-3 0,-3 0-4 0,0 0-6 15,-1 1-25-15,1 0-110 0,-3 2 0 0,2-1 0 0,0 3 0 0,-1-2 0 16,-2 3 0-16,4 0 0 0,-4 0 0 0,1 3 0 0,0 0 0 0,0 0 0 0,1 3 0 16,-1 0 0-16,1 0 0 0,-2 1 0 0,4 2 0 0,-3 1 0 15,2-1 0-15,0 2 0 0,1 1 0 0,-1 1 0 0,2-2 0 0,0 3 0 0,1-1 0 16,2 0 0-16,0 1 0 0,0 0 0 0,2 1 0 0,1-2 0 0,0 2 0 16,3-1 0-16,-1 0 0 0,0-1 0 0,3 0 0 0,-2 1 0 15,5-2 0-15,-3 0 0 0,3-2 0 0,0 1 0 0,0-1 0 0,2-1 0 0,0-2 0 0,0 0 0 16,0 2 0-16,0-5 0 0,1 3 0 0,-1-3 0 0,-2-1 0 15,3 0 0-15,-1-1 0 0,1-1 0 0,-3-1 0 0,1 0 0 0,0-2 0 0,-1 0 0 16,0-1 0-16,-1 0 0 0,-1-1 0 0,-1 0 0 0,3-1 0 0,-3-1 0 16,0 1 0-16,1-2 0 0,-2 1 0 0,-1 1 0 0,2-3 0 0,-3 2 0 15,2-1 0-15,-2 0 0 0,0 2 0 0,-2-2 0 0,2 3 0 0,-2-2 0 0,2 1 0 16,-1-1 0-16,-2 3 0 0,1-2 0 0,-1 3 0 0,0-1 0 0,-1 1 0 16,-1 1 0-16,3-1 0 0,-3 4 0 0,0-1 0 0,0 1 0 0,0 1 0 15,0 0 0-15,-1 1 0 0,-1 1 0 0,2 1 0 0,0 2 0 0,0-1 0 16,-1 0 0-16,1 2 0 0,0 0 0 0,0 2 0 0,0 1 0 15,0-3 0-15,1 5 0 0,-1-3 0 0,3 3 0 0,-1-2 0 0,1 1 0 0,0 1 0 0,1-1 0 16,2 0 0-16,0 0 0 0,0 0 0 0,-1 1 0 0,3-2 0 0,1 0 0 16,1-2 0-16,-2 2 0 0,4-2 0 0,0-1 0 0,0 1 0 0,1-1 0 15,0-1 0-15,1-3 0 0,0 2 0 0,0-3 0 0,2 2 0 0,0-3 0 16,-2-2 0-16,3 1 0 0,-1-2 0 0,2-1 0 0,-2-1 0 0,2-1 0 0,-3-1 0 16,2-1 0-16,-1 0 0 0,0-2 0 0,1-2 0 0,-3 1 0 15,2-2 0-15,-2-1 0 0,-1-1 0 0,1-2 0 0,-1 3 0 0,1-4 0 16,-3 0 0-16,2-3 0 0,-4 1 0 0,3-1 0 0,-3-1 0 0,0-1 0 0,-1-1 0 0,0-1 0 15,0 1 0-15,-2-3 0 0,-1 0 0 0,2 0 0 0,-3-1 0 16,0 0 0-16,0 1 0 0,-1 1 0 0,0-4 0 0,-1 5 0 0,0-2 0 0,-1 2 0 16,-1 0 0-16,2 0 0 0,-2 1 0 0,0 2 0 0,0 1 0 0,0 0 0 15,0 3 0-15,-2-1 0 0,2 3 0 0,-1 1 0 0,1 2 0 0,-4 1 0 16,4 3 0-16,-1 1 0 0,-1 4 0 0,1 0 0 0,-1 4 0 0,2 1 0 16,-3 4 0-16,3 2 0 0,0 2 0 0,0 1 0 0,0 2 0 0,0 2 0 15,3 4 0-15,-1-2 0 0,-1 4 0 0,1-1 0 0,-1 4 0 0,3-1 0 0,-3 2 0 16,2 1 0-16,1 0 0 0,-3 0 0 0,2 1 0 0,2 2 0 0,0 1 0 15,-1-2 0-15,1 1 0 0,0-1 0 0,0 2-16 0,0-4-312 0,1 4-19 16,-2-4 9-16,3-1 37 0,-2 2 51 0,1-3 47 0,-1-3 70 0,2-1 64 16,-2 1 34-16,2-2 19 0,-2-1 9 0,1-3 4 0</inkml:trace>
  <inkml:trace contextRef="#ctx0" brushRef="#br0" timeOffset="25599.68">20991 15370 2 0,'11'-14'5'0,"0"-2"6"0,0-1 7 16,-1 2 9-16,1 0 15 0,-2-2 18 0,1 2 15 0,-1 0 16 0,-1 1 9 0,0 0 8 15,0-1 13-15,0 4 12 0,-2-1 0 0,-1 1 7 0,2 1 4 0,-1 2 2 16,0 1 1-16,-3 0-2 0,4 3-20 0,-4-1-7 0,0 5 6 0,0-2-92 16,2 4-32-16,-1-2 0 0,0 5 0 0,0-1 0 0,0 3 0 0,-3-1 0 15,2 1 0-15,1 2 0 0,-1 0 0 0,0 3 0 0,1-2 0 0,-2 2 0 0,1 1 0 16,0-1 0-16,-1 1 0 0,1 1-274 0,0-1-34 0,1 0-11 16,-1 1 22-16,0 0 24 0,3-3 58 0,-3 2 50 0,2-3 64 0,-2 3 50 15,4-3 26-15,-2 1 13 0,-1-3 7 0</inkml:trace>
  <inkml:trace contextRef="#ctx0" brushRef="#br0" timeOffset="25748.95">21463 15409 2 0,'9'-4'5'0,"0"-3"5"0,-1 3 8 0,0-1 10 0,1 0 10 0,0-1 14 15,-5 1 14-15,4 0 4 0,-2-1 6 0,-1 1 5 0,2-1 7 0,-4 4-2 0,2-2-4 16,-2 1 9-16,0 0-18 0,1 1 14 0,-2 1-22 0,0 1 2 0,-1-2-6 16,2 4 3-16,-3-2 2 0,2 1-21 0,0 1 2 0,-1-1-11 0,-1 1-12 0,0-1-36 15,0 2-12-15,2 0-47 0,-1-1-40 0,-1 0-43 0,0 2-28 0,0 1-18 16,0-3 9-16,0 2 16 0,-1-2 34 0,1 1 54 0,-2-1 44 15,2-1 21-15,-1 2 12 0,1-1 7 0</inkml:trace>
  <inkml:trace contextRef="#ctx0" brushRef="#br0" timeOffset="25916.03">21553 15184 1 0,'-2'-18'3'0,"-1"-1"3"0,1-2 3 16,1 2 6-16,-3-1 5 0,1 1 6 0,0-1 6 0,0 0 4 0,-2 1 6 15,2-1 8-15,0 0 6 0,0 2 5 0,0-1 3 0,-1 3-2 0,-1-1 0 16,2-1 0-16,2 3-2 0,-4 0-10 0,2 1-5 0,2 1-6 0,-1 2 1 15,0 1-7-15,1 1 1 0,1 2-7 0,0 1-9 0,1 1-9 0,1 3-27 16,0 0-26-16,1 2-15 0,0 2-28 0,1 0-7 0,1 3-21 0,0-1 6 16,0 4 4-16,1-1 8 0,-1 2 18 0,2 0 17 0,2 1 14 0,-1 1 23 0,0 1 13 15,-1 0 7-15</inkml:trace>
  <inkml:trace contextRef="#ctx0" brushRef="#br0" timeOffset="26424.96">21880 15137 1 0,'16'7'2'0,"1"-1"4"0,-3 0 3 16,2-2 7-16,0 1 7 0,0-2 12 0,-3 0 13 0,2-2 16 0,-4-1 13 15,3 0 16-15,-2-1 21 0,-3-2 25 0,3 0 3 0,-3 0 24 0,-1-2-6 16,1-1 10-16,-3 0-7 0,1 0-10 0,-3-2-3 0,1-1-20 0,0 1 8 16,-3-1-90-16,2 0-48 0,-2 0 0 0,-1-3 0 0,-1 3 0 0,0-1 0 0,-1-2 0 15,-1 2 0-15,0 1 0 0,-2-1 0 0,-1 1 0 0,0 0 0 16,2 1 0-16,-5 0 0 0,2 1 0 0,-3 0 0 0,1 1 0 0,-1 1 0 0,-3 0 0 16,3 4 0-16,0 0 0 0,-3-1 0 0,2 4 0 0,-1-1 0 0,1 0 0 15,0 4 0-15,-1 0 0 0,1 1 0 0,1 1 0 0,-1 0 0 0,3 1 0 16,-1 2 0-16,1 0 0 0,1-1 0 0,1 3 0 0,2-2 0 0,-2 1 0 0,2 2 0 15,3-1 0-15,0 2 0 0,2-3 0 0,1 2 0 0,1-1 0 16,1-1 0-16,2 2 0 0,1-3 0 0,0 2 0 0,1-3 0 0,0 0 0 0,1 0 0 16,2-1 0-16,1-1 0 0,1-1 0 0,-1 0 0 0,0-3 0 0,3 0 0 15,-4-1 0-15,4-1 0 0,-2-2 0 0,0 1 0 0,1-5 0 0,0 2 0 16,-2-3 0-16,1-2 0 0,1-1 0 0,-1-2 0 0,-2-1 0 0,0-3 0 16,0-2 0-16,-1-3 0 0,2 1 0 0,-4-3 0 0,-1-1 0 0,0-1 0 15,1-1 0-15,-2-1 0 0,-2-2 0 0,0-1 0 0,-1-2 0 0,0-1 0 0,-2 0 0 16,0-4 0-16,0 1 0 0,-4-3 0 0,0 1 0 0,0-4 0 0,-2 0 0 15,0 0 0-15,0-1 0 0,0-2 0 0,-3 2 0 0,1-1 0 0,-3 2 0 16,1-1 0-16,-1 3 0 0,0 2 0 0,1-1 0 0,-1 4 0 0,1 0 0 0,-1 3 0 16,-1-1 0-16,2 3 0 0,-3 2 0 0,5 1 0 0,-2 2 0 0,0 2 0 15,-2 2 0-15,4 2 0 0,0 3 0 0,-1 3 0 0,2 4 0 0,-1 3 0 0,3 4 0 16,-2 2 0-16,4 5 0 0,-1 4 0 0,2 4 0 0,0 2 0 16,2 4 0-16,-1 2 0 0,4 3 0 0,-2 3 0 0,3 0 0 0,-1 6 0 0,2-1 0 15,-3 0 0-15,3 7 0 0,-1-1 0 0,3 3 0 0,-1 1 0 0,1 2 0 16,0 1 0-16,-1 1 0 0,1 1 0 0,-1 0 0 0,3 2 0 0,-3-2 0 15,0 0 0-15,3 1 0 0,-3-2 0 0,-2-2 0 0,4 0 0 0,-3-4 0 16,2 0 0-16,-5-2 0 0,3-1-302 0,0-2-3 0,-2-2 11 0,0-3 31 16,-2 0 20-16,4-4 44 0,-4 0 36 0,2-5 40 0,-1 0 44 0,-1-1 37 15,0-4 22-15,1-2 11 0,-1-3 5 0</inkml:trace>
  <inkml:trace contextRef="#ctx0" brushRef="#br0" timeOffset="28208.07">23877 14803 2 0,'4'-6'3'0,"1"-1"2"0,0-1 2 0,2 0 3 0,-3 0 5 0,2-1 6 0,1-2 6 15,-2 2 8-15,-1 0 7 0,3-1 10 0,-1-1 10 0,2 1 18 0,-3-3 0 0,-1 3 18 16,3-2 17-16,0 0 16 0,0 0 19 0,-2 0 0 0,1 0 19 0,0 2-7 16,0-2-11-16,1 0-1 0,-1 1-21 0,-1 1-7 0,1 1-43 0,-1 0-79 15,3 0 0-15,-2 1 0 0,1 2 0 0,-1-1 0 0,2 3 0 0,-2 0 0 16,0 1 0-16,3 0 0 0,-3 3 0 0,1 0 0 0,2 0 0 0,-3 3 0 15,0 0 0-15,2 1 0 0,-2 1 0 0,1 1 0 0,1 2 0 0,-1-1 0 0,0 3 0 16,-1-2 0-16,2 3 0 0,1-1 0 0,-2 0 0 0,2 2 0 0,-1-1 0 16,3 3 0-16,-3-2 0 0,2 1 0 0,1 0 0 0,-2-1 0 0,3 2 0 0,-2-2 0 15,0 0 0-15,1 0 0 0,1-1 0 16,-3-1 0-16,2 1 0 0,0-3 0 0,0 2 0 0,-2-3 0 0,2-1 0 0,0 2 0 16,1-4 0-16,-2-1 0 0,2 1 0 0,-3-2 0 0,2 0 0 0,-1-2 0 0,-2 0 0 0,1-4 0 15,-1 2 0-15,0-3 0 0,-2 1 0 0,2-2 0 0,-2 0 0 0,-1-3 0 16,2-1 0-16,-4 2 0 0,0-5 0 0,1 3 0 0,-1-2 0 0,-3-1 0 0,4-1 0 15,-4-1 0-15,1 2 0 0,-1-2 0 0,-1 0 0 0,1 0 0 16,-2 0 0-16,0 1 0 0,2 1 0 0,-3-2 0 0,1 1 0 0,0 2 0 0,0-2 0 16,-1 4 0-16,2-2 0 0,-3 3 0 0,1 0 0 0,0 0 0 0,1 1 0 15,-1 1-16-15,0 3-242 0,1-1-12 0,1 2-12 0,-2 0 23 0,1 1 21 16,2 2 13-16,0 2 45 0,0 0 41 0,0 0 46 0,5 3 47 0,-4-3 23 0,2 4 12 16,1 1 6-16</inkml:trace>
  <inkml:trace contextRef="#ctx0" brushRef="#br0" timeOffset="29169.72">24996 14604 2 0,'12'-5'3'15,"1"-2"3"-15,-3-1 2 0,-2 0 6 0,1 0 6 0,-1-1 7 0,-1 0 7 0,-2-2 10 16,-1 1 11-16,1-1 6 0,-4 0 1 0,1 0 9 0,-1 0 0 0,-2 0 2 16,-1 1 16-16,1-3-12 0,-4 4-9 0,2-2 4 0,-2 2-3 0,1-1-6 15,-3 2-6-15,1-1 2 0,-3 1-7 0,1 1-10 0,-1 3-20 0,-1-1 0 0,2 2 11 16,-4 0-22-16,2 1 23 0,0 2-22 0,0 2 11 0,0 0 13 0,-2 0-24 15,3 3 12-15,-2 0-24 0,1 1 12 0,1 2 1 0,1-1-1 0,-1 0-24 16,-1 4 24-16,3-3 13 0,0 3-37 0,2 1-1 0,0-3 38 0,2 2-37 16,2 1-1-16,-3 0 26 0,4-2 12 0,4 2-25 0,-3-1 13 0,2 0-26 15,2 2 0-15,3-4 26 0,-2 1-38 0,2 1 0 0,0-3 25 0,4 0 12 16,-2 0-12-16,1 0 13 0,2-1-1 0,0-2-12 0,1 0 13 0,-2 0-26 0,1-2-12 16,1 1 38-16,-1-2-26 0,1-1 13 0,-1 1-25 0,-1-2 38 0,1 0-13 15,-2-2-13-15,2 1 13 0,-4-2 25 0,3 0 0 0,-2 0 1 0,-2-2-14 16,0 2 1-16,0-1 13 0,-2-2 14 0,2 2 1 0,-4-3 14 0,1 3 1 15,-1-3 2-15,2 3 1 0,-3-2-14 0,-1 2 2 0,1-1 0 0,-3-1-31 0,2 3 0 16,-1-1-16-16,-1-1 0 0,0 2 0 0,-1 0 0 0,-1 2 0 0,1 0 0 16,-1-1 0-16,0 2 0 0,-1 2 0 0,-3-2 0 0,3 2 0 15,-2 1 0-15,2 0 0 0,-2 0 0 0,2 2 0 0,-2-1 0 0,-1 2 0 0,1 0 0 16,2 1 0-16,-2-1 0 0,2 1 0 16,-2 1 0-16,2 2 0 0,2-3 0 0,-3 1 0 0,2 1 0 15,0-1 0-15,0 2 0 0,2-3 0 0,4 1 0 0,-2 0 0 0,2 1 0 0,-1-2 0 0,2 0 0 0,-1-1 0 0,4 0 0 0,0-1 0 16,2 1 0-16,-1-4 0 0,4 3 0 0,-2-4 0 0,2 3 0 0,1-3 0 15,0-1 0-15,2 0 0 0,0-1 0 0,-1-3 0 0,3 2 0 0,-1-2 0 16,-1 0 0-16,3-2 0 0,0 0 0 0,-1-1 0 0,-1-2 0 0,-1 0 0 0,1-1 0 16,-1-2 0-16,0 0 0 0,0-1 0 0,-1 0 0 0,0-2 0 15,-1 0 0-15,-1 0 0 0,-1-2 0 0,-1-1 0 0,0 0 0 0,2 0 0 16,-5-1 0-16,0-1 0 0,-1 2 0 0,1 0 0 0,-1-1 0 0,-2-1 0 0,-2 2 0 16,0 0 0-16,1 0 0 0,-2 2 0 0,-1-1 0 0,-1 2 0 15,0-2 0-15,0 3 0 0,-3 2 0 0,2 0 0 0,-4 1 0 0,2 2 0 0,0-2 0 16,-2 5 0-16,0 0 0 0,0 2 0 0,1 1 0 0,-4 2 0 0,3 1 0 15,0 0 0-15,-1 3 0 0,0 1 0 0,0 1 0 0,1 1 0 0,2 1 0 16,-2 1 0-16,2-1 0 0,-1 4 0 0,1-1 0 0,2 1 0 0,-4-1 0 0,5 3 0 16,0-2 0-16,0 2 0 0,5-1 0 0,-4 1 0 0,2-3 0 0,1 4 0 15,0-4 0-15,3 2 0 0,-1-1 0 0,3-1 0 0,-1 1 0 0,2-2 0 16,-1-1 0-16,3 0 0 0,-1 1 0 0,-1-3 0 0,3 1 0 0,-1 0 0 0,0-2 0 16,-1-3 0-16,2 3 0 0,-2-2 0 0,2 0 0 0,-3-2 0 15,2 1 0-15,-3-2 0 0,4 0 0 0,-2-2 0 0,0 1 0 0,-2-1 0 16,-1 1 0-16,2-2 0 0,1 1 0 0,-5-1 0 0,2-1 0 0,-1 1 0 0,2 0 0 15,-4-1 0-15,-1 0 0 0,3 0 0 0,-2 1 0 0,1 1 0 0,-3-4 0 16,2 3 0-16,-4 0 0 0,2 0 0 0,1 0 0 0,-3 0 0 0,3 1 0 16,-1 1 0-16,-2 0 0 0,4-1 0 0,-4 2 0 0,1 0 0 0,-1 0 0 15,3 2 0-15,-3-1 0 0,2 0 0 0,-1 3 0 0,1-2 0 0,-1 2 0 16,1-2 0-16,-1 3 0 0,4-2 0 0,-5 2 0 0,4-1 0 0,-2 3 0 0,2-3 0 16,0 2 0-16,0-2 0 0,2 2 0 0,-2 0 0 0,2 0 0 0,1 0 0 15,-4-1 0-15,5 1 0 0,0-2 0 0,-1 0 0 0,-2 3 0 0,5-3 0 16,-5 0 0-16,2-1 0 0,3 3 0 0,-3-5 0 0,0 2 0 0,2 0 0 15,-1-2 0-15,0 1 0 0,0-1 0 0,0-1 0 0,-1 0 0 0,0-1 0 16,-2-1 0-16,3 1 0 0,-2 0 0 0,1-3 0 0,-2 2 0 0,-1-2 0 0,2 2 0 16,-2-3 0-16,0-1 0 0,0 4 0 0,-2-5 0 0,0 1 0 15,1 0 0-15,2 1 0 0,-3-2 0 0,-2 1 0 0,3 0 0 0,-3 1 0 0,1-2 0 16,-1 2 0-16,1-1 0 0,0 2 0 0,-1-1 0 0,1-1 0 0,-1 3 0 0,1-1 0 16,0 0 0-16,-1 2 0 0,2-2 0 0,-3 4 0 0,3-1 0 15,-1 1 0-15,-1 0 0 0,3 1 0 0,-4-1 0 0,3 4 0 0,-2-2 0 16,3 2 0-16,-3 0 0 0,3 0 0 0,-1 3 0 0,-2-3 0 0,4 3 0 0,-4 0 0 15,2-1 0-15,-1 1 0 0,1-1 0 0,-1 2 0 0,1-1 0 16,-1 1-126-16,-1-2-106 0,1 1-17 0,0-1-13 0,1 1-8 0,-3-1 16 0,1 0 36 16,-1-1 36-16,5-2 53 0,-5 2 64 0,0-2 32 0,0-2 17 0,0 1 9 15,0-1 4-15</inkml:trace>
  <inkml:trace contextRef="#ctx0" brushRef="#br0" timeOffset="29350.67">26320 14160 2 0,'0'-18'4'16,"-4"1"3"-16,3-1 4 0,-1 2 4 0,1-1 6 0,-4 0 3 0,4 3 4 16,-2-1 2-16,-1 3 0 0,1-3-1 0,0 5 4 0,0-1-3 0,-1 2-2 0,1 1-1 15,0 2 2-15,-1 0-7 0,1 4 1 0,-1-2 0 0,1 3-8 0,0 2-15 16,0 3-15-16,-1-2-22 0,3 3-11 0,-1 1-9 0,1 0-4 0,-1 1 3 16,2 4 3-16,0-3 9 0,0 3 16 0,0 2 16 0,2-2 7 0,-1 3 5 15</inkml:trace>
  <inkml:trace contextRef="#ctx0" brushRef="#br0" timeOffset="30419.36">26503 14387 3 0,'10'4'7'0,"4"-2"6"0,-5-1 10 0,1 0 12 15,1-1 19-15,-2-1 18 0,-1 0 17 0,0-3 17 0,-2 2 14 0,1-3 12 0,-1-1 15 16,-3 4 5-16,1-7 0 0,-3 5 8 0,1-4-9 0,-1 1 0 0,-1-1-15 16,-1 1-7-16,-1-2-9 0,1 1-25 0,-1 1-95 0,-1-1 0 0,0 1 0 15,-2-1 0-15,0 0 0 0,-3 1 0 0,4 1 0 0,-4 1 0 0,3 1 0 16,-3 0 0-16,-1 1 0 0,1 0 0 0,-1 0 0 0,-1 3 0 0,3 0 0 15,-1 0 0-15,0 2 0 0,-1 0 0 0,3 2 0 0,-1 0 0 0,1 0 0 0,1 2 0 16,-1 0 0-16,1 0 0 0,2 3 0 0,0-1 0 0,1 1 0 0,1 0 0 16,1 0 0-16,1 1 0 0,-1-1 0 0,3 0 0 0,1 1 0 0,1 1 0 15,-1-3 0-15,4 3 0 0,-2-3 0 0,2 1 0 0,0 0 0 0,5-1 0 0,-4-1 0 16,1 1 0-16,1-2 0 0,2 1 0 0,-3-2 0 0,2-1 0 16,0 0 0-16,1 0 0 0,-4-1 0 0,4 0 0 0,0-1 0 0,-2-2 0 0,1 0 0 15,-1 0 0-15,1 0 0 0,0-2 0 0,-1-1 0 0,-1 2 0 0,2-3 0 16,0 2 0-16,-2-3 0 0,0-1 0 0,0 4 0 0,0-5 0 0,0 1 0 15,0 0 0-15,-2 0 0 0,1 0 0 0,-3-2 0 0,2 1 0 0,0 1 0 16,1-2 0-16,-2 2 0 0,-1-1 0 16,1-1 0-16,0 2 0 0,-2-1 0 0,0 1 0 0,0 0 0 0,-2 0 0 0,2 1 0 0,-2-1 0 0,0 2 0 0,-2 1 0 15,2-2 0-15,-3 3 0 0,0-2 0 0,0 3 0 0,0-1 0 0,-3 2 0 16,2 0 0-16,-2 2 0 0,0-1 0 0,0 3 0 0,-1-2 0 0,3 3 0 16,-6 1 0-16,6 0 0 0,-4 0 0 0,2 1 0 0,-2 0 0 0,2 3 0 0,0-3 0 15,0 4 0-15,1-3 0 0,0 4 0 0,1-3 0 0,-1 2 0 16,2 0 0-16,0 1 0 0,2 0 0 0,-1-2 0 0,3 1 0 0,-1-1 0 0,2 1 0 15,1 0 0-15,-2-1 0 0,3-1 0 0,1-1 0 0,0 2 0 0,3-3 0 16,-2-1 0-16,4 2 0 0,-2-4 0 0,0 1 0 0,5-3 0 0,-3 2 0 16,1-3 0-16,2 0 0 0,-2-2 0 0,2 1 0 0,-1-3 0 0,0-1 0 0,0-1 0 15,1-1 0-15,0-1 0 0,-2-2 0 0,0-1 0 0,1-1 0 0,-2-3 0 16,1-1 0-16,-5 0 0 0,5-3 0 0,-3-2 0 0,-2 0 0 0,1-3 0 16,-2-2 0-16,-1 0 0 0,1-1 0 0,-2 0 0 0,-5-5 0 0,2 2 0 15,1-1 0-15,-4-1 0 0,0-3 0 0,-4 3 0 0,1-3 0 0,2-1 0 16,-5 1 0-16,-1-2 0 0,1 1 0 0,-1-3 0 0,-2 1 0 0,3 1 0 0,-1-1 0 15,-2 1 0-15,1 0 0 0,0 1 0 0,0 1 0 0,0 2 0 0,-1 2 0 16,3 0 0-16,-2 4 0 0,3 2 0 0,-4 2 0 0,2 4 0 16,2 0 0-16,1 3 0 0,0 4 0 0,3 1 0 0,1 4 0 0,-2 2 0 0,4 4 0 15,-1 1 0-15,3 5 0 0,0 2 0 0,1 2 0 0,0 2 0 0,3 4 0 16,-2 6 0-16,0-1 0 0,2 5 0 0,2 2 0 0,-2 3 0 0,-2 2 0 16,4 3 0-16,-3-2 0 0,1 6 0 0,0-1 0 0,0 0 0 0,1 1 0 15,-1 1 0-15,1-2 0 0,0 1 0 0,-3-1 0 0,1 0 0 0,-1-3 0 16,0 2 0-16,0-5 0 0,1-1 0 0,-2 0 0 0,-2-3 0 0,2-1 0 0,-2-1 0 15,2-4 0-15,1 1 0 0,-3-5 0 0,2-1 0 0,-2-1 0 0,2-5 0 16,-1-2 0-16,2-1 0 0,1-3 0 0,-2-3 0 0,-1-3 0 0,4-3 0 16,-3-2 0-16,4-1 0 0,-4-2 0 0,3-3 0 0,0-3 0 0,1-3 0 0,-1-2 0 15,1 0 0-15,1-3 0 0,-2-1 0 0,2-1 0 0,1-1 0 0,-2-4 0 16,-1 1 0-16,2-1 0 0,1-3 0 0,-3 3 0 0,1-5 0 16,1 0 0-16,-1 1 0 0,1-1 0 0,1-2 0 0,-3 0 0 0,1 1 0 0,-1-1 0 15,3 2 0-15,-1-1 0 0,-2 1 0 0,2 2 0 0,-1-1 0 0,-3 4 0 16,0 0 0-16,3 2 0 0,-2 3 0 0,-1 1 0 0,-1 3 0 0,2 0 0 0,-2 2 0 15,0 4 0-15,0 0 0 0,-2 3 0 0,2 3 0 0,-2 1 0 0,1 3 0 16,0 2 0-16,-2 2 0 0,1 2 0 0,-2 2 0 0,3 3 0 16,-3 3 0-16,1-1 0 0,-1 5 0 0,1 0 0 0,0 4 0 0,-2 0 0 0,1 3 0 15,2 2 0-15,-1 0 0 0,0 1 0 0,-1 4 0 0,4-1 0 0,-2 2 0 16,-2 0 0-16,4 3 0 0,-2 1 0 0,1 0 0 0,1-1 0 0,-2 1 0 16,3 0 0-16,-3 0 0 0,2 0 0 0,-2-2 0 0,2 1 0 0,-4-1 0 15,4 1 0-15,-2-3 0 0,2-1 0 0,-2 1 0 0,0-3 0 0,0-1 0 16,1 0 0-16,-1-1 0 0,-2-3 0 0,3 1 0 0,-1-3 0 0,-3-3 0 0,3 0 0 15,0 0 0-15,-2-2 0 0,2-3 0 0,1-2 0 16,-3 2 0-16,3-4 0 0,-3 0 0 0,2 0 0 16,1-3 0-16,-3 3 0 0,2-5 0 0,2 2 0 0,-2-2 0 15,2 2 0-15,-2-2 0 0,2-2 0 0,-4 3 0 0,4-1 0 0,-2 1 0 0,1-2 0 0,2 1 0 0,-3-1 0 0,-2 2 0 0,3-1 0 0,-3 1 0 16,1 0 0-16,-1-2 0 0,-1 2 0 0,0 0 0 0,-1 0 0 0,-1-1 0 16,-1 2 0-16,0-1 0 0,-4-2 0 0,1 4 0 0,0-3 0 0,-2 1 0 15,-2-2 0-15,1 2 0 0,-2-2 0 0,0 2 0 0,-3-1 0 0,-1 0 0 0,1 1 0 16,0-2 0-16,-3 1 0 0,1-2 0 0,-2 2 0 0,2-1 0 0,-1-1 0 15,-2 1-110-15,2-1-68 0,0 0-14 0,0 0-19 0,0 0 1 0,3-1-1 16,-3 1 0-16,4-1 9 0,-1-1 28 0,3 0 30 0,-1 0 40 0,3-2 50 16,1 2 28-16,2-3 14 0,-1 2 7 0</inkml:trace>
  <inkml:trace contextRef="#ctx0" brushRef="#br0" timeOffset="30672.68">28333 13779 1 0,'18'-17'3'0,"0"2"5"0,-2 0 4 0,0 3 7 0,-1 0 7 0,-3 1 6 16,1 1 4-16,-3 1 4 0,-2 0 5 0,1 2 11 0,-2 1 10 0,-2 0 16 15,-2 3 3-15,-2 0 18 0,3 2 7 0,-4-1 7 0,0 4 13 0,0-1 15 16,0 4 4-16,0-1 2 0,-2 1 0 0,0 5-15 0,1-2-7 0,1 3-9 0,-2 3-25 16,1 1-95-16,-1 1 0 0,0 2 0 0,1 4 0 0,-1 0 0 15,1 2 0-15,-3 1 0 0,2 1 0 0,-2 1 0 0,1 1 0 0,0 2 0 0,0 0 0 16,0 2 0-16,-1-1 0 0,-1 1 0 0,2-1 0 0,-1 1 0 0,1 0 0 15,0-1 0-15,-1 1 0 0,3-1 0 0,-2-3 0 0,1 2 0 0,-1-3 0 16,1 0-171-16,2-1-124 0,-2-2 1 0,2-3 6 0,2 0 36 0,0-3 33 0,-1-1 43 16,3-3 37-16,-1-1 31 0,2-2 52 0,-2-2 28 0,3-1 15 15,2-4 8-15,-3-1 3 0</inkml:trace>
  <inkml:trace contextRef="#ctx0" brushRef="#br0" timeOffset="31124.97">28638 14329 1 0,'0'-10'2'0,"0"1"2"15,0 0 3-15,-3 1 3 0,3 1 3 0,-4-1 5 0,3 2 5 0,-1-1 7 0,-1 2 6 16,1-1 5-16,-4 2 5 0,5 1 4 0,-2-1 5 0,-1 0 2 0,3 2 1 16,-2-2-4-16,-1 1 4 0,3 2-1 0,-1 1-10 0,0-3 3 0,1 3-13 15,-1-2 10-15,2 2-7 0,0 0-7 0,0 0-7 0,2 0 9 0,-1 0-8 0,3 0 0 16,-3 0 2-16,3 2-1 0,0-2-8 0,0 0-10 0,0 3-1 0,2-3 1 16,1 1 0-16,1-1-10 0,-3 2 0 0,3-1 11 0,1-1-11 15,-1 2 0-15,0 0 0 0,3-2 10 0,-2 0 0 0,3 0-10 0,-2 0 0 0,1 0 0 16,1-4 10-16,0 4-10 0,-1-3 11 0,3-1-11 0,1 2 0 0,-1-4 10 15,-1 1-10-15,-1-1 0 0,2-1 0 0,-1 0 0 0,3-3 0 0,-3 2 0 16,2-3 0-16,0 1 0 0,-1-3 11 0,-2 0-11 0,1 0 0 0,3-2 0 0,-3 0 0 16,1-1 21-16,-1-2 12 0,1 4-11 0,-3-4 22 0,0 0 14 15,0 1 2-15,-2-1 14 0,1 1-23 0,-1-2 2 0,-1 1-13 0,-1 0 15 0,-2 2 1 16,-1 0-28-16,1-2 1 0,-4 2 15 0,-1 1 1 0,-1 2 1 0,-4 0 0 16,1 0-30-16,-3 1 16 0,-1 1-16 0,-3 3-16 0,0 0 0 0,0 2 0 15,-6 2 0-15,2-1 0 0,-2 4 0 0,-1 1 0 0,0 1 0 0,-1 3 0 0,-2 0 0 16,0 1 0-16,1 5 0 0,1 0 0 0,-3 3 0 0,3 1 0 15,0 3 0-15,0 1 0 0,1-1 0 0,1 5 0 0,3 0 0 0,-2 1 0 0,5 2 0 16,-1 0 0-16,2 0 0 0,3 2 0 0,3 0 0 0,-1 1 0 0,4-1 0 16,2 2 0-16,4 0 0 0,-1-1 0 0,4 0 0 0,2 1 0 0,2-2 0 15,1 0 0-15,3 0 0 0,2-2 0 0,0-1 0 0,3-1 0 0,1-1 0 16,2-1 0-16,-1-3 0 0,3 0 0 0,-2-2 0 0,1-2 0 0,2-2 0 16,-2 0 0-16,0 0 0 0,-1-4 0 0,2-1 0 0,-1-1 0 0,-2-1 0 0,1-1 0 15,-2-2 0-15,0-1-171 0,0-1-151 0,-2-3 11 0,0 0 12 0,-1-1 29 16,-3 0 37-16,-1-2 36 0,0-2 72 0,0-2 62 0,-3 2 32 0,-3-3 16 15,0 1 8-15,0-4 5 0</inkml:trace>
  <inkml:trace contextRef="#ctx0" brushRef="#br0" timeOffset="31324.75">29583 14380 7 0,'19'11'18'0,"2"-1"19"0,-1-1 26 0,0 2 28 0,-2-2 24 15,4-2 21-15,-2 2 17 0,-2-1 12 0,2-4 3 0,-2 4 5 0,1-4-1 16,-4 1-17-16,2-1-1 0,-4-1-16 0,1 0-7 0,-5-1-8 0,3-1-75 16,-6-1-96-16,1 2-134 0,-2-4-157 0,-1 1-83 0,-1-1-27 0,-3-1 153 0,-2 0 138 15,-1 0 77-15,0 1 40 0,-4-3 22 0,0 2 11 0,-1-1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1T04:31:07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3416 3836 1 0,'-6'2'1'0,"-2"1"1"0,2-1 1 16,0 1 0-16,1-2 0 0,-2 1 2 0,0 1-1 0,2-2 1 0,0 2 2 15,0-3 0-15,-1 1 0 0,-2 3 2 0,4-4 3 0,-1 2 2 0,0 1-1 0,0-2 5 16,0 0-3-16,-1 0 2 0,3 2-1 0,-2-3-1 0,2 2 4 0,-2 0 1 16,2-2 1-16,0 2-1 0,0-1 8 0,-2-1-2 0,2 1-1 0,0 1 0 15,1-2 2-15,1 1 1 0,-1-1-3 0,-1 2 1 0,3-2 1 0,-2 1-5 0,-1-1-4 16,3 0-1-16,-2 0 2 0,2 2-7 0,-1-2 0 0,1 0 1 15,-2 0 7-15,2 0-7 0,0 0 1 0,0 0-1 0,0 0-6 0,0 0 0 16,0 0 7-16,0 0-7 0,0 0 1 0,0 0-1 0,0 0 8 0,0 0-8 0,0 0 8 16,0 0-7-16,2 0 7 0,-1 1-7 0,-1-1 15 0,2 0-6 0,-2 0 7 15,0 2 1-15,3-2 1 0,-1 2 0 0,-2-2-8 0,3 1 0 0,-1-1 0 16,-1 1 1-16,2-1 0 0,1 2 0 0,0 0 0 0,-1-2 1 0,2 1-11 16,0-1 11-16,1 1 1 0,-1 1-11 0,1-2 11 0,2 0 0 0,0 1-21 0,-1-1 21 15,3 2-21-15,-2-2 22 0,2 0-11 0,1 0 11 0,0 1-22 0,0-1 0 16,3 0 11-16,-1-1 11 0,1 1-33 0,-1 0 11 0,4 0 11 0,-3-2-22 15,4 2 11-15,-1-1 0 0,0 1 0 0,1-2 11 0,1 1-22 0,3 0 0 16,-3-1 11-16,2 0 11 0,1 1-22 0,-1 0 11 0,2-1-11 0,-1 0 11 0,2 1 0 16,-2-1 11-16,2 1-11 0,1-1 0 0,0 1 11 0,-1-1 0 0,2 0-11 15,-1 0-11-15,0 0 22 0,0 0 0 0,0 2-22 0,-1-4 11 0,3 4 0 16,-3-1 11-16,1 0-11 0,0-2 0 0,-1 3 12 0,2-2-1 0,-1 2-11 16,0-4 12-16,-1 4-12 0,0-1 0 0,1 0 0 0,0-1 0 0,-1 1 0 15,1-1 12-15,-1 2-24 0,1-1 35 0,0-1-23 0,2 1 24 0,-3-1-12 0,3 1 0 16,-3-1 0-16,4 1 12 0,-1-1-11 0,-2 0 12 0,2 1 0 0,3-1-38 15,-3 1 26-15,1-2-26 0,0 2 1 0,0-1-1 0,1 1 26 0,-1-2 12 16,2 0-12-16,0 2-1 0,-2-1 14 0,2 0-13 0,0-1-13 0,-1 2 14 16,1-2-1-16,0 1-40 0,0 0 14 0,-2 0 0 0,2-2 39 0,-1 4-12 0,-1-4-1 15,2 3-13-15,-2-3 13 0,0 2-13 0,0 0 13 0,1 0 1 16,1-1 0-16,-2 1-28 0,2 0 0 0,-3-1-12 0,3 2 26 0,-1-3-27 0,1 2 41 16,0-2-41-16,0 1 40 0,0 2 1 0,1-2-1 0,-1 0-13 0,2 1 13 15,0-2-13-15,-1 1 13 0,1 0-39 0,1 0 39 0,0 0 0 0,2 0-26 0,-1 1-13 16,-1-2 26-16,2 2 0 0,1-2 13 0,-2 2 0 0,1-3 0 0,3 3 1 15,-3-1 0-15,2 0-14 0,0 0-14 0,0 0 28 0,-1 0-42 0,2 0 42 16,-1-2-14-16,0 4-14 0,1-2-12 0,-1 0-1 0,-1 2 27 0,1-2 27 0,0 2-14 16,0-3-13-16,-1 3-26 0,2-1-1 0,-3-1 40 0,3 2 14 15,-2-1-14-15,-1 1 0 0,1-1 1 0,1 1 0 0,-1-1-14 0,2 2 13 0,-2-1 1 16,1 0 0-16,-1 1-14 0,2-2 14 0,0 2-14 0,-2 0-14 0,2-2 0 16,-1 2 14-16,2 0 14 0,-1 0 0 0,0 0-42 0,0-2 28 0,3 2 14 15,-3 0-14-15,2 0 14 0,-1 0-14 0,1 0 14 0,-1 0-28 0,1 0 0 0,1 0 14 16,-2 0 0-16,1 0 14 0,1 0-14 0,0 0 14 0,0 0-14 15,-1-3-14-15,2 3-28 0,-2 0 29 0,1 0 26 0,0 0-13 0,0-1-27 0,-1 1 0 16,-1 0 1-16,1-1 12 0,-2 0 14 0,2 1 27 0,0 0-14 0,-3 0-13 16,1-3-26-16,0 3 12 0,1-2 1 0,-2 2 0 0,-1 0 0 0,2 0 39 15,-3 0 1-15,4-2-14 0,-2 1 0 0,-3 1-13 0,3 0 0 0,-1 0 27 0,0-2-13 16,-1 2-1-16,0-2-13 0,0 2-27 0,1-1 41 0,-1 1-1 16,0 0 1-16,-2 0 0 0,3-1 0 0,-3-1 0 0,2 2 0 0,-1 0-14 0,-1 0 0 15,0-1-14-15,-1-1-14 0,1 2 28 0,-1 0 14 0,-1-1-14 0,1 1 14 16,0 0-14-16,-1 0 0 0,-1 0-14 0,2-2-14 0,-2 2 14 0,0-2 14 15,0 2 0-15,0 0 14 0,0 0 0 0,-2 0-28 0,1 0-13 0,-1 0 40 0,1 0 1 16,-1-1-14-16,-1 2 14 0,1-1 0 0,-2 0-28 0,2 0 0 0,-1 0-13 16,0 2-1-16,0 0 28 0,1-2-26 0,-3 0 26 0,2 0 0 0,1 1 0 15,-3-1 26-15,3 2-12 0,-1-1 0 0,-2-1-14 0,2 2-28 0,0-1 28 16,-1-1 14-16,-1 1 0 0,3 1-1 0,-3 0 1 0,2-2 0 0,-2 1-14 0,2 1-14 16,-3-2 28-16,2 2 0 0,-1 1-14 0,0-1 14 0,0-1-14 0,-1 2-14 15,0-3 0-15,1 2 28 0,0 0 0 0,-1 0-28 0,0-1-14 0,0 0 1 16,-1 2 27-16,2-1 13 0,-2-1 1 0,1 1-14 0,-1-1-14 0,2 2-13 15,-1-3 41-15,-1 2-14 0,0-1 13 0,1 1 1 0,-1 1-14 0,1-3 14 16,0 3 0-16,0-2 0 0,-1-1 0 0,1 3 0 0,0-3-14 0,-2 3-14 0,3-2 14 16,-2-1 0-16,0 2 0 0,1 0-14 0,-1-1 14 0,0 0 14 0,1-1-14 15,-1 2-28-15,-1 0 28 0,1-1-14 16,0-1-14-16,-1 2 28 0,0-1 0 0,2 1 14 0,-2-2-41 0,0 1 40 16,0 0-13-16,-1 1 0 0,1-2 0 0,0 1 0 0,-1 1-27 0,1 0 41 0,0-2-14 0,-1 2-28 0,1 1 28 0,-2-2 0 15,2 0-13-15,-2 0 0 0,2 2 13 0,-2-3 0 0,-1 2 26 0,3 0 2 16,-4 0-28-16,2-1-28 0,2 2 2 0,-4-2 26 0,2 1 26 0,1-1-39 15,-2 2 13-15,1-1 27 0,-1-1-27 0,1 2 0 0,0-1 0 0,-1 0 0 0,0 0 0 16,0 0 0-16,0-1 0 0,0 1 0 0,0 0 0 0,-2 0-14 16,2-1 42-16,0 1-56 0,0 0 42 0,0 0 0 0,-1-2-1 0,0 4-13 0,0-4 14 15,2 1 0-15,-1 2 0 0,-1-3-28 0,1 3-14 0,-2-3 1 0,4 1 0 16,-3 1 27-16,0-1 27 0,1-1-27 0,0 4-27 0,0-4 27 0,1 0-13 16,-2 2 0-16,2-2-1 0,-1 3 41 0,1-2-14 0,-2-1-13 0,0 1-13 0,2 0 39 15,1-1-26-15,-2 3-26 0,1-3 52 0,-1 0-52 0,1 2 52 16,0-2-26-16,0 2 0 0,0 0 0 0,0-2 14 0,-1 1-14 0,2-1 0 0,-1 1 0 15,2-1 0-15,-3 2 14 0,3-2-1 0,0 1-13 0,-4 1 0 0,4-2 0 16,0 0 0-16,-3 1 14 0,3-1 0 0,0 2-42 0,-1-1 1 0,1-1 13 16,-2 0 14-16,1 0 14 0,1 0 0 0,0 2-1 0,-2-2-13 0,0 2 0 0,2-2 0 15,-1 0 0-15,1 0 14 0,-2 0-41 0,2 0 27 0,-1 0 0 0,0 0 0 16,-1 0-28-16,-1 0 42 0,3 0-14 0,-1 0 0 0,-2 0 0 0,3 0 14 0,-2 0-14 16,0 0 0-16,0 0 0 0,-1 0-28 0,2 0 28 0,-1 0 0 15,1 0-13-15,-2 0 13 0,1 0 0 0,1 0-13 0,-1 0 13 0,2 0 0 0,-2 0 0 16,0 0 0-16,2 0-13 0,-3 1 13 0,3-1 0 0,0 0-14 0,0 0 28 15,-2 0 12-15,2 0-26 0,0 0 0 0,-1 0 0 0,0 1 0 0,1-1 0 16,-1 0 13-16,1 0-13 0,-1 0 0 0,0 0 28 0,1 0-15 0,0 2 1 16,-2-2 0-16,1 0-42 0,-1 0 28 0,2 0-27 0,-2 0 13 0,0 0 14 15,0 0 14-15,-2 0 0 0,2 0-28 0,0 0 41 0,-2 0-27 0,1 0 0 0,-1 0-27 16,-1 0 27-16,1 0 0 0,-1 0 0 0,-1 0 14 0,0 0-1 0,0 0 1 16,-2 0-14-16,0 0-14 0,0 0 14 0,1 0 0 0,-3 0-27 0,-1 0 41 15,0 0-14-15,0 0 0 0,0 0 0 0,-3 0 0 0,3 0 0 0,-3 0 13 0,0 0 1 16,-3 0 0-16,3 0 0 0,-2 0 14 0,0 0 0 0,-1 0 15 0,-2 0-13 15,1 0-1-15,0 0 1 0,-1 0 0 0,0 0 1 0,-1 0 0 0,-2 0-15 16,3 0 16-16,-3 0-32 0,0 0 16 0,2 0-16 0,-2 0 0 0,0 0 0 16,1 0 0-16,-1 0 0 0,0 0 0 0,-1 0 0 0,1 0 0 0,0 0 0 15,0 0 0-15,0 0 0 0,0 0 0 0,0 0 0 0,-2 0 0 0,2 0 0 16,0 0 0-16,0 0 0 0,0 0 0 0,0 0 0 0,0 0 0 0,0 0 0 16,0 0 0-16,0 0 0 0,0 0 0 0,0 0 0 0,0 0 0 0,0 0 0 15,0 0 0-15,0 0 0 0,0 0 0 0,0 0 0 0,0 0 0 0,0 0 0 0,0 0 0 16,0 0 0-16,0 0 0 0,0 0 0 0,0 0 0 0,0 0 0 0,0 0 0 15,0 0 0-15,0 0 0 0,0 0 0 0,0 0-215 0,0 0-127 0,0 0-22 0,0 0 7 16,0 0 44-16,0-2 88 0,0 1 106 0,0 0 59 0,-1 1 31 16,-1-2 15-16,2 0 8 0</inkml:trace>
  <inkml:trace contextRef="#ctx0" brushRef="#br0" timeOffset="1334.66">16126 3144 2 0,'0'-2'7'16,"2"-1"6"-16,-1 0 9 0,-1 1 11 0,0-2 13 0,2 2 13 0,-1 0 6 16,-1-2 7-16,2 4 11 0,-2-4-7 0,0 3 16 0,2-1-8 0,0 1 1 15,-2-2-8-15,0 3 7 0,2 0-13 0,0-2-5 0,-2 2-8 0,1 0 14 16,1 0-18-16,-1 0 1 0,3 2 2 0,-3-2 2 0,2 0-23 0,-1 3 1 0,1-2-12 16,0 2 1-16,-1 1-1 0,1-2 1 0,2 2-12 0,-4 0-14 15,2 0 26-15,-1 1 1 0,1-1-13 0,-3 1 13 0,3 1-13 0,-3-1-14 0,0 1 14 16,2 0 14-16,-4 0-28 0,2 1 14 0,-3-1-14 0,3 1 0 0,-3-2 14 15,1 2-14-15,-1-1 0 0,-3 0 0 0,1 0 14 0,2 0-14 0,-2-1 0 16,1 1 0-16,-3-2 0 0,2-1 15 0,-1 3-1 0,0-4 16 0,0 1-1 0,-1-1 16 16,2 0 1-16,-1-1 1 0,0 2-15 0,1-3-16 0,0 0-16 0,0 0 0 15,-2-3 0-15,5 1 0 0,-1 1 0 0,0-4 0 0,1 3 0 0,-1-3 0 0,3 1 0 16,-2 0 0-16,4 0 0 0,-2-2 0 0,0 1 0 0,3 0 0 16,-3-1 0-16,4 0 0 0,-3 1 0 0,2-1 0 0,2 0 0 0,-2-1 0 15,0 1 0-15,2 1 0 0,-2-1 0 0,4 2 0 0,-3 0 0 0,2-1 0 0,-1 1 0 16,2 1 0-16,-3 0 0 0,3 0 0 0,0 1 0 0,0 1 0 0,-1-1 0 15,2 2 0-15,-1 0 0 0,0 0 0 0,0 2 0 0,-1-1 0 0,-1 1 0 16,1 1 0-16,0 0 0 0,-1-2 0 0,0 2 0 0,-2 1 0 0,2 0 0 16,-2 0 0-16,-1 0 0 0,1 1 0 0,-3-2 0 0,3 2 0 0,-3-1 0 0,-3 3 0 15,3-5 0-15,-3 3 0 0,1 0 0 0,-1-3 0 0,-2 3 0 0,3-1 0 16,-2-1 0-16,-1 0 0 0,0 0 0 0,-1-1 0 0,1 1 0 0,0-2 0 16,-1 0 0-16,1 1 0 0,-1-2 0 0,1 2 0 0,1-2 0 0,-1 0 0 0,2-2 0 15,-2 2 0-15,0-2 0 0,1 1 0 0,2-2 0 0,-1 0 0 16,1 0 0-16,2 0 0 0,-1-1 0 0,1 1 0 0,0-2 0 0,1 1 0 0,-1-2 0 15,3 2 0-15,-1-3 0 0,2 3 0 0,0-1 0 0,-3 1 0 0,2-2 0 16,1 1 0-16,-1 0 0 0,0 1 0 0,0 0 0 0,0 1 0 0,2-2 0 16,0 2 0-16,-2 0 0 0,0 2 0 0,2-2 0 0,-2 3 0 0,0-1 0 0,1 1 0 15,-1 1 0-15,1 0 0 0,-2 1 0 0,-1 1 0 0,2 0 0 0,-3 0 0 16,0 1 0-16,0 1 0 0,0-1 0 0,0 1 0 0,-3 1 0 0,2 0 0 16,-1 1 0-16,-2-2 0 0,2 3 0 0,-1-4 0 0,-2 4 0 0,3-3 0 15,-2 1 0-15,0 0 0 0,1-1 0 0,-3 0 0 0,1 1 0 0,2-1 0 16,-2-2 0-16,1 3 0 0,-1-3 0 0,2-1 0 0,-5 3 0 0,6-4 0 0,-4 0 0 15,4 0 0-15,-1-1 0 0,-2 0 0 0,2-1 0 0,1 1 0 0,-1-2 0 16,3 0 0-16,-4-1 0 0,4-2 0 0,-2 2 0 0,2-3 0 0,0 1 0 0,0-1 0 16,0 1 0-16,0-1 0 0,0-2 0 0,2 1 0 0,1 1 0 15,-2-1 0-15,-1-4 0 0,3 4 0 0,-3 1 0 0,2-2 0 0,1 0 0 0,-1 2 0 16,0 0 0-16,-1 0 0 0,2 1 0 0,-1 0 0 0,1 2 0 0,0-1 0 16,1 4 0-16,2 0 0 0,-3 0 0 0,-2 2 0 0,3 3 0 0,-1 2 0 15,-2 1 0-15,1 2-544 0,-2 3-93 0,-2 1 222 0,1 2 189 0,-2 4 109 0,-4-1 58 16,-2 6 30-16,-1-1 16 0,-3 1 8 0</inkml:trace>
  <inkml:trace contextRef="#ctx0" brushRef="#br0" timeOffset="5481.71">8258 10302 1 0,'-3'0'1'0,"-2"-2"1"0,-3 1 0 0,4-2 2 16,-3 3 1-16,2-2 1 0,0 2 2 0,-2 0 0 0,2-3 5 0,-1 1-2 16,1 1 5-16,-2 0 0 0,1 1 1 0,0-1 0 0,0-2 2 0,-1 2 2 0,2 1 0 15,-1 0 1-15,-2-1-1 0,2-1 2 0,1 2 1 0,-1 0-2 0,-1 0 5 16,0 0 7-16,0-2 2 0,3 4-2 0,-3-2-3 0,-2 0 1 0,4 0-4 16,-3 2 1-16,3-1-4 0,-3-1 0 0,1 4 1 0,0-3 1 0,-1-1 0 15,2 2 2-15,-2 3 0 0,0-5 1 0,0 2 2 0,2 2-8 0,-3-1 8 16,1 1-15-16,0 0 17 0,-2-1-7 0,1 2 0 0,1-1 10 0,0 0-18 0,-3 2 19 15,1-3-18-15,1 5 20 0,-2-4-10 0,1 2 23 0,-1 0 2 0,-1 3 1 16,2-3-10-16,-3 1 2 0,1-1-12 0,-1 2 2 0,1-1 12 0,-1 1 3 16,0 0-14-16,-1 0-11 0,1 2 13 0,-2-1 1 0,0 0 0 0,1 0 2 15,0 0-15-15,-2 1 1 0,2-1 0 0,-2 1 16 0,0 2-15 0,1-1 17 16,0 0-32-16,-2 1-16 0,2 0 0 0,0-1 0 0,2 1 0 0,-4 1 0 0,4 2 0 16,-1 0 0-16,0-2 0 0,1 2 0 0,-1 0 0 0,1 2 0 0,-1-1 0 15,3 1 0-15,-2 1 0 0,2-1 0 0,1 2 0 0,-2-1 0 0,2 1 0 16,1 0 0-16,-2 3 0 0,3-3 0 0,-2 0 0 0,2 5 0 0,-1-4 0 15,3 1 0-15,-2 2 0 0,1-2 0 0,-2 2 0 0,4 0 0 0,-3 0 0 16,3 1 0-16,-1-1 0 0,0 1 0 0,0 1 0 0,1-1 0 0,0 2 0 0,0-3 0 16,2 4 0-16,-3 0 0 0,3-1 0 0,1 2 0 0,-3-1 0 0,4 2 0 15,-1-1 0-15,-1 1 0 0,3 1 0 0,-2-2 0 0,2 2 0 0,0 2 0 0,0-2 0 16,0-1 0-16,2 3 0 0,1 0 0 0,-1-3 0 0,-1 3 0 0,4-1 0 16,-1 1 0-16,0 0 0 0,2-2 0 0,-1 4 0 0,1-2 0 15,1 1 0-15,2-2 0 0,-1 1 0 0,0 1 0 0,0-3 0 0,3 2 0 0,0 1 0 16,0-2 0-16,0 0 0 0,2-1 0 0,-1 0 0 0,0 0 0 0,2 1 0 15,0-4 0-15,-1 2 0 0,2-1 0 0,-2 1 0 0,3-2 0 0,-2 0 0 16,2 0 0-16,0 0 0 0,-1 0 0 0,0 0 0 0,2-2 0 0,-1-2 0 0,1 4 0 16,-2-4 0-16,2-1 0 0,-2 1 0 0,2-1 0 0,-3-1 0 15,3 0 0-15,-1-1 0 0,2-1 0 0,-4 1 0 0,3-3 0 0,-1 2 0 0,1-1 0 16,-1-2 0-16,0-1 0 0,1 2 0 0,-2-2 0 0,2 0 0 0,-1 0 0 16,1-2 0-16,-1 1 0 0,1-2 0 0,-2 3 0 0,2-5 0 0,-1 3 0 0,1-3 0 15,-1 0 0-15,3 0 0 0,-2-1 0 0,-1 0 0 0,3 1 0 16,-3-3 0-16,3 1 0 0,-3-1 0 0,3-1 0 0,0-1 0 0,-2-1 0 0,2 2 0 15,0-3 0-15,0 0 0 0,0 0 0 0,0-1 0 0,0-2 0 0,1 2 0 16,-2-2 0-16,2 0 0 0,-2-2 0 0,1 2 0 0,1 0 0 0,-2-4 0 16,2 1 0-16,-2 1 0 0,1-1 0 0,0-2 0 0,-2 1 0 0,2-1 0 0,0-1 0 15,-2 1 0-15,2-3 0 0,-1 3 0 0,1-2 0 0,-2 0 0 0,-1-2 0 16,2 0 0-16,0 2 0 0,-2-2 0 0,2 0 0 0,-1 0 0 0,-3 0 0 16,5 1 0-16,-4-2 0 0,2 1 0 0,-1-3 0 0,-1 1 0 0,1 1 0 15,0 0 0-15,0 1 0 0,1-1 0 0,-4-1 0 0,4 0 0 0,-1 1 0 16,0-2 0-16,0 1 0 0,0 1 0 0,1 0 0 0,-3-1 0 0,3 0 0 0,-2 1 0 15,-1-1 0-15,2 1 0 0,-2 0 0 0,2-2 0 0,0 1 0 16,-2 2 0-16,0-1 0 0,0-1 0 0,1 0 0 0,0 1 0 0,-2-3 0 0,1 2 0 0,1 2 0 16,-1-3 0-16,-2 0 0 0,4 0 0 0,-3 0 0 0,0-2 0 15,-1 1 0-15,1-1 0 0,1 1 0 0,-1-2 0 0,-2 2 0 0,3-5 0 0,-1 2 0 16,-1 0 0-16,-1-1 0 0,2-2 0 0,0 2 0 0,-2-1 0 0,3 1 0 16,-3-2 0-16,2 1 0 0,-1-1 0 0,-2 0 0 0,2 0 0 0,1 0 0 15,-3-1 0-15,2 1 0 0,-1-2 0 0,-1 2 0 0,2 2 0 0,-2-4 0 0,0 3 0 16,0-2 0-16,-2 1 0 0,2 1 0 0,-1 0 0 0,1-2 0 15,-2 2 0-15,-2 0 0 0,3-1 0 0,-2 2 0 0,-1-1 0 0,1 1 0 0,0-2 0 16,-2 2 0-16,0 0 0 0,1-3 0 0,-2 2 0 0,0-2 0 0,1 1 0 16,-2 0 0-16,0-2 0 0,0 1 0 0,2-2 0 0,-3 1 0 0,1-2 0 15,-1 1 0-15,1 0 0 0,-2-1 0 0,1 0 0 0,2 1 0 0,-2-1 0 0,-2 1 0 16,3-1 0-16,-1-1 0 0,-2 2 0 0,1-1 0 0,1-1 0 16,-2 3 0-16,2-1 0 0,-2-1 0 0,1 1 0 0,-1-1 0 0,0 2 0 0,0 0 0 15,0 1 0-15,-1-2 0 0,1 1 0 0,-2 2 0 0,0-3 0 0,1 3 0 16,-2 0 0-16,-1-1 0 0,0 1 0 0,1 0 0 0,-2 1 0 0,0-2 0 0,0 0 0 15,0 1 0-15,-2-2 0 0,1 1 0 0,-1 0 0 0,1-2 0 0,-2 1 0 16,-1 1 0-16,-1-2 0 0,2 0 0 0,-3 1 0 0,3-2 0 0,-2 2 0 16,-2 0 0-16,2 0 0 0,1 0 0 0,-4 0 0 0,2 1 0 0,0-2 0 15,0 2 0-15,0 1 0 0,-3-1 0 0,4 2 0 0,-3-1 0 0,1 1 0 16,1 2 0-16,-3-1 0 0,3-1 0 0,-1 3 0 0,-1 0 0 0,1 1 0 0,-2 1 0 16,3-2 0-16,-2 3 0 0,1 0 0 0,-1 2 0 0,-1-1 0 0,1 1 0 15,2 0 0-15,-3 0 0 0,-1 2 0 0,0 1 0 0,2-2 0 0,-1 2 0 16,0-1 0-16,-2 1 0 0,2-1 0 0,-2 2 0 0,0-1 0 0,0 1 0 15,0 0 0-15,-2 0 0 0,1-2 0 0,0 4 0 0,-2-2 0 0,0 0 0 16,-1 0 0-16,2 1 0 0,-4 1 0 0,2-2 0 0,-1 1 0 0,-1 0 0 0,-2 2 0 16,1-1 0-16,0-2 0 0,-2 3 0 0,0-1 0 0,-2 1 0 0,2 0 0 15,-2 0 0-15,0 0 0 0,-2 1 0 0,2-1 0 0,-3 2 0 0,0-2 0 16,0 3 0-16,0-2 0 0,0 1 0 0,0 1 0 0,0 0 0 0,0-1 0 16,-1 1 0-16,0 0 0 0,1 1 0 0,0-1 0 0,2 0 0 0,-2 1 0 15,2 1 0-15,-1-2 0 0,2 0 0 0,2 3 0 0,-1-2 0 0,1 0 0 16,0 1 0-16,1 0 0 0,3-1 0 0,1 2 0 0,-2-1 0 0,4 1 0 0,1-2-274 15,0 2-481-15,1 0 265 0,2 0 226 0,-2 0 125 0,5-1 70 0,-2-1 36 16,2 3 18-16,1-3 9 0</inkml:trace>
  <inkml:trace contextRef="#ctx0" brushRef="#br0" timeOffset="9418.94">8471 11866 1 0,'-3'0'3'0,"-2"-1"0"15,1 1 1-15,1 0 2 0,-2-2 0 0,0 0 2 0,2 2 0 0,0 0 2 16,-1 0-1-16,1 0 0 0,-3 0 2 0,3 0 4 0,0 2-1 0,1 0 0 0,-4-2 2 16,4 2 2-16,-1 0 2 0,0 1-2 0,-3 1 2 0,4-2 4 0,-1 2-1 15,-2 0 2-15,2 0 5 0,1 3 3 0,-1-3 2 0,0 4 3 0,0-1 8 0,-2 0 3 16,2 2-2-16,-1 0 4 0,0 2 2 0,-1-2 4 0,2 3-4 0,-2 0-5 16,2 0 1-16,-3 2-15 0,3 2 2 0,-2 0 19 0,0 1 12 15,1-1-28-15,0 4 2 0,-2-1 23 0,2 2-9 0,-1 2 1 0,2 2 3 0,-1-2 1 16,1 2-10-16,0 2 1 0,-2 0 2 0,4 2 1 0,-3-1 1 0,0 2 1 15,2 0 17-15,-1 2-29 0,2 0 17 0,-1 0 1 0,0 3-14 0,2-1-48 16,-1 1 0-16,-1 1 0 0,2 1 0 0,2 2 0 0,-2 0 0 0,1 0 0 0,1 3 0 16,1-1 0-16,-1 0 0 0,-1 2 0 0,5-1 0 0,-2 1 0 15,0-2 0-15,1 4 0 0,0-4 0 0,1 3 0 0,2-2 0 0,-2 2 0 0,2-1 0 16,-1-2 0-16,2 4 0 0,1-2 0 0,-1 2 0 0,4-3 0 0,-2 4 0 16,0-2 0-16,3-1 0 0,1 1 0 0,2 0 0 0,0-2 0 0,1 0 0 15,2-2 0-15,1 1 0 0,2-4 0 0,3 1 0 0,0-3 0 0,1 1 0 0,3-4 0 16,2 1 0-16,1-1 0 0,2-3 0 0,2 2 0 0,2-3 0 0,5-1 0 15,-1-1 0-15,4-1 0 0,1-2 0 0,2-1 0 0,1-1 0 0,5-3 0 16,0 0 0-16,1-1 0 0,0-2 0 0,3 0 0 0,2-2 0 0,1-2 0 16,0 1 0-16,2-2 0 0,-2-1 0 0,2 0 0 0,-1 0 0 0,1-1 0 0,-2-1 0 15,0 1 0-15,-3-1 0 0,2-1-230 0,-4 0-71 0,1 0-27 0,-6 0 6 16,1 0 32-16,-5-1 50 0,-2 1 71 0,-2 0 82 0,-4-2 44 0,-2 0 21 16,-2 2 13-16,-4-1 5 0</inkml:trace>
  <inkml:trace contextRef="#ctx0" brushRef="#br0" timeOffset="10669.7">11574 14524 3 0,'4'-9'9'15,"-2"5"8"-15,-1-4 11 0,-1 2 20 0,0-1 19 0,2 1 21 0,-2-2 31 0,0 4 18 16,0-4 14-16,0 2 7 0,-2-1 6 0,2 2 4 0,-1-1-4 0,1 0-7 16,-2 2-15-16,2-1-3 0,-1 1-7 0,1 1-8 0,0 0-92 0,1 0-32 0,-1 1 0 15,2 2 0-15,1 0 0 0,0 2 0 0,1 1 0 0,0 1 0 0,1-1 0 16,3 3 0-16,-2 2 0 0,2-1 0 0,-1 4 0 0,1-1 0 0,1 2 0 15,0 0 0-15,-1 3 0 0,3 0 0 0,-3 4 0 0,2-2 0 0,-1 4 0 16,2 0 0-16,-3 2 0 0,3 1 0 0,-3 0 0 0,2 2 0 0,-1 0 0 16,0-1 0-16,0 3 0 0,-3 0 0 0,2-2 0 0,-1 4 0 0,0-4 0 15,-1 1 0-15,-2 1 0 0,0-1 0 0,1 0 0 0,-2-3 0 0,0 1 0 16,-3-3-259-16,3 3-113 0,-3-5 2 0,2 1 48 0,0-2 49 0,-1-2 66 0,-1-1 82 16,0-3 61-16,0 0 33 0,0-5 16 0,2 1 9 0,-1-3 4 15</inkml:trace>
  <inkml:trace contextRef="#ctx0" brushRef="#br0" timeOffset="10951.82">11686 14722 1 0,'-8'-21'3'0,"2"1"3"16,-4-2 5-16,4 1 6 0,0 2 9 0,-1-1 10 0,2-1 10 0,-1 0 12 0,2 3 12 16,0-2 13-16,1 2 1 0,0 1 20 0,1-1 5 0,1 1 6 0,-1-1 7 15,2 2 5-15,2-2-9 0,-1 1 0 0,1 2 8 0,1-1-28 0,2 0-9 16,0 2-8-16,2 0 2 0,0 1-12 0,1-1-12 0,0 4 17 0,3-2-14 15,-2 1-14-15,2 3-48 0,3 0 0 0,-2 0 0 0,2 2 0 0,-2 2 0 16,3 0 0-16,1 3 0 0,-2 0 0 0,0 1 0 0,0 1 0 0,2 2 0 0,-2 1 0 16,0 1 0-16,-1 1 0 0,1 0 0 0,-1 3 0 0,-2 1 0 0,2-2 0 15,-4 3 0-15,1 1 0 0,-3 0 0 0,2 0 0 0,-5 3 0 0,0-2 0 16,0 1 0-16,-2 1-64 0,-2 0-58 0,0 0-22 0,-2 1-6 0,-1-2-13 16,0 1-20-16,-2 0 8 0,0 0 3 0,0 0 8 0,-2-2 5 0,-1 0 19 15,1 4 21-15,-1-7 25 0,-1 3 19 0,3-3 19 0,-2 2 19 0,1-3 20 0,-2 0 8 16,3 0 6-16</inkml:trace>
  <inkml:trace contextRef="#ctx0" brushRef="#br0" timeOffset="11334.28">12043 14491 1 0,'11'-9'3'0,"-1"1"4"0,2 0 7 0,-4-1 8 0,2 1 12 0,-1-1 10 0,-1 1 11 16,0 2 19-16,0-1-1 0,-2 3 21 0,1-3 13 0,-2 3 5 0,-1 1 10 15,1 1 16-15,-2 0 8 0,-1 0 18 0,1 2-6 0,-2 0-10 0,1 2-3 0,-2 0-4 16,0 0-22-16,0 1-9 0,-2 0-94 0,2 2-16 0,-1 1 0 15,-2-2 0-15,3 2 0 0,0 0 0 0,-2 2 0 0,2-1 0 0,0 1 0 16,2 1 0-16,-2-1 0 0,0 0 0 0,4 1 0 0,-2 0 0 0,-1 2 0 0,3-3 0 16,-1 2 0-16,3-2 0 0,-1 2 0 0,3-3 0 0,-2 2 0 15,2-1 0-15,0-1 0 0,1 1 0 0,1-2 0 0,1 1 0 0,0-2 0 0,2-1 0 0,-2 0 0 16,3 0 0-16,1-1-16 0,0-2-124 0,0 1 37 0,0 0 18 16,1-2 2-16,0-2 4 0,-2 0 16 0,3 1 1 0,-2-2 14 0,0-1 13 15,-2 0 0-15,3 0 2 0,-3-1 11 0,-2-2 0 0,1-1 11 0,-2 0 0 0,-2 1 11 16,1-2-11-16,-1-1 1 0,-3-1 10 0,1 1 10 0,-4-1 12 15,2-2-11-15,-2 1 22 0,-4-2 0 0,2 1 13 0,-4 1 13 0,1-4-11 0,-2 3 2 0,-1 0 1 16,-1 0 2-16,-2-1-13 0,-1 0 1 0,1 2 1 0,-4-1 0 0,2 0-13 16,-2 2 0-16,-1 1 0 0,1-1 1 0,-2 3 0 0,0-1-30 15,0 0 31-15,0 3-16 0,0 0 1 0,0 1-1 0,1 3 1 0,2-1 0 0,-4 1 0 16,1 2 0-16,4 0-16 0,-1 2 0 0,1 1 0 0,-2 1-16 0,5 1-47 16,0 1 16-16,2-1-72 0,-1 3-22 0,1 0-42 0,3-1-8 0,2 2-30 15,-1-1 21-15,5 2 15 0,-1-3 20 0,3 3 23 0,2-2 28 0,0 2 24 16,2-3 21-16,-1 1 25 0,6-1 16 0,-2 1 12 0,3-2 8 0,-2 0 5 15</inkml:trace>
  <inkml:trace contextRef="#ctx0" brushRef="#br0" timeOffset="11501.09">12576 14425 1 0,'21'-3'1'0,"-4"0"2"0,0-1 2 0,0-1 2 0,0 2 3 15,-3-3 5-15,0 2 7 0,1-2 7 0,-2 2 9 0,-3-3 11 0,1 3 8 0,0-3 21 16,-1 3 9-16,-2 0 10 0,1-1 11 0,-3 0 9 0,1 1 0 16,-2 0 4-16,-1-1-17 0,1 0-3 0,0 4-3 0,-1-2-7 0,-2 0-7 15,1 1-8-15,0 0 2 0,-1 2-11 0,1 0-11 0,-1 0 0 0,1 2-12 0,-3-1-15 16,3 0 16-16,0 4 1 0,-1-3-15 0,-1 3 0 0,2 0-15 0,-1-1-16 15,-2 2-47-15,3 0 0 0,-1 0-72 0,-1 3-49 0,3-4-50 16,-3 3-41-16,3-1 2 0,-4 0 11 0,1-1 28 0,2 2 29 0,-1-1 63 0,1 1 62 0,-2-2 32 16,1 1 17-16,-1-1 8 0,-1 0 5 0</inkml:trace>
  <inkml:trace contextRef="#ctx0" brushRef="#br0" timeOffset="11698.65">12869 14144 2 0,'-6'-18'5'0,"-1"-1"4"0,-1 1 5 0,2-2 7 0,-2 2 6 16,0 2 7-16,2-1 7 0,-2 0 2 0,0 2 5 0,0 0 0 0,3 0 0 15,-3 3-5-15,3-2 0 0,-4 3-2 0,4 1-3 0,-1 2-4 0,1 0-3 0,-1 2-7 16,0 1-11-16,1 2-26 0,0 0-30 0,0 2-30 0,0 0-17 16,2 1-9-16,-3 1 3 0,2 0 11 0,0 1 28 0,0 2 29 0,0-1 14 0,1 2 8 15,0 2 4-15</inkml:trace>
  <inkml:trace contextRef="#ctx0" brushRef="#br0" timeOffset="12114.23">13052 14115 3 0,'16'-3'6'0,"-3"1"5"0,-1 0 10 0,1 0 8 0,-1 0 15 16,0 1 12-16,-1-2 14 0,0 2 17 0,-2-1 12 0,1 2 14 0,1-2 22 15,-2 2 16-15,-1 0 4 0,0 2 1 0,3 0 6 0,-3 0-7 0,0 0-14 0,0 2-4 16,1-1-7-16,-1 3-8 0,-1-1-58 0,2 0-64 0,1 3 0 0,-4-1 0 15,2 1 0-15,1 1 0 0,-1 1 0 0,2-2 0 0,-1 3 0 0,-1-1 0 16,-2 0 0-16,2 1 0 0,2 1 0 0,-4-1 0 0,0 1 0 0,1-2 0 16,-2 2 0-16,2-1 0 0,-2-1 0 0,-2 1 0 0,0 0 0 15,2-3 0-15,-3 3 0 0,1-2 0 0,-3-2 0 0,3 2 0 0,-3-3 0 0,0 2 0 0,0-2 0 16,0-1 0-16,-3 1 0 0,3-2 0 0,-1 0 0 0,-3-1 0 16,1 0 0-16,1-2 0 0,-1-1 0 0,-2 2 0 0,1-2 0 0,-1 0 0 0,1-2 0 0,-1 1 0 15,0-2 0-15,0 0 0 0,0 1 0 0,-2-3 0 0,0-2 0 16,2 3 0-16,1-3 0 0,-3-1 0 0,2 1 0 0,-2-4 0 0,2 1 0 0,-1-1 0 15,1 0 0-15,-2-3 0 0,1 0 0 0,3-1 0 0,-2 0 0 0,2-1 0 16,2-2 0-16,-4 3 0 0,3-3 0 0,0 0 0 0,1 1 0 16,1 0 0-16,0-2 0 0,0 3 0 0,1-1 0 0,1-1 0 0,1 2 0 0,1-1 0 15,0 3 0-15,0-2 0 0,0 2 0 0,4 0 0 0,-2 2 0 0,2 1 0 16,0 1 0-16,2 1 0 0,-2 1 0 0,3 2 0 0,0 1 0 0,0 4 0 0,0 0 0 16,3 2 0-16,-1 0 0 0,-1 4 0 0,3 1 0 0,-1 1 0 0,-1 0 0 15,-1 3 0-15,1-1 0 0,0 3 0 0,1 0 0 0,-5 2 0 0,4-1 0 16,-1 2 0-16,-2 0 0 0,0 2 0 0,0 1 0 0,0-2 0 0,-2 2 0 15,1 0 0-15,-1 0 0 0,-1 1-110 0,-1 0-260 0,-1-1 24 0,2-2 8 16,-3 2 56-16,1-1 51 0,-2-1 57 0,0 0 73 0,-1-3 50 0,1 2 26 16,-2-3 14-16,4 0 6 0</inkml:trace>
  <inkml:trace contextRef="#ctx0" brushRef="#br0" timeOffset="12390.82">13963 13912 2 0,'-2'-22'5'0,"1"0"3"16,-1 0 6-16,-1 1 7 0,0 2 9 0,-2 0 9 0,2 0 12 0,-2 2 13 0,0 3 13 16,2-1-5-16,-2 1 23 0,2 3 3 0,-3 0 14 0,3 1 1 15,0 2 21-15,1 2 16 0,-1-2 8 0,3 4-9 0,0 1 0 0,0 1-1 16,0 1-20-16,3 1 7 0,0 3-40 0,-1-1-95 0,6 3 0 0,-4-1 0 0,1 4 0 16,2 1 0-16,-1 2 0 0,2 0 0 0,-2 5 0 0,2-1 0 0,0 1 0 15,1 3 0-15,-1 3 0 0,-1-1 0 0,-1 3 0 0,3 0 0 0,-1 0 0 0,-1 3 0 16,-1 0 0-16,3-1 0 0,-2 2 0 0,-1 2 0 0,2-2 0 15,-3-1 0-15,3 3 0 0,-2-1 0 0,0-1 0 0,-1-1 0 0,-2 1 0 0,2 0 0 16,1-3 0-16,-1 1-156 0,-2-2-141 0,0 0-21 0,2-3 4 0,-2 0 26 16,1-2 45-16,2-1 56 0,-3-3 62 0,0 0 62 0,2-2 31 0,0-3 18 15,0-1 7-15,2-2 5 0</inkml:trace>
  <inkml:trace contextRef="#ctx0" brushRef="#br0" timeOffset="13083.84">14069 14113 1 0,'-11'-14'4'0,"-1"2"4"0,-1-1 7 0,3 0 9 16,-1 2 11-16,-2-1 11 0,5 0 11 0,0 2 17 0,-1-1 10 0,3 2 14 15,1-1 7-15,0 0 11 0,0 2 10 0,4-2-2 0,-1 1 5 0,2-1 3 0,2 3-23 16,-1-1-4-16,4 0-7 0,-2-2-7 0,2 3-11 0,3-1 4 0,0 0-12 16,1 3-13-16,-1-3 2 0,5 2-15 0,-2 0 2 0,0-1-32 0,3 5-16 15,-1-5 0-15,3 2 0 0,-2 0 0 0,2 3 0 0,-2-2 0 0,3 2 0 16,-2-1 0-16,0 1 0 0,1 1 0 0,1-1 0 0,-2 2 0 0,0 0 0 15,0 0 0-15,2 2 0 0,-4-1 0 0,3 2 0 0,-5 0 0 0,0 0 0 0,1 1 0 16,-2 1 0-16,1 1 0 0,0 2 0 0,-3-2 0 0,0 1 0 0,0 3 0 16,-2-2 0-16,-1 3 0 0,0-3 0 0,-2 4 0 0,0 1 0 0,-1-2 0 15,-1 2 0-15,1 0 0 0,-2 0 0 0,0 2 0 0,0-2 0 0,0 2 0 0,0-2 0 16,0 2 0-16,-2-1 0 0,2 1 0 0,0 0 0 0,0-2 0 16,2 1 0-16,-2-1 0 0,4 0 0 0,-4 0 0 0,3-1 0 0,2-2 0 0,-1 2 0 15,0-3 0-15,1 2 0 0,4-4 0 0,-1 1 0 0,0-1 0 0,2-1 0 16,2 0 0-16,0-2 0 0,2 0 0 0,0-3 0 0,0 1 0 0,2-1 0 15,1-1 0-15,-1 0 0 0,3-1 0 0,0-2 0 0,0 0 0 0,2-2 0 0,-4 1 0 16,4-4 0-16,-1 1 0 0,-1-1 0 0,2-1 0 0,-2-1 0 16,1-1 0-16,1-1 0 0,-4-1 0 0,2-1 0 0,-3 1 0 0,1-2 0 0,-1 0 0 15,-2-2 0-15,-1 2 0 0,0-3 0 0,-4 2 0 0,1-2 0 0,1 1 0 16,-3-1 0-16,-2 2 0 0,-1-2 0 0,-1 2 0 0,1-2 0 0,-3 2 0 16,-1 0 0-16,-1 1 0 0,-3 1 0 0,1-1 0 0,-1 2 0 0,-3 1 0 0,2 1 0 15,-3 1 0-15,-1 0 0 0,2-1 0 0,-3 4 0 0,1 1 0 0,-2 0 0 16,-1 4 0-16,3-3 0 0,-2 2 0 0,1 2 0 0,1-1 0 0,-1 2 0 15,1 0 0-15,-2 2 0 0,4-1 0 0,0 1 0 0,-1 0 0 0,2 2 0 16,-1-2 0-16,3 3 0 0,0-1 0 0,1-1 0 0,-1 2 0 0,3 0 0 16,0-1 0-16,0 1 0 0,3 0 0 0,-1-1 0 0,3 2 0 0,-2-2 0 0,5 1 0 15,-2 1 0-15,0-2 0 0,2 0 0 0,3 0 0 0,-1 2 0 0,1-4 0 16,0 3 0-16,0 1 0 0,0-4 0 0,3 2 0 0,-2-1 0 0,0 2 0 16,1-2 0-16,-2 1 0 0,1 0 0 0,1-2 0 0,0 1 0 0,-2 1 0 15,-2 0 0-15,2-1 0 0,0 1 0 0,-1 1 0 0,-1-3 0 0,-1 4 0 16,0-1 0-16,0 0 0 0,-2-1 0 0,-1 1 0 0,2 2 0 0,-4 1 0 0,2 0 0 15,-4-1 0-15,-1 0 0 0,2 1 0 0,-2 1 0 0,0-2 0 0,-2 5 0 16,1-4 0-16,1 3 0 0,-4-3 0 0,3 3 0 0,-1 1 0 0,-1-2 0 16,1 2 0-16,-1 0 0 0,3 0 0 0,-2 0 0 0,-1 0 0 0,3 1 0 15,-1-1 0-15,-2 1 0 0,3-1 0 0,0 1 0 0,0-1 0 0,3 0 0 16,-2 0 0-16,2 0 0 0,-1-1 0 0,1 1 0 0,2-2 0 0,-2 1 0 0,4-1 0 16,-1 0 0-16,0 0 0 0,2-2 0 0,-1 2 0 0,2-1 0 0,0-2 0 15,-1 1 0-15,2-1-413 0,2 1-54 0,-2-4 47 0,4 2 80 0,-3-1 137 16,2-1 99-16,1-1 50 0,-1 1 28 0,2-2 13 0,-2 2 8 0</inkml:trace>
  <inkml:trace contextRef="#ctx0" brushRef="#br0" timeOffset="13201.19">15710 14337 2 0,'10'-5'11'0,"-1"2"12"0,3-1 17 16,-3-1 17-16,-3 1 14 0,2 0 14 0,0-1 9 0,-4-1 11 0,1 4-5 16,-2-3-7-16,2 3-35 0,-5-2-73 0,2 0-76 0,-1 1-31 0,-2 0-32 15,-1 0 7-15,2 0 40 0,-3-1 51 0,1 1 29 0,-1 0 15 0,2-1 6 16</inkml:trace>
  <inkml:trace contextRef="#ctx0" brushRef="#br0" timeOffset="16539.32">2569 10575 1 0,'-8'1'1'0,"-2"0"2"16,1 1 1-16,0 1 2 0,-1-2 2 0,0 1-1 0,-2 1 1 0,2-2 4 0,1 4 1 16,-4-5 1-16,4 2-2 0,-2-2-1 0,3 3 3 0,-2-2-3 0,2 2 4 15,-1-1-2-15,1-2-1 0,2 2-2 0,-1-2 0 0,0 2 1 0,2 0 3 16,2 0-2-16,-2-2 0 0,5 2 4 0,0-2-2 0,0 4 3 0,3-3 6 16,2 0 0-16,1 1 7 0,5-1-4 0,0 1 2 0,2-1 2 0,1 0-4 15,5 1 1-15,0-2 1 0,5 2-5 0,1-2 2 0,3 1-1 0,4-1-11 0,1 0 7 16,4 0-7-16,1 2 1 0,4-2-1 0,3-2-6 0,2 2 7 0,2 0-7 15,3 0 0-15,2-1 1 0,4 1-1 0,0-2-7 0,3 0 7 0,4 1 1 16,1 0-8-16,1-1 0 0,1 1 0 0,2-1 0 0,0 1 0 0,0 0 0 0,1-1 0 16,3 0 0-16,-4 1 7 0,3 0-7 0,-1-1 0 0,-2 0-7 15,1 0 7-15,-4 0 0 0,2 0 0 0,-4 2 0 0,0-3 0 0,-4 2 0 0,1-2 0 16,-5 3 0-16,-3-2 0 0,0-1-8 0,-4 1 8 0,-2 1 0 0,-3 0 0 16,-5-1 0-16,-2 0-7 0,-3 1 0 0,-5-2-1 0,-3 0 8 0,-4 2 0 15,-2-3 0-15,-5 3 0 0,-2 0 0 0,-4-2 0 0,-6 1 0 0,-2-1 0 16,-4 0 0-16,-4 2 0 0,-4-1 0 0,-4 0 0 0,-3 1 0 0,-5 0 0 15,-4-1-7-15,-2 2 7 0,-5 0 0 0,-2 0 0 0,-3 0 0 0,-6 0 0 0,-1 2 0 16,-5-1 0-16,-2 0 0 0,-2 3 0 0,-3-1 0 0,-3 0 0 16,-2 1 0-16,-3 0 0 0,-1 1 0 0,-2 1 0 15,-3-1 0-15,1 2 0 16,-4-1 0-16,3 1 0 16,-2 1 0-16,1 0 0 0,0-1 0 15,3 2 0-15,-1-2 0 0,2 3 0 0,3-3 0 0,2 1 0 0,3 0 0 0,2 1 7 0,3-2 1 0,4-1-8 0,3 1 7 0,2 1-7 16,5-3 0-16,2 0 7 0,6 0 8 0,1-1-15 0,8-1 0 0,3-2 8 0,4 1-8 0,4 1 0 0,7-3 7 0,4-3-7 0,4 0 0 0,8 2 0 0,4-4 0 0,3 0-7 0,7 1 7 0,3-3 0 15,4 2 0-15,2-2 0 0,6-2 7 0,0 2-7 0,7-3 0 0,2 1 0 0,4 0 0 16,1 0 0-16,6-1 0 0,-2-1 0 0,5 2 0 0,2-1 0 0,1-1 0 16,0 0 0-16,1 1-7 0,1 0 7 0,1 1-8 0,-2 0 1 0,2 0-1 15,-3-1 1-15,0 2 7 0,-2 0-7 0,-3 0 7 0,0 1 0 0,-5 0-8 16,-2 1 1-16,-3 0 7 0,-2 0 0 0,-2 1 0 0,-5 1 0 0,-5 0 0 16,-1 0-7-16,-8 0 7 0,-2 2 0 0,-3-1 0 0,-7 2 0 0,-5-2 0 0,-3 3 0 15,-7-2 0-15,-2 2 0 0,-6 0 0 0,-4 0 0 0,-3 2-7 0,-5-2 7 16,-5 3 0-16,-4-2 0 0,-4 2 0 0,-5-1 0 0,-2 2 0 0,-4 0 7 15,-2 0-7-15,-6 0 7 0,1 1 0 0,-4 1-7 0,-5 0 0 0,0 0 0 16,-2 0 0-16,-1 1-7 0,-2 0 7 0,0 0 0 0,-1 0 0 0,1 1 0 0,2 1 7 16,-2-2-7-16,5 1 8 0,0-1-1 0,3 1-14 0,2-1 7 0,3-1 7 15,1 2-7-15,5-2 7 0,4-1 1 0,2 2-1 0,8-2-7 16,2-1 8-16,5 0-1 0,4 1-7 0,7-4 0 0,3 2 0 0,6-1 0 0,7-2 8 0,3 0-1 16,4 0-7-16,7-2 0 0,5-1 8 0,4 2-8 0,5-4 0 15,3 1 0-15,6 0 0 0,4-2 0 0,3 0 0 0,6 1 8 0,0-3-8 0,4 2 0 16,1-1 0-16,3 1 0 0,2-3 0 0,1 1 0 0,1 1 0 0,1 0-8 15,2-1 0-15,-2-1-7 0,1 1 0 0,-3-1 0 0,2 1 1 16,-3 1-8-16,-2 1 8 0,-2-1 0 0,-1-1 1 0,-3 3 6 0,-5-3 0 0,0 2 1 16,-3 1-7-16,-4-1 6 0,-3 1 1 0,-6-1-1 0,-2 2 1 0,-5 1 0 15,-4-2 0-15,-6 3 6 0,-5-1 0 0,-4 1 0 0,-3-1-6 0,-6 0 6 0,-7 2 0 16,1 1 0-16,-8-2 0 0,-6 2 0 0,-2 0 0 0,-6 2 0 0,-3-1 0 16,-5 1 0-16,-5 1 6 0,-3-2 0 0,-2 4 0 0,-5-3 0 0,-2 3 1 15,-4 1 6-15,-1-1 0 0,-3 2 0 0,0-2 1 0,-2 1-1 0,0 2 8 0,0-2-7 16,0 1 1-16,-1 0 0 0,5 2 0 0,-1-1-8 0,3-1 8 15,2 0 1-15,0 0-16 0,5 4 8 0,3-4 0 0,2 2-1 0,4-2 10 16,4-1-9-16,2 2-8 0,7-1 8 0,5-1 0 0,4 0-8 0,4 0 0 16,6-1 8-16,4-1 1 0,6 0-1 0,4 0 1 0,3-2-9 0,7 0 0 0,4-2 0 15,5 0 0-15,1 0 0 0,7 0 0 0,3-1 0 0,6 0 0 0,1-1 0 16,3-2 0-16,4 0 0 0,1 1 0 0,4-1-9 0,1 2-8 0,4-4 1 16,-3 1-17-16,5-1-6 0,-1 0-6 0,2 2-5 0,-1-2 3 0,1 2 2 0,0-4-9 15,0 4 20-15,-3-3-4 0,0 1 8 0,-5 2-3 0,2-3 5 0,-4 5 20 16,-4-5-9-16,0 3-4 0,-3 0 13 0,-5 0 1 0,-2 0-1 0,-4 2-3 15,-4-1 11-15,-4 0-4 0,-4 0-3 0,-7 1 11 0,-2 1-4 0,-8-1 3 0,-1 0 1 16,-5 2 0-16,-5 0 3 0,-5 0 1 0,-4 2-1 0,-2 0 5 0,-6-1 1 16,-5 1-5-16,-4 1 9 0,-2 0-4 0,-5 1 1 0,-2-1 0 0,-1 1 0 15,-5 1 1-15,0 0 0 0,0 2-5 0,-2-5 6 0,-1 7-10 0,1-3 10 16,1 0-5-16,2 0-5 0,-2-1-1 0,5 0 1 0,-2 1 6 0,6 1-7 16,0-2 1-16,3 1 6 0,3 0-6 0,5 0 1 0,2-1-7 0,3-1 0 0,5 0 6 15,5 0-6-15,2 0 0 0,8 0 0 0,2-3 0 0,6 2 0 0,5-3 0 16,3 0 0-16,8 0 0 0,0 0 0 0,7 0 0 0,4-2 0 0,1 0 0 0,4-2 0 15,4 2 6-15,1-2 0 0,1 0-12 0,3-1-6 0,1 1-1 16,2 2-10-16,-1-5-6 0,4 2 2 0,-2-1-5 0,1 1 2 0,0 0-3 16,-2-1 11-16,2-1 13 0,-3 3-12 0,-2-1 9 0,-1-1 1 0,-3 0-5 15,-1 2 2-15,-4 0 3 0,-5-1 8 0,-2 0-1 0,-5 3-2 0,-3-2 6 16,-4 2 0-16,-3-2-4 0,-5 2 11 0,-5 0 0 0,-3 0 7 0,-5 2-7 0,-5-1 4 0,-4 1 1 16,-2 0-1-16,-7 1 6 0,-2 1-1 0,-7 1-3 0,-1-2 5 15,-5 4-4-15,-5-2 5 0,-1 1-4 0,-5 3 0 0,0-1 1 0,-5-1-6 0,0 3 1 16,0 0 0-16,-3-1 0 0,1 2 0 0,-1-2-5 0,0 3 6 0,4-2-7 15,-2 2 7-15,3-2-6 0,0 4 0 0,4-4 1 0,1 0-7 16,4 1 0-16,2-1 6 0,3 2 0 0,4-1-6 0,4-2 0 0,3 1 0 0,4 0 6 0,6-3 0 16,4 1-6-16,4 0-12 0,4-3 18 0,5 0 0 0,2 0-6 0,7-2 0 15,4-1 0-15,6 0 0 0,0-1 7 0,8 0-7 0,1-2 0 0,5 0 0 16,2-2 0-16,3 1 6 0,3-2-12 0,0 0-1 0,5 0-5 0,-2-1 6 16,4-1-7-16,-1 1-11 0,1 0 1 0,-1-2-5 0,2 0 12 0,-3 2 0 15,3-2 6-15,-4 0 0 0,0 0 0 0,-4 0 0 0,-1 1 5 0,1 1 1 0,-5-1 4 16,-4 1 0-16,-2 1 0 0,-2-1 0 0,-4 2 4 0,-5 1 6 15,-2-2 0-15,-5 2-5 0,-6 0 10 0,-3 2-4 0,-3-1 5 0,-6-1-6 0,-2 4 1 16,-5 0 1-16,-6-2-1 0,-3 4 1 0,-3-2-1 0,-2 3 1 0,-5 0 1 16,-4 0-1-16,-2-1 0 0,-2 4 1 0,-2-2 0 0,-1 2 0 0,-1-2 1 15,-2 2-1-15,0 2 1 0,-1-3 0 0,2 3 0 0,0 0-6 0,2-1-1 16,-1-1 0-16,2 1 1 0,4 1-1 0,2 0 1 0,0-1-1 0,4 1 1 16,7-2-1-16,-1 0 1 0,6 0 0 0,4 0 0 0,4-4 0 0,4 3-1 0,4-3 1 15,6 1-8-15,4-2 9 0,8 1-1 0,1-4-8 0,7 2 0 0,5-4 0 16,3 2 0-16,3 2 8 0,5-7-8 0,3 2 0 0,2 0 8 0,1-1-8 15,5 1 0-15,-1-3 0 0,2 1 0 0,1 0 0 0,3-1 0 0,-1 0 0 0,-1-1 0 16,-1-2 0-16,0 4 0 0,-1 0 0 0,-4-2 8 0,-3 0-8 0,-1 2 9 16,-5-1-9-16,-4 2 0 0,-3-3 0 0,-5 7 0 0,-7-5 0 0,-6 2 0 15,-7 2 0-15,-5 0 0 0,-8 2 0 0,-9 1 0 0,-7 0-17 0,-3 1-55 16,-12 0-65-16,-4 3-72 0,-9 0 6 0,-6 0 85 0,-9 3 58 0,-6 2 31 16,-7-1 16-16,-9 2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7638-84A3-4253-806C-B7E24D13F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EBDD0-5840-41C0-9CC3-B28F9DF80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5CAD-D504-46FB-A649-B0D6484E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D1D7-EFD1-4100-AB06-6E7E5E5A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93F0-4EF2-481F-9BEC-EF9A762C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0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9E18-C286-473D-9BEA-C5E24DEC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B7B85-74D3-43EF-B4D6-143A8A2C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255A-701B-48A4-B709-FFF34B28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FB20-8604-42DA-B2C4-B9974ABF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5795-85AE-47E3-B499-0CB1D364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544DE-C113-4619-BD47-7E91E05DF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40A1-FA53-4325-B873-B44AEFF69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6026A-EBE9-4DB3-AF8E-29AC67AA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3925-89A9-4AB0-B1CF-BC8789B3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DE757-5EEF-4906-8DE2-FAE0F46C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6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286-DBF7-45EF-BB9B-14E31BE7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6798-7281-46F5-8752-1C579124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5C66-5466-4CDC-A454-33914A95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DB2F-E5F4-47FD-AB3F-67E543FE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0F31-E8EA-41D5-92C1-9D4B26A2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F3E-6B17-41CC-982E-6E267F95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5030-30C2-44C9-AAC7-05E543CC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B74E-44C7-4BA2-B7E4-E8CFA954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D757-69F6-4897-A6E6-4E4498EB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F13-6198-4FCF-9B84-EC1F3EB0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620B-6BA2-4DD5-AF10-322B70B9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3B4F-C428-4E18-92CE-70DE73E93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D84E5-68DC-4BBE-A69C-4280BF245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1EFFA-2FC6-4A21-8B23-1DF6B6B4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6F373-3D0F-405D-BCDD-DD78A75A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0A1B3-4B44-481F-8BF2-270E7245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D2A7-BD00-4B0A-8C23-ED122D12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DAF0-F2A6-4F00-BEC7-6EDB6388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A6A63-730A-4E5E-A4E7-426EB71D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2A354-919C-4B8B-AA0B-1ED447AA4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2DD26-6A8D-4683-9251-E1EF6B55E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A1F27-8612-4A68-B5CD-6ACD1AC9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6DD9F-8DF8-4319-AA57-B1A1BDBC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6D426-5800-4DF5-AC89-8CE910D3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4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D50-185B-460F-9D69-CAC7EE44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9C270-5E09-471B-A3F6-922E492A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0E602-E66A-4537-A2FE-2EF726DD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88B62-8822-477A-9DA8-FD94B8C8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71E52-F7CC-43E7-8D3E-8A6FE067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7A720-793C-41E8-A101-1710C544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ADF21-F12F-4BE2-9B28-C13E2326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4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486E-244D-4B56-8E69-982A672A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189E-39BE-4830-A988-B9DF93AC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45D10-B9DF-484F-9EE1-51992362F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30FE3-ECD5-42D8-A261-448CFD7B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0988D-7C25-4C0D-A319-22E601E9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B3EC-560D-4266-A77B-BDEF7A5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5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C017-B18A-451B-96AD-039D8A9B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93EE8-FC49-4C67-92B4-C408547DC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6C9C5-685B-4A5C-8426-1FD401C5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D7AA7-A601-4DC6-94C1-18820E22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15A5-9DF4-4EC0-B0C4-047F4572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6859-6D22-4BAE-B318-3AB070FE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4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12DB9-FB62-47F4-B8FA-043D6537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B4318-CE92-40EC-AE81-9326BE89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65C8-5A5E-4BF8-85E1-4204C4BD2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B8F2-C3F2-49C2-9BC5-D996649899E3}" type="datetimeFigureOut">
              <a:rPr lang="en-IN" smtClean="0"/>
              <a:t>6/2/2021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56ED6-F75E-4062-8199-527164EA5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841B-5A31-4B7D-83B8-DDCD3716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48BF-6668-47CF-9DA5-CE17B1171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7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write-run-c-program-raspberry-p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write-run-c-program-raspberry-p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write-run-c-program-raspberry-p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write-run-c-program-raspberry-p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28AF6935-37F0-4FED-9CFD-F614BC59C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109" b="86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8EADF-366E-4DEF-8656-F2109EC8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Array Programming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AC99-C52C-46F9-B2B4-703D4682E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Studying C Coding from Embedded System Perspective</a:t>
            </a:r>
          </a:p>
        </p:txBody>
      </p:sp>
    </p:spTree>
    <p:extLst>
      <p:ext uri="{BB962C8B-B14F-4D97-AF65-F5344CB8AC3E}">
        <p14:creationId xmlns:p14="http://schemas.microsoft.com/office/powerpoint/2010/main" val="218224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1A03-CEB8-4673-87DE-75D5C8C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21AC-6D38-4EA6-8271-5C7A324C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 my = ‘a’</a:t>
            </a:r>
          </a:p>
          <a:p>
            <a:pPr marL="0" indent="0">
              <a:buNone/>
            </a:pPr>
            <a:r>
              <a:rPr lang="en-IN" dirty="0"/>
              <a:t>if(my == ‘a’)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570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0433-96AF-43F6-B0EC-0C14697C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77A7-4F09-40DE-B485-DAABAA20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char a[10] = “welcome”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strcmp</a:t>
            </a:r>
            <a:r>
              <a:rPr lang="en-IN" dirty="0"/>
              <a:t>(a, “welcome”) == 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99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FF6F08-E25F-4F13-921C-FCC4D0B7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 Functions in C ( also available in all embedded systems)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AC8866-653E-4839-9464-681D2246DCC5}"/>
              </a:ext>
            </a:extLst>
          </p:cNvPr>
          <p:cNvGraphicFramePr>
            <a:graphicFrameLocks noGrp="1"/>
          </p:cNvGraphicFramePr>
          <p:nvPr/>
        </p:nvGraphicFramePr>
        <p:xfrm>
          <a:off x="5414356" y="815246"/>
          <a:ext cx="6408837" cy="507626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919481">
                  <a:extLst>
                    <a:ext uri="{9D8B030D-6E8A-4147-A177-3AD203B41FA5}">
                      <a16:colId xmlns:a16="http://schemas.microsoft.com/office/drawing/2014/main" val="52864459"/>
                    </a:ext>
                  </a:extLst>
                </a:gridCol>
                <a:gridCol w="5489356">
                  <a:extLst>
                    <a:ext uri="{9D8B030D-6E8A-4147-A177-3AD203B41FA5}">
                      <a16:colId xmlns:a16="http://schemas.microsoft.com/office/drawing/2014/main" val="1286325238"/>
                    </a:ext>
                  </a:extLst>
                </a:gridCol>
              </a:tblGrid>
              <a:tr h="498066">
                <a:tc>
                  <a:txBody>
                    <a:bodyPr/>
                    <a:lstStyle/>
                    <a:p>
                      <a:pPr fontAlgn="t"/>
                      <a:r>
                        <a:rPr lang="en-IN" sz="1700" b="0" cap="none" spc="0">
                          <a:solidFill>
                            <a:schemeClr val="bg1"/>
                          </a:solidFill>
                          <a:effectLst/>
                        </a:rPr>
                        <a:t>Sr.No.</a:t>
                      </a:r>
                    </a:p>
                  </a:txBody>
                  <a:tcPr marL="74120" marR="74120" marT="113557" marB="741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0" cap="none" spc="0">
                          <a:solidFill>
                            <a:schemeClr val="bg1"/>
                          </a:solidFill>
                          <a:effectLst/>
                        </a:rPr>
                        <a:t>Function &amp; Purpose</a:t>
                      </a:r>
                    </a:p>
                  </a:txBody>
                  <a:tcPr marL="74120" marR="74120" marT="113557" marB="741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67416"/>
                  </a:ext>
                </a:extLst>
              </a:tr>
              <a:tr h="687328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strcpy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s2);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Copies string s2 into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69559"/>
                  </a:ext>
                </a:extLst>
              </a:tr>
              <a:tr h="687328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strcat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s2);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Concatenates string s2 onto the end of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12632"/>
                  </a:ext>
                </a:extLst>
              </a:tr>
              <a:tr h="687328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strlen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Returns the length of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03807"/>
                  </a:ext>
                </a:extLst>
              </a:tr>
              <a:tr h="914441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strcmp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s2);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Returns 0 if s1 and s2 are the same; less than 0 if s1&lt;s2; greater than 0 if s1&gt;s2.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83473"/>
                  </a:ext>
                </a:extLst>
              </a:tr>
              <a:tr h="914441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strchr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</a:t>
                      </a:r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ch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Returns a pointer to the first occurrence of character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ch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 in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57979"/>
                  </a:ext>
                </a:extLst>
              </a:tr>
              <a:tr h="687328">
                <a:tc>
                  <a:txBody>
                    <a:bodyPr/>
                    <a:lstStyle/>
                    <a:p>
                      <a:pPr fontAlgn="t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strstr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(s1, s2);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Returns a pointer to the first occurrence of string s2 in string s1.</a:t>
                      </a:r>
                    </a:p>
                  </a:txBody>
                  <a:tcPr marL="74120" marR="74120" marT="113557" marB="741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1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0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E9976-734C-4607-BB08-F443FBD1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sprintf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1810-DCE9-45C5-B0E1-BA9CADCB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Convert float/int to string in Embedded C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ECDB-EDE2-4133-A7F2-A7BAE79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D87E-E4E3-497A-9AA6-4076AB7B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3AF78C-E1FA-4ACB-AA02-9A87210AB718}"/>
                  </a:ext>
                </a:extLst>
              </p14:cNvPr>
              <p14:cNvContentPartPr/>
              <p14:nvPr/>
            </p14:nvContentPartPr>
            <p14:xfrm>
              <a:off x="770040" y="650160"/>
              <a:ext cx="5641200" cy="438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3AF78C-E1FA-4ACB-AA02-9A87210AB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680" y="640800"/>
                <a:ext cx="5659920" cy="44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64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5ACDFF-408E-4BD3-AAE1-5BFDB933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IN"/>
              <a:t>Pointers in C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D55D12-2197-438B-9212-96A0F8D12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IN"/>
              <a:t>Very important for Embedded Systems</a:t>
            </a:r>
            <a:endParaRPr lang="en-IN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D6A2323-F40F-4249-B652-2EAF33C6C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40" r="2158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35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87A6-6FB8-4169-B830-95561415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Syntax in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56C0-A9E0-431C-AF02-639AD13D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int *a;</a:t>
            </a:r>
          </a:p>
          <a:p>
            <a:pPr marL="0" indent="0">
              <a:buNone/>
            </a:pPr>
            <a:r>
              <a:rPr lang="en-IN" dirty="0"/>
              <a:t>int *p;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782022-CB13-4487-B6F5-5229C5C0E421}"/>
                  </a:ext>
                </a:extLst>
              </p14:cNvPr>
              <p14:cNvContentPartPr/>
              <p14:nvPr/>
            </p14:nvContentPartPr>
            <p14:xfrm>
              <a:off x="1277640" y="2936880"/>
              <a:ext cx="5155200" cy="262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782022-CB13-4487-B6F5-5229C5C0E4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80" y="2927520"/>
                <a:ext cx="5173920" cy="26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1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7FDA-B57E-4B40-91D9-C440C3A8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Assigning addresses to Pointers</a:t>
            </a:r>
            <a:br>
              <a:rPr lang="en-IN" dirty="0"/>
            </a:br>
            <a:r>
              <a:rPr lang="en-IN" b="1" i="0" dirty="0">
                <a:solidFill>
                  <a:srgbClr val="444542"/>
                </a:solidFill>
                <a:effectLst/>
                <a:latin typeface="Helvetica Neue"/>
              </a:rPr>
              <a:t>“Address of”(&amp;) Operator</a:t>
            </a:r>
            <a:br>
              <a:rPr lang="en-IN" b="1" i="0" dirty="0">
                <a:solidFill>
                  <a:srgbClr val="444542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7FB2-025E-4F81-A41E-48EF5DB2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*p </a:t>
            </a:r>
          </a:p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c;</a:t>
            </a:r>
          </a:p>
          <a:p>
            <a:pPr marL="0" indent="0">
              <a:buNone/>
            </a:pPr>
            <a:r>
              <a:rPr lang="fr-FR" dirty="0"/>
              <a:t>c = 5;</a:t>
            </a:r>
          </a:p>
          <a:p>
            <a:pPr marL="0" indent="0">
              <a:buNone/>
            </a:pPr>
            <a:r>
              <a:rPr lang="fr-FR" dirty="0"/>
              <a:t>p = &amp;c;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DC1BAA-6D90-409D-9154-A4B78F39BC7D}"/>
                  </a:ext>
                </a:extLst>
              </p14:cNvPr>
              <p14:cNvContentPartPr/>
              <p14:nvPr/>
            </p14:nvContentPartPr>
            <p14:xfrm>
              <a:off x="406080" y="1297440"/>
              <a:ext cx="10359360" cy="447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DC1BAA-6D90-409D-9154-A4B78F39B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720" y="1288080"/>
                <a:ext cx="10378080" cy="44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80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5B06-7DB9-4449-84C2-4A32FDAB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Get Value of Thing Pointed by Pointers</a:t>
            </a:r>
            <a:br>
              <a:rPr lang="en-US" dirty="0"/>
            </a:br>
            <a:r>
              <a:rPr lang="en-IN" b="1" i="0" dirty="0">
                <a:solidFill>
                  <a:srgbClr val="444542"/>
                </a:solidFill>
                <a:effectLst/>
                <a:latin typeface="Helvetica Neue"/>
              </a:rPr>
              <a:t>“Value at Address”(*)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89FF-5AC5-46A5-A71C-0D1DAE57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int *p; </a:t>
            </a:r>
          </a:p>
          <a:p>
            <a:pPr marL="0" indent="0">
              <a:buNone/>
            </a:pPr>
            <a:r>
              <a:rPr lang="en-IN" dirty="0"/>
              <a:t>int c;</a:t>
            </a:r>
          </a:p>
          <a:p>
            <a:pPr marL="0" indent="0">
              <a:buNone/>
            </a:pPr>
            <a:r>
              <a:rPr lang="en-IN" dirty="0"/>
              <a:t>c = 5;</a:t>
            </a:r>
          </a:p>
          <a:p>
            <a:pPr marL="0" indent="0">
              <a:buNone/>
            </a:pPr>
            <a:r>
              <a:rPr lang="en-IN" dirty="0"/>
              <a:t>p = &amp;c;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 *p);   // Output: 5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7856DD-495E-4D52-B2BB-91D4EB7A49C3}"/>
                  </a:ext>
                </a:extLst>
              </p14:cNvPr>
              <p14:cNvContentPartPr/>
              <p14:nvPr/>
            </p14:nvContentPartPr>
            <p14:xfrm>
              <a:off x="854280" y="1119240"/>
              <a:ext cx="4989600" cy="436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7856DD-495E-4D52-B2BB-91D4EB7A4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920" y="1109880"/>
                <a:ext cx="5008320" cy="43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34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20CF91C-8735-4E27-9C77-6A8995BD4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1614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68246B-D996-46F4-8445-42B596C48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Functions in 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D71804-485F-49A7-9599-9AE08B4F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236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1722-B7BA-4066-8A52-C37ADC07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31DD-E4B8-43A4-9787-9A476EFD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B45B19-7D7C-457D-A1F2-5FE43199A418}"/>
                  </a:ext>
                </a:extLst>
              </p14:cNvPr>
              <p14:cNvContentPartPr/>
              <p14:nvPr/>
            </p14:nvContentPartPr>
            <p14:xfrm>
              <a:off x="1288080" y="549720"/>
              <a:ext cx="8907480" cy="560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B45B19-7D7C-457D-A1F2-5FE43199A4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720" y="540360"/>
                <a:ext cx="8926200" cy="56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58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4E7A-7AB1-4D21-8C89-087C3CB1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36BE97-342C-4523-9552-F5E8A92A6D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14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B838-8C54-4796-8F29-4F65F6F7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C4C3-3E3E-4485-90E0-AA221DB0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Function_datatype</a:t>
            </a:r>
            <a:r>
              <a:rPr lang="en-IN" dirty="0"/>
              <a:t> </a:t>
            </a:r>
            <a:r>
              <a:rPr lang="en-IN" dirty="0" err="1"/>
              <a:t>function_name</a:t>
            </a:r>
            <a:r>
              <a:rPr lang="en-IN" dirty="0"/>
              <a:t>(arguments)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return </a:t>
            </a:r>
            <a:r>
              <a:rPr lang="en-IN" dirty="0" err="1"/>
              <a:t>arguments_if_any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049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8D50A-1740-4567-B3B4-14382837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/>
              <a:t>Functions to return multiple values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ursor">
            <a:extLst>
              <a:ext uri="{FF2B5EF4-FFF2-40B4-BE49-F238E27FC236}">
                <a16:creationId xmlns:a16="http://schemas.microsoft.com/office/drawing/2014/main" id="{7D423087-78E2-4947-8BB0-FF1DF23E2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0EDF-406A-45B1-B683-86EC8622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IN" dirty="0"/>
              <a:t>Using pointers to return multiple values</a:t>
            </a:r>
          </a:p>
          <a:p>
            <a:r>
              <a:rPr lang="en-IN" dirty="0"/>
              <a:t>Pass on the address of variables </a:t>
            </a:r>
            <a:r>
              <a:rPr lang="en-IN" dirty="0" err="1"/>
              <a:t>function_name</a:t>
            </a:r>
            <a:r>
              <a:rPr lang="en-IN" dirty="0"/>
              <a:t>(&amp;a, &amp;b)</a:t>
            </a:r>
          </a:p>
          <a:p>
            <a:r>
              <a:rPr lang="en-IN" dirty="0"/>
              <a:t>Write on these values</a:t>
            </a:r>
          </a:p>
        </p:txBody>
      </p:sp>
    </p:spTree>
    <p:extLst>
      <p:ext uri="{BB962C8B-B14F-4D97-AF65-F5344CB8AC3E}">
        <p14:creationId xmlns:p14="http://schemas.microsoft.com/office/powerpoint/2010/main" val="373455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DD70A6-FB0D-443C-A246-16229F7B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and Local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EF386-6CB8-4B30-9541-E0E94008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Functions demystified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6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B3DEB-47BE-4709-A0AB-887142BDA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IN" dirty="0"/>
              <a:t>Array Argument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894E-3591-4D1B-95C1-08B5CFCAF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IN" dirty="0"/>
              <a:t>How to Pass an array to function in C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7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4A06C-CCD5-49BD-8E24-ACE8FB409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IN" sz="5600"/>
              <a:t>Function to Accept char array and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66680A-5812-48D2-AA04-174194675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3E770-EBAC-4622-A38F-06013D640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Switch Case in C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37A3E0A-FFB1-4E6F-9E40-53924BC9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77316" y="953692"/>
            <a:ext cx="6780700" cy="49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1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17D1-A434-4907-87EC-C3F8187C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18CB-94AD-40C8-909D-03152DD8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case constant1: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statements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case constant2: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statements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default statements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2784D-DA1C-4493-AAF9-F70B1CC7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How switch case is executed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45D6-9DA1-4DE6-AE80-BC88495D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expression is evaluated once and compared with the values of each case label.</a:t>
            </a:r>
          </a:p>
          <a:p>
            <a:r>
              <a:rPr lang="en-US" dirty="0"/>
              <a:t>If there is a match, the corresponding statements after the matching label are executed. </a:t>
            </a:r>
          </a:p>
          <a:p>
            <a:r>
              <a:rPr lang="en-US" dirty="0"/>
              <a:t>For example, if the value of the expression is equal to constant2, statements after case constant2: are executed until break is encountered.</a:t>
            </a:r>
          </a:p>
          <a:p>
            <a:r>
              <a:rPr lang="en-US" dirty="0"/>
              <a:t>If there is no match, the default statements are executed.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55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7C1091-029B-4887-9DD0-7F7A37984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IN" dirty="0" err="1"/>
              <a:t>Preprocessor</a:t>
            </a:r>
            <a:r>
              <a:rPr lang="en-IN" dirty="0"/>
              <a:t> Directives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61F640-FFE0-4220-B90A-EA548470B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IN" dirty="0"/>
              <a:t>In C Coding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E95C-7459-4250-AB05-DB50E8C1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D505-38B1-495E-836D-824209B1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1081C1-144D-49E7-86BF-BB6D124AC968}"/>
                  </a:ext>
                </a:extLst>
              </p14:cNvPr>
              <p14:cNvContentPartPr/>
              <p14:nvPr/>
            </p14:nvContentPartPr>
            <p14:xfrm>
              <a:off x="673560" y="92880"/>
              <a:ext cx="10674000" cy="638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1081C1-144D-49E7-86BF-BB6D124A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200" y="83520"/>
                <a:ext cx="10692720" cy="64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12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D9F-9C14-4809-8B3B-8EED2FD0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pre-processor directives?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B482-1C9D-44E4-942A-C0D4406A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Basically a text substitution tool</a:t>
            </a:r>
          </a:p>
          <a:p>
            <a:r>
              <a:rPr lang="en-IN" dirty="0"/>
              <a:t>Begins with # symbol (remember #include </a:t>
            </a:r>
            <a:r>
              <a:rPr lang="en-IN" dirty="0">
                <a:sym typeface="Wingdings" panose="05000000000000000000" pitchFamily="2" charset="2"/>
              </a:rPr>
              <a:t>)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 descr="Working of a preprocessor in C programming">
            <a:extLst>
              <a:ext uri="{FF2B5EF4-FFF2-40B4-BE49-F238E27FC236}">
                <a16:creationId xmlns:a16="http://schemas.microsoft.com/office/drawing/2014/main" id="{D0AA8724-9716-4D2F-A81C-CA4AF86D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919167"/>
            <a:ext cx="7048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56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1F71-61F2-46FE-BCAF-FB362F1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0294-34C7-43CF-9D37-67BFE00E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stdio.h</a:t>
            </a:r>
            <a:r>
              <a:rPr lang="en-US" dirty="0"/>
              <a:t> is a header file. The #include preprocessor directive replaces the above line with the contents of </a:t>
            </a:r>
            <a:r>
              <a:rPr lang="en-US" dirty="0" err="1"/>
              <a:t>stdio.h</a:t>
            </a:r>
            <a:r>
              <a:rPr lang="en-US" dirty="0"/>
              <a:t> header file.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You can also create your own header file containing function declaration and include it in your program using this preprocessor directive.</a:t>
            </a:r>
          </a:p>
          <a:p>
            <a:r>
              <a:rPr lang="en-US" dirty="0"/>
              <a:t>#include “</a:t>
            </a:r>
            <a:r>
              <a:rPr lang="en-US" dirty="0" err="1"/>
              <a:t>my_header.h</a:t>
            </a:r>
            <a:r>
              <a:rPr lang="en-US" dirty="0"/>
              <a:t>”</a:t>
            </a:r>
          </a:p>
          <a:p>
            <a:r>
              <a:rPr lang="en-US" dirty="0"/>
              <a:t>This file should be present in the same folder where your main c code is placed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2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F06859-704E-4604-9B7B-9AC6DFA85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72092"/>
              </p:ext>
            </p:extLst>
          </p:nvPr>
        </p:nvGraphicFramePr>
        <p:xfrm>
          <a:off x="3046378" y="675789"/>
          <a:ext cx="6099244" cy="5506422"/>
        </p:xfrm>
        <a:graphic>
          <a:graphicData uri="http://schemas.openxmlformats.org/drawingml/2006/table">
            <a:tbl>
              <a:tblPr/>
              <a:tblGrid>
                <a:gridCol w="1012067">
                  <a:extLst>
                    <a:ext uri="{9D8B030D-6E8A-4147-A177-3AD203B41FA5}">
                      <a16:colId xmlns:a16="http://schemas.microsoft.com/office/drawing/2014/main" val="592868107"/>
                    </a:ext>
                  </a:extLst>
                </a:gridCol>
                <a:gridCol w="5087177">
                  <a:extLst>
                    <a:ext uri="{9D8B030D-6E8A-4147-A177-3AD203B41FA5}">
                      <a16:colId xmlns:a16="http://schemas.microsoft.com/office/drawing/2014/main" val="795563109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</a:rPr>
                        <a:t>#define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</a:rPr>
                        <a:t>Substitutes a preprocessor macro.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9595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#include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Inserts a particular header from another file.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96487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#ifdef</a:t>
                      </a:r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Returns true if this macro is defined.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38094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#ifndef</a:t>
                      </a:r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Returns true if this macro is not defined.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70739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#if</a:t>
                      </a:r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Tests if a compile time condition is true.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88210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#else</a:t>
                      </a:r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The alternative for #if.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75684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#elif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#else and #if in one statement.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0897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#endif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Ends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</a:rPr>
                        <a:t>preprocessor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 conditional.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74745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#error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Prints error message on stderr.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51150"/>
                  </a:ext>
                </a:extLst>
              </a:tr>
              <a:tr h="51042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#pragma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endParaRPr lang="en-IN" sz="2000" dirty="0">
                        <a:effectLst/>
                      </a:endParaRP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Issues special commands to the compiler, using a standardized method.</a:t>
                      </a:r>
                    </a:p>
                  </a:txBody>
                  <a:tcPr marL="25521" marR="25521" marT="25521" marB="2552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75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657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6654-9BF8-4EE9-892E-AE0B97D3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D159-2973-4FB1-883E-F9594E88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#define MAX_ARRAY_LENGTH 20</a:t>
            </a:r>
          </a:p>
          <a:p>
            <a:r>
              <a:rPr lang="en-US" dirty="0"/>
              <a:t>This directive tells the preprocessor to replace instances of MAX_ARRAY_LENGTH with 20. </a:t>
            </a:r>
          </a:p>
          <a:p>
            <a:r>
              <a:rPr lang="en-US" dirty="0"/>
              <a:t>We Use #define for constants to increase readability.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731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7A0F-CB5F-4014-B716-55D5831B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</a:t>
            </a:r>
            <a:r>
              <a:rPr lang="en-IN"/>
              <a:t>Macro using 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74A-36AF-4942-BC7D-33DB8256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#define  </a:t>
            </a:r>
            <a:r>
              <a:rPr lang="en-US" dirty="0" err="1"/>
              <a:t>message_for</a:t>
            </a:r>
            <a:r>
              <a:rPr lang="en-US" dirty="0"/>
              <a:t>(a, b)  </a:t>
            </a:r>
            <a:r>
              <a:rPr lang="en-US" dirty="0" err="1"/>
              <a:t>printf</a:t>
            </a:r>
            <a:r>
              <a:rPr lang="en-US" dirty="0"/>
              <a:t>(#a " and " #b ": We love you!\n")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528D-89AA-4767-ACD3-26CABFB2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4E70-0158-403A-A02E-168C2987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DCE632-8B13-4022-8C94-7F548015F741}"/>
                  </a:ext>
                </a:extLst>
              </p14:cNvPr>
              <p14:cNvContentPartPr/>
              <p14:nvPr/>
            </p14:nvContentPartPr>
            <p14:xfrm>
              <a:off x="629280" y="216360"/>
              <a:ext cx="6548760" cy="512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DCE632-8B13-4022-8C94-7F548015F7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20" y="207000"/>
                <a:ext cx="6567480" cy="51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26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5ED4E6A-70B6-40E1-B6DB-F983AB5FE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1614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B355B-C13D-46F3-84FE-2F88A9098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Character Array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D58A-2A59-4409-AECA-30D6BF2A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Strings and Char operations for embedded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65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F9FA-6ED2-4BE4-B935-3EBF231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Char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E5CD33D-67BB-4653-ABFC-26BE5FBF86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58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0ACD9-7A3B-45F9-A8F7-491BE040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Printing a char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D3DBAC-721D-435C-B0A1-705DE98FE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5" r="429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5DBCF48-262B-454C-99D3-60FCEF404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434383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22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24B33-4431-4BE3-BB47-EB6ECBCB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How char is scanned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8BE9AB71-C7A0-483F-AAFD-E4A1893E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r="31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2273-4FEB-4BC8-BF27-05D7B9BB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N" sz="2200"/>
              <a:t>When we scan a char using %c directive, then the decimal equivalent of the character that you entered is saved in the variable</a:t>
            </a:r>
          </a:p>
          <a:p>
            <a:r>
              <a:rPr lang="en-IN" sz="2200"/>
              <a:t>When you print it using %c directive, then the decimal number is “AS IS” sent to print buffer, and since it resemebles an actual ascii code of a letter, the letter is printed.</a:t>
            </a:r>
          </a:p>
        </p:txBody>
      </p:sp>
    </p:spTree>
    <p:extLst>
      <p:ext uri="{BB962C8B-B14F-4D97-AF65-F5344CB8AC3E}">
        <p14:creationId xmlns:p14="http://schemas.microsoft.com/office/powerpoint/2010/main" val="213125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8E344-FD7F-4A4A-B5B9-6A4DD0A7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Scan ( input a char)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91E74E-7447-40D0-B19E-DB0F6F7FD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92193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84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32372E7-A26E-4FAA-95B4-0AE5D5FCA564}"/>
</file>

<file path=customXml/itemProps2.xml><?xml version="1.0" encoding="utf-8"?>
<ds:datastoreItem xmlns:ds="http://schemas.openxmlformats.org/officeDocument/2006/customXml" ds:itemID="{6C1A337C-1397-4A67-8A20-4EB29CC71B65}"/>
</file>

<file path=customXml/itemProps3.xml><?xml version="1.0" encoding="utf-8"?>
<ds:datastoreItem xmlns:ds="http://schemas.openxmlformats.org/officeDocument/2006/customXml" ds:itemID="{566FA5C8-E048-4B9E-AF9C-FB1C9D3482C5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989</Words>
  <Application>Microsoft Office PowerPoint</Application>
  <PresentationFormat>Widescreen</PresentationFormat>
  <Paragraphs>155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euclid_circular_a</vt:lpstr>
      <vt:lpstr>Helvetica Neue</vt:lpstr>
      <vt:lpstr>Office Theme</vt:lpstr>
      <vt:lpstr>Array Programming in C</vt:lpstr>
      <vt:lpstr>Array</vt:lpstr>
      <vt:lpstr>PowerPoint Presentation</vt:lpstr>
      <vt:lpstr>PowerPoint Presentation</vt:lpstr>
      <vt:lpstr>Character Array in C</vt:lpstr>
      <vt:lpstr>Char</vt:lpstr>
      <vt:lpstr>Printing a char</vt:lpstr>
      <vt:lpstr>How char is scanned</vt:lpstr>
      <vt:lpstr>Scan ( input a char)</vt:lpstr>
      <vt:lpstr>Character Comparison</vt:lpstr>
      <vt:lpstr>String Comparison</vt:lpstr>
      <vt:lpstr>String Functions in C ( also available in all embedded systems)</vt:lpstr>
      <vt:lpstr>sprintf</vt:lpstr>
      <vt:lpstr>PowerPoint Presentation</vt:lpstr>
      <vt:lpstr>Pointers in C</vt:lpstr>
      <vt:lpstr>Pointer Syntax in Declaration</vt:lpstr>
      <vt:lpstr>Assigning addresses to Pointers “Address of”(&amp;) Operator </vt:lpstr>
      <vt:lpstr>Get Value of Thing Pointed by Pointers “Value at Address”(*) Operator </vt:lpstr>
      <vt:lpstr>Functions in C</vt:lpstr>
      <vt:lpstr>Functions</vt:lpstr>
      <vt:lpstr>Function Syntax</vt:lpstr>
      <vt:lpstr>Functions to return multiple values</vt:lpstr>
      <vt:lpstr>Global and Local Variables</vt:lpstr>
      <vt:lpstr>Array Argument in Function</vt:lpstr>
      <vt:lpstr>Function to Accept char array and String</vt:lpstr>
      <vt:lpstr>Switch Case in C</vt:lpstr>
      <vt:lpstr>switch</vt:lpstr>
      <vt:lpstr>How switch case is executed</vt:lpstr>
      <vt:lpstr>Preprocessor Directives</vt:lpstr>
      <vt:lpstr>What are pre-processor directives?</vt:lpstr>
      <vt:lpstr>Example</vt:lpstr>
      <vt:lpstr>PowerPoint Presentation</vt:lpstr>
      <vt:lpstr>PowerPoint Presentation</vt:lpstr>
      <vt:lpstr>Define Macro using #define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Programming in C</dc:title>
  <dc:creator>Amit Rana</dc:creator>
  <cp:lastModifiedBy>Amit Rana</cp:lastModifiedBy>
  <cp:revision>1</cp:revision>
  <dcterms:created xsi:type="dcterms:W3CDTF">2021-05-14T11:52:11Z</dcterms:created>
  <dcterms:modified xsi:type="dcterms:W3CDTF">2021-06-02T04:29:31Z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