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18A9D-A93C-453C-A5D8-6BFE6B0263BB}" v="19" dt="2021-05-22T06:24:58.725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Rana" userId="ed131d96bcac4816" providerId="LiveId" clId="{4E418A9D-A93C-453C-A5D8-6BFE6B0263BB}"/>
    <pc:docChg chg="undo redo custSel addSld delSld modSld">
      <pc:chgData name="Amit Rana" userId="ed131d96bcac4816" providerId="LiveId" clId="{4E418A9D-A93C-453C-A5D8-6BFE6B0263BB}" dt="2021-05-22T06:31:39.610" v="506" actId="20577"/>
      <pc:docMkLst>
        <pc:docMk/>
      </pc:docMkLst>
      <pc:sldChg chg="addSp delSp mod addAnim delAnim">
        <pc:chgData name="Amit Rana" userId="ed131d96bcac4816" providerId="LiveId" clId="{4E418A9D-A93C-453C-A5D8-6BFE6B0263BB}" dt="2021-05-22T06:24:55.808" v="268" actId="21"/>
        <pc:sldMkLst>
          <pc:docMk/>
          <pc:sldMk cId="1198656470" sldId="256"/>
        </pc:sldMkLst>
        <pc:picChg chg="add del">
          <ac:chgData name="Amit Rana" userId="ed131d96bcac4816" providerId="LiveId" clId="{4E418A9D-A93C-453C-A5D8-6BFE6B0263BB}" dt="2021-05-22T06:24:55.808" v="268" actId="21"/>
          <ac:picMkLst>
            <pc:docMk/>
            <pc:sldMk cId="1198656470" sldId="256"/>
            <ac:picMk id="5" creationId="{E5ED4E6A-70B6-40E1-B6DB-F983AB5FE1C2}"/>
          </ac:picMkLst>
        </pc:picChg>
      </pc:sldChg>
      <pc:sldChg chg="addSp delSp modSp new mod setBg modClrScheme modAnim setClrOvrMap chgLayout">
        <pc:chgData name="Amit Rana" userId="ed131d96bcac4816" providerId="LiveId" clId="{4E418A9D-A93C-453C-A5D8-6BFE6B0263BB}" dt="2021-05-21T03:54:35.772" v="71" actId="26606"/>
        <pc:sldMkLst>
          <pc:docMk/>
          <pc:sldMk cId="1933579188" sldId="266"/>
        </pc:sldMkLst>
        <pc:spChg chg="del mod ord">
          <ac:chgData name="Amit Rana" userId="ed131d96bcac4816" providerId="LiveId" clId="{4E418A9D-A93C-453C-A5D8-6BFE6B0263BB}" dt="2021-05-21T03:54:06.582" v="1" actId="700"/>
          <ac:spMkLst>
            <pc:docMk/>
            <pc:sldMk cId="1933579188" sldId="266"/>
            <ac:spMk id="2" creationId="{F6A3DB49-23D8-4643-B469-AAC2C2E4AB1B}"/>
          </ac:spMkLst>
        </pc:spChg>
        <pc:spChg chg="del mod ord">
          <ac:chgData name="Amit Rana" userId="ed131d96bcac4816" providerId="LiveId" clId="{4E418A9D-A93C-453C-A5D8-6BFE6B0263BB}" dt="2021-05-21T03:54:06.582" v="1" actId="700"/>
          <ac:spMkLst>
            <pc:docMk/>
            <pc:sldMk cId="1933579188" sldId="266"/>
            <ac:spMk id="3" creationId="{E7EB64A5-F76A-431C-AD85-1CAE22D8E704}"/>
          </ac:spMkLst>
        </pc:spChg>
        <pc:spChg chg="add mod ord">
          <ac:chgData name="Amit Rana" userId="ed131d96bcac4816" providerId="LiveId" clId="{4E418A9D-A93C-453C-A5D8-6BFE6B0263BB}" dt="2021-05-21T03:54:35.772" v="71" actId="26606"/>
          <ac:spMkLst>
            <pc:docMk/>
            <pc:sldMk cId="1933579188" sldId="266"/>
            <ac:spMk id="4" creationId="{245ACDFF-408E-4BD3-AAE1-5BFDB933FEA6}"/>
          </ac:spMkLst>
        </pc:spChg>
        <pc:spChg chg="add mod ord">
          <ac:chgData name="Amit Rana" userId="ed131d96bcac4816" providerId="LiveId" clId="{4E418A9D-A93C-453C-A5D8-6BFE6B0263BB}" dt="2021-05-21T03:54:35.772" v="71" actId="26606"/>
          <ac:spMkLst>
            <pc:docMk/>
            <pc:sldMk cId="1933579188" sldId="266"/>
            <ac:spMk id="5" creationId="{A9D55D12-2197-438B-9212-96A0F8D12198}"/>
          </ac:spMkLst>
        </pc:spChg>
        <pc:spChg chg="add del">
          <ac:chgData name="Amit Rana" userId="ed131d96bcac4816" providerId="LiveId" clId="{4E418A9D-A93C-453C-A5D8-6BFE6B0263BB}" dt="2021-05-21T03:54:35.175" v="68" actId="26606"/>
          <ac:spMkLst>
            <pc:docMk/>
            <pc:sldMk cId="1933579188" sldId="266"/>
            <ac:spMk id="11" creationId="{0671A8AE-40A1-4631-A6B8-581AFF065482}"/>
          </ac:spMkLst>
        </pc:spChg>
        <pc:spChg chg="add del">
          <ac:chgData name="Amit Rana" userId="ed131d96bcac4816" providerId="LiveId" clId="{4E418A9D-A93C-453C-A5D8-6BFE6B0263BB}" dt="2021-05-21T03:54:35.175" v="68" actId="26606"/>
          <ac:spMkLst>
            <pc:docMk/>
            <pc:sldMk cId="1933579188" sldId="266"/>
            <ac:spMk id="13" creationId="{AB58EF07-17C2-48CF-ABB0-EEF1F17CB8F0}"/>
          </ac:spMkLst>
        </pc:spChg>
        <pc:spChg chg="add del">
          <ac:chgData name="Amit Rana" userId="ed131d96bcac4816" providerId="LiveId" clId="{4E418A9D-A93C-453C-A5D8-6BFE6B0263BB}" dt="2021-05-21T03:54:35.175" v="68" actId="26606"/>
          <ac:spMkLst>
            <pc:docMk/>
            <pc:sldMk cId="1933579188" sldId="266"/>
            <ac:spMk id="15" creationId="{AF2F604E-43BE-4DC3-B983-E071523364F8}"/>
          </ac:spMkLst>
        </pc:spChg>
        <pc:spChg chg="add del">
          <ac:chgData name="Amit Rana" userId="ed131d96bcac4816" providerId="LiveId" clId="{4E418A9D-A93C-453C-A5D8-6BFE6B0263BB}" dt="2021-05-21T03:54:35.175" v="68" actId="26606"/>
          <ac:spMkLst>
            <pc:docMk/>
            <pc:sldMk cId="1933579188" sldId="266"/>
            <ac:spMk id="17" creationId="{08C9B587-E65E-4B52-B37C-ABEBB6E87928}"/>
          </ac:spMkLst>
        </pc:spChg>
        <pc:spChg chg="add del">
          <ac:chgData name="Amit Rana" userId="ed131d96bcac4816" providerId="LiveId" clId="{4E418A9D-A93C-453C-A5D8-6BFE6B0263BB}" dt="2021-05-21T03:54:35.754" v="70" actId="26606"/>
          <ac:spMkLst>
            <pc:docMk/>
            <pc:sldMk cId="1933579188" sldId="266"/>
            <ac:spMk id="19" creationId="{E91DC736-0EF8-4F87-9146-EBF1D2EE4D3D}"/>
          </ac:spMkLst>
        </pc:spChg>
        <pc:spChg chg="add del">
          <ac:chgData name="Amit Rana" userId="ed131d96bcac4816" providerId="LiveId" clId="{4E418A9D-A93C-453C-A5D8-6BFE6B0263BB}" dt="2021-05-21T03:54:35.754" v="70" actId="26606"/>
          <ac:spMkLst>
            <pc:docMk/>
            <pc:sldMk cId="1933579188" sldId="266"/>
            <ac:spMk id="20" creationId="{097CD68E-23E3-4007-8847-CD0944C4F7BE}"/>
          </ac:spMkLst>
        </pc:spChg>
        <pc:spChg chg="add del">
          <ac:chgData name="Amit Rana" userId="ed131d96bcac4816" providerId="LiveId" clId="{4E418A9D-A93C-453C-A5D8-6BFE6B0263BB}" dt="2021-05-21T03:54:35.754" v="70" actId="26606"/>
          <ac:spMkLst>
            <pc:docMk/>
            <pc:sldMk cId="1933579188" sldId="266"/>
            <ac:spMk id="21" creationId="{AF2F604E-43BE-4DC3-B983-E071523364F8}"/>
          </ac:spMkLst>
        </pc:spChg>
        <pc:spChg chg="add del">
          <ac:chgData name="Amit Rana" userId="ed131d96bcac4816" providerId="LiveId" clId="{4E418A9D-A93C-453C-A5D8-6BFE6B0263BB}" dt="2021-05-21T03:54:35.754" v="70" actId="26606"/>
          <ac:spMkLst>
            <pc:docMk/>
            <pc:sldMk cId="1933579188" sldId="266"/>
            <ac:spMk id="22" creationId="{08C9B587-E65E-4B52-B37C-ABEBB6E87928}"/>
          </ac:spMkLst>
        </pc:spChg>
        <pc:spChg chg="add">
          <ac:chgData name="Amit Rana" userId="ed131d96bcac4816" providerId="LiveId" clId="{4E418A9D-A93C-453C-A5D8-6BFE6B0263BB}" dt="2021-05-21T03:54:35.772" v="71" actId="26606"/>
          <ac:spMkLst>
            <pc:docMk/>
            <pc:sldMk cId="1933579188" sldId="266"/>
            <ac:spMk id="23" creationId="{5F2F0C84-BE8C-4DC2-A6D3-30349A801D5C}"/>
          </ac:spMkLst>
        </pc:spChg>
        <pc:spChg chg="add">
          <ac:chgData name="Amit Rana" userId="ed131d96bcac4816" providerId="LiveId" clId="{4E418A9D-A93C-453C-A5D8-6BFE6B0263BB}" dt="2021-05-21T03:54:35.772" v="71" actId="26606"/>
          <ac:spMkLst>
            <pc:docMk/>
            <pc:sldMk cId="1933579188" sldId="266"/>
            <ac:spMk id="24" creationId="{362D44EE-C852-4460-B8B5-C4F2BC20510C}"/>
          </ac:spMkLst>
        </pc:spChg>
        <pc:spChg chg="add">
          <ac:chgData name="Amit Rana" userId="ed131d96bcac4816" providerId="LiveId" clId="{4E418A9D-A93C-453C-A5D8-6BFE6B0263BB}" dt="2021-05-21T03:54:35.772" v="71" actId="26606"/>
          <ac:spMkLst>
            <pc:docMk/>
            <pc:sldMk cId="1933579188" sldId="266"/>
            <ac:spMk id="25" creationId="{658970D8-8D1D-4B5C-894B-E871CC86543D}"/>
          </ac:spMkLst>
        </pc:spChg>
        <pc:spChg chg="add">
          <ac:chgData name="Amit Rana" userId="ed131d96bcac4816" providerId="LiveId" clId="{4E418A9D-A93C-453C-A5D8-6BFE6B0263BB}" dt="2021-05-21T03:54:35.772" v="71" actId="26606"/>
          <ac:spMkLst>
            <pc:docMk/>
            <pc:sldMk cId="1933579188" sldId="266"/>
            <ac:spMk id="26" creationId="{F227E5B6-9132-43CA-B503-37A18562ADF2}"/>
          </ac:spMkLst>
        </pc:spChg>
        <pc:spChg chg="add">
          <ac:chgData name="Amit Rana" userId="ed131d96bcac4816" providerId="LiveId" clId="{4E418A9D-A93C-453C-A5D8-6BFE6B0263BB}" dt="2021-05-21T03:54:35.772" v="71" actId="26606"/>
          <ac:spMkLst>
            <pc:docMk/>
            <pc:sldMk cId="1933579188" sldId="266"/>
            <ac:spMk id="27" creationId="{03C2051E-A88D-48E5-BACF-AAED17892722}"/>
          </ac:spMkLst>
        </pc:spChg>
        <pc:spChg chg="add">
          <ac:chgData name="Amit Rana" userId="ed131d96bcac4816" providerId="LiveId" clId="{4E418A9D-A93C-453C-A5D8-6BFE6B0263BB}" dt="2021-05-21T03:54:35.772" v="71" actId="26606"/>
          <ac:spMkLst>
            <pc:docMk/>
            <pc:sldMk cId="1933579188" sldId="266"/>
            <ac:spMk id="28" creationId="{7821A508-2985-4905-874A-527429BAABFA}"/>
          </ac:spMkLst>
        </pc:spChg>
        <pc:spChg chg="add">
          <ac:chgData name="Amit Rana" userId="ed131d96bcac4816" providerId="LiveId" clId="{4E418A9D-A93C-453C-A5D8-6BFE6B0263BB}" dt="2021-05-21T03:54:35.772" v="71" actId="26606"/>
          <ac:spMkLst>
            <pc:docMk/>
            <pc:sldMk cId="1933579188" sldId="266"/>
            <ac:spMk id="29" creationId="{D2929CB1-0E3C-4B2D-ADC5-0154FB33BA44}"/>
          </ac:spMkLst>
        </pc:spChg>
        <pc:picChg chg="add mod ord">
          <ac:chgData name="Amit Rana" userId="ed131d96bcac4816" providerId="LiveId" clId="{4E418A9D-A93C-453C-A5D8-6BFE6B0263BB}" dt="2021-05-21T03:54:35.772" v="71" actId="26606"/>
          <ac:picMkLst>
            <pc:docMk/>
            <pc:sldMk cId="1933579188" sldId="266"/>
            <ac:picMk id="6" creationId="{6D6A2323-F40F-4249-B652-2EAF33C6CC92}"/>
          </ac:picMkLst>
        </pc:picChg>
      </pc:sldChg>
      <pc:sldChg chg="addSp delSp modSp new del mod">
        <pc:chgData name="Amit Rana" userId="ed131d96bcac4816" providerId="LiveId" clId="{4E418A9D-A93C-453C-A5D8-6BFE6B0263BB}" dt="2021-05-21T04:29:30.609" v="246" actId="47"/>
        <pc:sldMkLst>
          <pc:docMk/>
          <pc:sldMk cId="2769254379" sldId="267"/>
        </pc:sldMkLst>
        <pc:spChg chg="mod">
          <ac:chgData name="Amit Rana" userId="ed131d96bcac4816" providerId="LiveId" clId="{4E418A9D-A93C-453C-A5D8-6BFE6B0263BB}" dt="2021-05-21T04:20:28.545" v="90" actId="20577"/>
          <ac:spMkLst>
            <pc:docMk/>
            <pc:sldMk cId="2769254379" sldId="267"/>
            <ac:spMk id="2" creationId="{9D7751CD-B049-452C-93E2-1B23150F66B1}"/>
          </ac:spMkLst>
        </pc:spChg>
        <pc:spChg chg="add del">
          <ac:chgData name="Amit Rana" userId="ed131d96bcac4816" providerId="LiveId" clId="{4E418A9D-A93C-453C-A5D8-6BFE6B0263BB}" dt="2021-05-21T04:20:36.501" v="93"/>
          <ac:spMkLst>
            <pc:docMk/>
            <pc:sldMk cId="2769254379" sldId="267"/>
            <ac:spMk id="3" creationId="{B435BEB6-035B-413D-98A6-5C69BE287FE2}"/>
          </ac:spMkLst>
        </pc:spChg>
        <pc:spChg chg="add del mod">
          <ac:chgData name="Amit Rana" userId="ed131d96bcac4816" providerId="LiveId" clId="{4E418A9D-A93C-453C-A5D8-6BFE6B0263BB}" dt="2021-05-21T04:20:34.816" v="92"/>
          <ac:spMkLst>
            <pc:docMk/>
            <pc:sldMk cId="2769254379" sldId="267"/>
            <ac:spMk id="4" creationId="{AB7BFFC6-8C33-43D9-AFB4-64FACCE9F6DD}"/>
          </ac:spMkLst>
        </pc:spChg>
        <pc:spChg chg="add del mod">
          <ac:chgData name="Amit Rana" userId="ed131d96bcac4816" providerId="LiveId" clId="{4E418A9D-A93C-453C-A5D8-6BFE6B0263BB}" dt="2021-05-21T04:29:29.388" v="245" actId="478"/>
          <ac:spMkLst>
            <pc:docMk/>
            <pc:sldMk cId="2769254379" sldId="267"/>
            <ac:spMk id="5" creationId="{0E8656CC-D4E1-42EB-9BD6-5579440887EE}"/>
          </ac:spMkLst>
        </pc:spChg>
        <pc:spChg chg="add mod">
          <ac:chgData name="Amit Rana" userId="ed131d96bcac4816" providerId="LiveId" clId="{4E418A9D-A93C-453C-A5D8-6BFE6B0263BB}" dt="2021-05-21T04:29:29.388" v="245" actId="478"/>
          <ac:spMkLst>
            <pc:docMk/>
            <pc:sldMk cId="2769254379" sldId="267"/>
            <ac:spMk id="6" creationId="{F25789A3-3E05-4E00-AA2A-933C8B351299}"/>
          </ac:spMkLst>
        </pc:spChg>
      </pc:sldChg>
      <pc:sldChg chg="addSp modSp new mod">
        <pc:chgData name="Amit Rana" userId="ed131d96bcac4816" providerId="LiveId" clId="{4E418A9D-A93C-453C-A5D8-6BFE6B0263BB}" dt="2021-05-21T04:31:31.316" v="247"/>
        <pc:sldMkLst>
          <pc:docMk/>
          <pc:sldMk cId="428416879" sldId="268"/>
        </pc:sldMkLst>
        <pc:spChg chg="mod">
          <ac:chgData name="Amit Rana" userId="ed131d96bcac4816" providerId="LiveId" clId="{4E418A9D-A93C-453C-A5D8-6BFE6B0263BB}" dt="2021-05-21T04:21:00.897" v="146" actId="20577"/>
          <ac:spMkLst>
            <pc:docMk/>
            <pc:sldMk cId="428416879" sldId="268"/>
            <ac:spMk id="2" creationId="{7F4587A6-6FB8-4169-B830-95561415C133}"/>
          </ac:spMkLst>
        </pc:spChg>
        <pc:spChg chg="mod">
          <ac:chgData name="Amit Rana" userId="ed131d96bcac4816" providerId="LiveId" clId="{4E418A9D-A93C-453C-A5D8-6BFE6B0263BB}" dt="2021-05-21T04:20:51.659" v="117" actId="20577"/>
          <ac:spMkLst>
            <pc:docMk/>
            <pc:sldMk cId="428416879" sldId="268"/>
            <ac:spMk id="3" creationId="{FB6F56C0-A9E0-431C-AF02-639AD13DC8E7}"/>
          </ac:spMkLst>
        </pc:spChg>
        <pc:inkChg chg="add">
          <ac:chgData name="Amit Rana" userId="ed131d96bcac4816" providerId="LiveId" clId="{4E418A9D-A93C-453C-A5D8-6BFE6B0263BB}" dt="2021-05-21T04:31:31.316" v="247"/>
          <ac:inkMkLst>
            <pc:docMk/>
            <pc:sldMk cId="428416879" sldId="268"/>
            <ac:inkMk id="4" creationId="{60782022-CB13-4487-B6F5-5229C5C0E421}"/>
          </ac:inkMkLst>
        </pc:inkChg>
      </pc:sldChg>
      <pc:sldChg chg="addSp delSp modSp new mod">
        <pc:chgData name="Amit Rana" userId="ed131d96bcac4816" providerId="LiveId" clId="{4E418A9D-A93C-453C-A5D8-6BFE6B0263BB}" dt="2021-05-21T04:31:31.316" v="247"/>
        <pc:sldMkLst>
          <pc:docMk/>
          <pc:sldMk cId="1702807951" sldId="269"/>
        </pc:sldMkLst>
        <pc:spChg chg="mod">
          <ac:chgData name="Amit Rana" userId="ed131d96bcac4816" providerId="LiveId" clId="{4E418A9D-A93C-453C-A5D8-6BFE6B0263BB}" dt="2021-05-21T04:29:01.077" v="238" actId="20577"/>
          <ac:spMkLst>
            <pc:docMk/>
            <pc:sldMk cId="1702807951" sldId="269"/>
            <ac:spMk id="2" creationId="{43837FDA-B57E-4B40-91D9-C440C3A8165C}"/>
          </ac:spMkLst>
        </pc:spChg>
        <pc:spChg chg="add del mod">
          <ac:chgData name="Amit Rana" userId="ed131d96bcac4816" providerId="LiveId" clId="{4E418A9D-A93C-453C-A5D8-6BFE6B0263BB}" dt="2021-05-21T04:21:52.149" v="177" actId="20577"/>
          <ac:spMkLst>
            <pc:docMk/>
            <pc:sldMk cId="1702807951" sldId="269"/>
            <ac:spMk id="3" creationId="{950C7FB2-025E-4F81-A41E-48EF5DB2542C}"/>
          </ac:spMkLst>
        </pc:spChg>
        <pc:spChg chg="add del mod">
          <ac:chgData name="Amit Rana" userId="ed131d96bcac4816" providerId="LiveId" clId="{4E418A9D-A93C-453C-A5D8-6BFE6B0263BB}" dt="2021-05-21T04:21:32.424" v="159"/>
          <ac:spMkLst>
            <pc:docMk/>
            <pc:sldMk cId="1702807951" sldId="269"/>
            <ac:spMk id="4" creationId="{7AD5170B-7816-4EFC-9E58-0432BF9815A6}"/>
          </ac:spMkLst>
        </pc:spChg>
        <pc:inkChg chg="add">
          <ac:chgData name="Amit Rana" userId="ed131d96bcac4816" providerId="LiveId" clId="{4E418A9D-A93C-453C-A5D8-6BFE6B0263BB}" dt="2021-05-21T04:31:31.316" v="247"/>
          <ac:inkMkLst>
            <pc:docMk/>
            <pc:sldMk cId="1702807951" sldId="269"/>
            <ac:inkMk id="5" creationId="{D2DC1BAA-6D90-409D-9154-A4B78F39BC7D}"/>
          </ac:inkMkLst>
        </pc:inkChg>
      </pc:sldChg>
      <pc:sldChg chg="addSp delSp modSp new mod">
        <pc:chgData name="Amit Rana" userId="ed131d96bcac4816" providerId="LiveId" clId="{4E418A9D-A93C-453C-A5D8-6BFE6B0263BB}" dt="2021-05-21T04:31:31.316" v="247"/>
        <pc:sldMkLst>
          <pc:docMk/>
          <pc:sldMk cId="2164341283" sldId="270"/>
        </pc:sldMkLst>
        <pc:spChg chg="mod">
          <ac:chgData name="Amit Rana" userId="ed131d96bcac4816" providerId="LiveId" clId="{4E418A9D-A93C-453C-A5D8-6BFE6B0263BB}" dt="2021-05-21T04:29:20.112" v="244" actId="20577"/>
          <ac:spMkLst>
            <pc:docMk/>
            <pc:sldMk cId="2164341283" sldId="270"/>
            <ac:spMk id="2" creationId="{0F635B06-7DB9-4449-84C2-4A32FDAB8DE6}"/>
          </ac:spMkLst>
        </pc:spChg>
        <pc:spChg chg="add del mod">
          <ac:chgData name="Amit Rana" userId="ed131d96bcac4816" providerId="LiveId" clId="{4E418A9D-A93C-453C-A5D8-6BFE6B0263BB}" dt="2021-05-21T04:27:17.454" v="234" actId="20577"/>
          <ac:spMkLst>
            <pc:docMk/>
            <pc:sldMk cId="2164341283" sldId="270"/>
            <ac:spMk id="3" creationId="{276F89FF-5AC5-46A5-A71C-0D1DAE57453A}"/>
          </ac:spMkLst>
        </pc:spChg>
        <pc:spChg chg="add del mod">
          <ac:chgData name="Amit Rana" userId="ed131d96bcac4816" providerId="LiveId" clId="{4E418A9D-A93C-453C-A5D8-6BFE6B0263BB}" dt="2021-05-21T04:25:57.560" v="198"/>
          <ac:spMkLst>
            <pc:docMk/>
            <pc:sldMk cId="2164341283" sldId="270"/>
            <ac:spMk id="4" creationId="{B6FEF1B1-94D8-4409-8D65-780224FDE9D7}"/>
          </ac:spMkLst>
        </pc:spChg>
        <pc:inkChg chg="add">
          <ac:chgData name="Amit Rana" userId="ed131d96bcac4816" providerId="LiveId" clId="{4E418A9D-A93C-453C-A5D8-6BFE6B0263BB}" dt="2021-05-21T04:31:31.316" v="247"/>
          <ac:inkMkLst>
            <pc:docMk/>
            <pc:sldMk cId="2164341283" sldId="270"/>
            <ac:inkMk id="5" creationId="{E97856DD-495E-4D52-B2BB-91D4EB7A49C3}"/>
          </ac:inkMkLst>
        </pc:inkChg>
      </pc:sldChg>
      <pc:sldChg chg="addSp delSp modSp new mod setBg modClrScheme modAnim setClrOvrMap chgLayout">
        <pc:chgData name="Amit Rana" userId="ed131d96bcac4816" providerId="LiveId" clId="{4E418A9D-A93C-453C-A5D8-6BFE6B0263BB}" dt="2021-05-22T06:25:02.157" v="270" actId="26606"/>
        <pc:sldMkLst>
          <pc:docMk/>
          <pc:sldMk cId="4223602869" sldId="271"/>
        </pc:sldMkLst>
        <pc:spChg chg="del mod ord">
          <ac:chgData name="Amit Rana" userId="ed131d96bcac4816" providerId="LiveId" clId="{4E418A9D-A93C-453C-A5D8-6BFE6B0263BB}" dt="2021-05-22T06:24:41.453" v="250" actId="700"/>
          <ac:spMkLst>
            <pc:docMk/>
            <pc:sldMk cId="4223602869" sldId="271"/>
            <ac:spMk id="2" creationId="{64DDD3BD-3FAC-4921-9DFA-16B1157A072F}"/>
          </ac:spMkLst>
        </pc:spChg>
        <pc:spChg chg="del mod ord">
          <ac:chgData name="Amit Rana" userId="ed131d96bcac4816" providerId="LiveId" clId="{4E418A9D-A93C-453C-A5D8-6BFE6B0263BB}" dt="2021-05-22T06:24:41.453" v="250" actId="700"/>
          <ac:spMkLst>
            <pc:docMk/>
            <pc:sldMk cId="4223602869" sldId="271"/>
            <ac:spMk id="3" creationId="{12D69457-EE23-4BA9-866E-38A66AF026D9}"/>
          </ac:spMkLst>
        </pc:spChg>
        <pc:spChg chg="add mod ord">
          <ac:chgData name="Amit Rana" userId="ed131d96bcac4816" providerId="LiveId" clId="{4E418A9D-A93C-453C-A5D8-6BFE6B0263BB}" dt="2021-05-22T06:25:02.157" v="270" actId="26606"/>
          <ac:spMkLst>
            <pc:docMk/>
            <pc:sldMk cId="4223602869" sldId="271"/>
            <ac:spMk id="4" creationId="{2C68246B-D996-46F4-8445-42B596C4808A}"/>
          </ac:spMkLst>
        </pc:spChg>
        <pc:spChg chg="add mod ord">
          <ac:chgData name="Amit Rana" userId="ed131d96bcac4816" providerId="LiveId" clId="{4E418A9D-A93C-453C-A5D8-6BFE6B0263BB}" dt="2021-05-22T06:25:02.157" v="270" actId="26606"/>
          <ac:spMkLst>
            <pc:docMk/>
            <pc:sldMk cId="4223602869" sldId="271"/>
            <ac:spMk id="5" creationId="{8ED71804-485F-49A7-9599-9AE08B4F2370}"/>
          </ac:spMkLst>
        </pc:spChg>
        <pc:spChg chg="add">
          <ac:chgData name="Amit Rana" userId="ed131d96bcac4816" providerId="LiveId" clId="{4E418A9D-A93C-453C-A5D8-6BFE6B0263BB}" dt="2021-05-22T06:25:02.157" v="270" actId="26606"/>
          <ac:spMkLst>
            <pc:docMk/>
            <pc:sldMk cId="4223602869" sldId="271"/>
            <ac:spMk id="12" creationId="{0671A8AE-40A1-4631-A6B8-581AFF065482}"/>
          </ac:spMkLst>
        </pc:spChg>
        <pc:spChg chg="add">
          <ac:chgData name="Amit Rana" userId="ed131d96bcac4816" providerId="LiveId" clId="{4E418A9D-A93C-453C-A5D8-6BFE6B0263BB}" dt="2021-05-22T06:25:02.157" v="270" actId="26606"/>
          <ac:spMkLst>
            <pc:docMk/>
            <pc:sldMk cId="4223602869" sldId="271"/>
            <ac:spMk id="14" creationId="{AB58EF07-17C2-48CF-ABB0-EEF1F17CB8F0}"/>
          </ac:spMkLst>
        </pc:spChg>
        <pc:spChg chg="add">
          <ac:chgData name="Amit Rana" userId="ed131d96bcac4816" providerId="LiveId" clId="{4E418A9D-A93C-453C-A5D8-6BFE6B0263BB}" dt="2021-05-22T06:25:02.157" v="270" actId="26606"/>
          <ac:spMkLst>
            <pc:docMk/>
            <pc:sldMk cId="4223602869" sldId="271"/>
            <ac:spMk id="16" creationId="{AF2F604E-43BE-4DC3-B983-E071523364F8}"/>
          </ac:spMkLst>
        </pc:spChg>
        <pc:spChg chg="add">
          <ac:chgData name="Amit Rana" userId="ed131d96bcac4816" providerId="LiveId" clId="{4E418A9D-A93C-453C-A5D8-6BFE6B0263BB}" dt="2021-05-22T06:25:02.157" v="270" actId="26606"/>
          <ac:spMkLst>
            <pc:docMk/>
            <pc:sldMk cId="4223602869" sldId="271"/>
            <ac:spMk id="18" creationId="{08C9B587-E65E-4B52-B37C-ABEBB6E87928}"/>
          </ac:spMkLst>
        </pc:spChg>
        <pc:picChg chg="add del mod">
          <ac:chgData name="Amit Rana" userId="ed131d96bcac4816" providerId="LiveId" clId="{4E418A9D-A93C-453C-A5D8-6BFE6B0263BB}" dt="2021-05-22T06:24:51.060" v="266"/>
          <ac:picMkLst>
            <pc:docMk/>
            <pc:sldMk cId="4223602869" sldId="271"/>
            <ac:picMk id="6" creationId="{1A7DBEA3-3938-4E58-9B4E-33DB9504B651}"/>
          </ac:picMkLst>
        </pc:picChg>
        <pc:picChg chg="add mod ord">
          <ac:chgData name="Amit Rana" userId="ed131d96bcac4816" providerId="LiveId" clId="{4E418A9D-A93C-453C-A5D8-6BFE6B0263BB}" dt="2021-05-22T06:25:02.157" v="270" actId="26606"/>
          <ac:picMkLst>
            <pc:docMk/>
            <pc:sldMk cId="4223602869" sldId="271"/>
            <ac:picMk id="7" creationId="{820CF91C-8735-4E27-9C77-6A8995BD4070}"/>
          </ac:picMkLst>
        </pc:picChg>
      </pc:sldChg>
      <pc:sldChg chg="addSp delSp modSp new mod setBg">
        <pc:chgData name="Amit Rana" userId="ed131d96bcac4816" providerId="LiveId" clId="{4E418A9D-A93C-453C-A5D8-6BFE6B0263BB}" dt="2021-05-22T06:25:39.893" v="417" actId="26606"/>
        <pc:sldMkLst>
          <pc:docMk/>
          <pc:sldMk cId="976149802" sldId="272"/>
        </pc:sldMkLst>
        <pc:spChg chg="mod">
          <ac:chgData name="Amit Rana" userId="ed131d96bcac4816" providerId="LiveId" clId="{4E418A9D-A93C-453C-A5D8-6BFE6B0263BB}" dt="2021-05-22T06:25:39.893" v="417" actId="26606"/>
          <ac:spMkLst>
            <pc:docMk/>
            <pc:sldMk cId="976149802" sldId="272"/>
            <ac:spMk id="2" creationId="{6F494E7A-7AB1-4D21-8C89-087C3CB111F6}"/>
          </ac:spMkLst>
        </pc:spChg>
        <pc:spChg chg="del mod">
          <ac:chgData name="Amit Rana" userId="ed131d96bcac4816" providerId="LiveId" clId="{4E418A9D-A93C-453C-A5D8-6BFE6B0263BB}" dt="2021-05-22T06:25:39.893" v="417" actId="26606"/>
          <ac:spMkLst>
            <pc:docMk/>
            <pc:sldMk cId="976149802" sldId="272"/>
            <ac:spMk id="3" creationId="{8BD1B535-1208-4B67-85F2-69556D75E6D6}"/>
          </ac:spMkLst>
        </pc:spChg>
        <pc:spChg chg="add">
          <ac:chgData name="Amit Rana" userId="ed131d96bcac4816" providerId="LiveId" clId="{4E418A9D-A93C-453C-A5D8-6BFE6B0263BB}" dt="2021-05-22T06:25:39.893" v="417" actId="26606"/>
          <ac:spMkLst>
            <pc:docMk/>
            <pc:sldMk cId="976149802" sldId="272"/>
            <ac:spMk id="9" creationId="{8DF67618-B87B-4195-8E24-3B126F79FF55}"/>
          </ac:spMkLst>
        </pc:spChg>
        <pc:spChg chg="add">
          <ac:chgData name="Amit Rana" userId="ed131d96bcac4816" providerId="LiveId" clId="{4E418A9D-A93C-453C-A5D8-6BFE6B0263BB}" dt="2021-05-22T06:25:39.893" v="417" actId="26606"/>
          <ac:spMkLst>
            <pc:docMk/>
            <pc:sldMk cId="976149802" sldId="272"/>
            <ac:spMk id="11" creationId="{64960379-9FF9-400A-A8A8-F5AB633FD3BF}"/>
          </ac:spMkLst>
        </pc:spChg>
        <pc:grpChg chg="add">
          <ac:chgData name="Amit Rana" userId="ed131d96bcac4816" providerId="LiveId" clId="{4E418A9D-A93C-453C-A5D8-6BFE6B0263BB}" dt="2021-05-22T06:25:39.893" v="417" actId="26606"/>
          <ac:grpSpMkLst>
            <pc:docMk/>
            <pc:sldMk cId="976149802" sldId="272"/>
            <ac:grpSpMk id="13" creationId="{2C491629-AE25-486B-9B22-2CE4EE8F7E47}"/>
          </ac:grpSpMkLst>
        </pc:grpChg>
        <pc:grpChg chg="add">
          <ac:chgData name="Amit Rana" userId="ed131d96bcac4816" providerId="LiveId" clId="{4E418A9D-A93C-453C-A5D8-6BFE6B0263BB}" dt="2021-05-22T06:25:39.893" v="417" actId="26606"/>
          <ac:grpSpMkLst>
            <pc:docMk/>
            <pc:sldMk cId="976149802" sldId="272"/>
            <ac:grpSpMk id="17" creationId="{43F5E015-E085-4624-B431-B42414448684}"/>
          </ac:grpSpMkLst>
        </pc:grpChg>
        <pc:graphicFrameChg chg="add">
          <ac:chgData name="Amit Rana" userId="ed131d96bcac4816" providerId="LiveId" clId="{4E418A9D-A93C-453C-A5D8-6BFE6B0263BB}" dt="2021-05-22T06:25:39.893" v="417" actId="26606"/>
          <ac:graphicFrameMkLst>
            <pc:docMk/>
            <pc:sldMk cId="976149802" sldId="272"/>
            <ac:graphicFrameMk id="5" creationId="{4736BE97-342C-4523-9552-F5E8A92A6DCC}"/>
          </ac:graphicFrameMkLst>
        </pc:graphicFrameChg>
      </pc:sldChg>
      <pc:sldChg chg="modSp new mod">
        <pc:chgData name="Amit Rana" userId="ed131d96bcac4816" providerId="LiveId" clId="{4E418A9D-A93C-453C-A5D8-6BFE6B0263BB}" dt="2021-05-22T06:31:39.610" v="506" actId="20577"/>
        <pc:sldMkLst>
          <pc:docMk/>
          <pc:sldMk cId="3210049638" sldId="273"/>
        </pc:sldMkLst>
        <pc:spChg chg="mod">
          <ac:chgData name="Amit Rana" userId="ed131d96bcac4816" providerId="LiveId" clId="{4E418A9D-A93C-453C-A5D8-6BFE6B0263BB}" dt="2021-05-22T06:31:15.583" v="433" actId="20577"/>
          <ac:spMkLst>
            <pc:docMk/>
            <pc:sldMk cId="3210049638" sldId="273"/>
            <ac:spMk id="2" creationId="{FA84B838-8C54-4796-8F29-4F65F6F700F9}"/>
          </ac:spMkLst>
        </pc:spChg>
        <pc:spChg chg="mod">
          <ac:chgData name="Amit Rana" userId="ed131d96bcac4816" providerId="LiveId" clId="{4E418A9D-A93C-453C-A5D8-6BFE6B0263BB}" dt="2021-05-22T06:31:39.610" v="506" actId="20577"/>
          <ac:spMkLst>
            <pc:docMk/>
            <pc:sldMk cId="3210049638" sldId="273"/>
            <ac:spMk id="3" creationId="{63E7C4C3-3E3E-4485-90E0-AA221DB0E19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F5B93-2FC0-4A57-9D93-873A36BD034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08E42D-1AB6-42D5-8199-4E862964B141}">
      <dgm:prSet/>
      <dgm:spPr/>
      <dgm:t>
        <a:bodyPr/>
        <a:lstStyle/>
        <a:p>
          <a:r>
            <a:rPr lang="en-IN"/>
            <a:t>Every printable character is represented by its ASCII Code</a:t>
          </a:r>
          <a:endParaRPr lang="en-US"/>
        </a:p>
      </dgm:t>
    </dgm:pt>
    <dgm:pt modelId="{2BDEB9F3-9E85-4289-9D9A-AF60B1F59669}" type="parTrans" cxnId="{6F0DD1C5-31B1-4894-8565-14C7FCA8E858}">
      <dgm:prSet/>
      <dgm:spPr/>
      <dgm:t>
        <a:bodyPr/>
        <a:lstStyle/>
        <a:p>
          <a:endParaRPr lang="en-US"/>
        </a:p>
      </dgm:t>
    </dgm:pt>
    <dgm:pt modelId="{82ACCAFE-6F73-41B9-9425-7816893095AA}" type="sibTrans" cxnId="{6F0DD1C5-31B1-4894-8565-14C7FCA8E85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9830BEB8-8A64-4651-A689-26DE82652BA8}">
      <dgm:prSet/>
      <dgm:spPr/>
      <dgm:t>
        <a:bodyPr/>
        <a:lstStyle/>
        <a:p>
          <a:r>
            <a:rPr lang="en-IN"/>
            <a:t>ASCII code is max 7 bit long</a:t>
          </a:r>
          <a:endParaRPr lang="en-US"/>
        </a:p>
      </dgm:t>
    </dgm:pt>
    <dgm:pt modelId="{F6FEF774-375C-420F-88E3-E7F443025862}" type="parTrans" cxnId="{A9379988-6F08-4D18-8089-B1BEE34E3A47}">
      <dgm:prSet/>
      <dgm:spPr/>
      <dgm:t>
        <a:bodyPr/>
        <a:lstStyle/>
        <a:p>
          <a:endParaRPr lang="en-US"/>
        </a:p>
      </dgm:t>
    </dgm:pt>
    <dgm:pt modelId="{5B31B835-26C0-4859-8E1A-CCE1032996E9}" type="sibTrans" cxnId="{A9379988-6F08-4D18-8089-B1BEE34E3A4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D3B86F5-F718-4951-BC3C-FA7090D34EDE}">
      <dgm:prSet/>
      <dgm:spPr/>
      <dgm:t>
        <a:bodyPr/>
        <a:lstStyle/>
        <a:p>
          <a:r>
            <a:rPr lang="en-IN"/>
            <a:t>unsigned or signed char can be used</a:t>
          </a:r>
          <a:endParaRPr lang="en-US"/>
        </a:p>
      </dgm:t>
    </dgm:pt>
    <dgm:pt modelId="{816C4D95-93CE-4E30-AF86-226EC9D8FDCA}" type="parTrans" cxnId="{1EC6EB38-D21A-4328-9095-6D6D26D9E479}">
      <dgm:prSet/>
      <dgm:spPr/>
      <dgm:t>
        <a:bodyPr/>
        <a:lstStyle/>
        <a:p>
          <a:endParaRPr lang="en-US"/>
        </a:p>
      </dgm:t>
    </dgm:pt>
    <dgm:pt modelId="{0465BA45-11EA-4652-8ED3-89BF56F84C59}" type="sibTrans" cxnId="{1EC6EB38-D21A-4328-9095-6D6D26D9E47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5F76DB0-9ADD-4F32-8031-7B8942ED2E85}">
      <dgm:prSet/>
      <dgm:spPr/>
      <dgm:t>
        <a:bodyPr/>
        <a:lstStyle/>
        <a:p>
          <a:r>
            <a:rPr lang="en-IN"/>
            <a:t>An array of char variables is also called string</a:t>
          </a:r>
          <a:endParaRPr lang="en-US"/>
        </a:p>
      </dgm:t>
    </dgm:pt>
    <dgm:pt modelId="{2269602E-8EBE-4D9F-AD5A-00B617A6E023}" type="parTrans" cxnId="{934251CA-BA4D-4D8A-A1F0-771777431324}">
      <dgm:prSet/>
      <dgm:spPr/>
      <dgm:t>
        <a:bodyPr/>
        <a:lstStyle/>
        <a:p>
          <a:endParaRPr lang="en-US"/>
        </a:p>
      </dgm:t>
    </dgm:pt>
    <dgm:pt modelId="{C2453DD0-4C4A-483A-995F-8888D38CF6BB}" type="sibTrans" cxnId="{934251CA-BA4D-4D8A-A1F0-771777431324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D9FBD2A1-3ED2-4F1F-ADB9-9E1DD5EED46D}" type="pres">
      <dgm:prSet presAssocID="{6D2F5B93-2FC0-4A57-9D93-873A36BD0346}" presName="Name0" presStyleCnt="0">
        <dgm:presLayoutVars>
          <dgm:animLvl val="lvl"/>
          <dgm:resizeHandles val="exact"/>
        </dgm:presLayoutVars>
      </dgm:prSet>
      <dgm:spPr/>
    </dgm:pt>
    <dgm:pt modelId="{A6DF39AE-3098-48FE-B4AD-82F614575CA2}" type="pres">
      <dgm:prSet presAssocID="{E308E42D-1AB6-42D5-8199-4E862964B141}" presName="compositeNode" presStyleCnt="0">
        <dgm:presLayoutVars>
          <dgm:bulletEnabled val="1"/>
        </dgm:presLayoutVars>
      </dgm:prSet>
      <dgm:spPr/>
    </dgm:pt>
    <dgm:pt modelId="{C0BBE449-E493-4F26-A884-DA87D016B520}" type="pres">
      <dgm:prSet presAssocID="{E308E42D-1AB6-42D5-8199-4E862964B141}" presName="bgRect" presStyleLbl="alignNode1" presStyleIdx="0" presStyleCnt="4"/>
      <dgm:spPr/>
    </dgm:pt>
    <dgm:pt modelId="{56D3EBE4-491C-45AE-8A50-08DF3E94892E}" type="pres">
      <dgm:prSet presAssocID="{82ACCAFE-6F73-41B9-9425-7816893095A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583A271-D116-46F6-86EF-1F9385667A83}" type="pres">
      <dgm:prSet presAssocID="{E308E42D-1AB6-42D5-8199-4E862964B141}" presName="nodeRect" presStyleLbl="alignNode1" presStyleIdx="0" presStyleCnt="4">
        <dgm:presLayoutVars>
          <dgm:bulletEnabled val="1"/>
        </dgm:presLayoutVars>
      </dgm:prSet>
      <dgm:spPr/>
    </dgm:pt>
    <dgm:pt modelId="{E28837AE-E164-4346-B775-C0102998E14A}" type="pres">
      <dgm:prSet presAssocID="{82ACCAFE-6F73-41B9-9425-7816893095AA}" presName="sibTrans" presStyleCnt="0"/>
      <dgm:spPr/>
    </dgm:pt>
    <dgm:pt modelId="{B3EC2115-F166-4EFB-AC48-5F083231CFBC}" type="pres">
      <dgm:prSet presAssocID="{9830BEB8-8A64-4651-A689-26DE82652BA8}" presName="compositeNode" presStyleCnt="0">
        <dgm:presLayoutVars>
          <dgm:bulletEnabled val="1"/>
        </dgm:presLayoutVars>
      </dgm:prSet>
      <dgm:spPr/>
    </dgm:pt>
    <dgm:pt modelId="{3953FFDA-B250-4B92-87A7-242D994C4B26}" type="pres">
      <dgm:prSet presAssocID="{9830BEB8-8A64-4651-A689-26DE82652BA8}" presName="bgRect" presStyleLbl="alignNode1" presStyleIdx="1" presStyleCnt="4"/>
      <dgm:spPr/>
    </dgm:pt>
    <dgm:pt modelId="{27629953-AA43-4D84-A867-3F0C3B7AA58D}" type="pres">
      <dgm:prSet presAssocID="{5B31B835-26C0-4859-8E1A-CCE1032996E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4F2A99F-3C36-4410-85D0-14FD7CAED0C1}" type="pres">
      <dgm:prSet presAssocID="{9830BEB8-8A64-4651-A689-26DE82652BA8}" presName="nodeRect" presStyleLbl="alignNode1" presStyleIdx="1" presStyleCnt="4">
        <dgm:presLayoutVars>
          <dgm:bulletEnabled val="1"/>
        </dgm:presLayoutVars>
      </dgm:prSet>
      <dgm:spPr/>
    </dgm:pt>
    <dgm:pt modelId="{9281EEF7-AE49-496B-91F0-B79B268FC8D3}" type="pres">
      <dgm:prSet presAssocID="{5B31B835-26C0-4859-8E1A-CCE1032996E9}" presName="sibTrans" presStyleCnt="0"/>
      <dgm:spPr/>
    </dgm:pt>
    <dgm:pt modelId="{A45EEC77-1319-46E4-A2F2-1B773C196F0B}" type="pres">
      <dgm:prSet presAssocID="{ED3B86F5-F718-4951-BC3C-FA7090D34EDE}" presName="compositeNode" presStyleCnt="0">
        <dgm:presLayoutVars>
          <dgm:bulletEnabled val="1"/>
        </dgm:presLayoutVars>
      </dgm:prSet>
      <dgm:spPr/>
    </dgm:pt>
    <dgm:pt modelId="{84742831-26DD-4DD5-8E51-27895F48FD66}" type="pres">
      <dgm:prSet presAssocID="{ED3B86F5-F718-4951-BC3C-FA7090D34EDE}" presName="bgRect" presStyleLbl="alignNode1" presStyleIdx="2" presStyleCnt="4"/>
      <dgm:spPr/>
    </dgm:pt>
    <dgm:pt modelId="{76A202EC-8F76-47BA-88EB-4F8E7D8228C6}" type="pres">
      <dgm:prSet presAssocID="{0465BA45-11EA-4652-8ED3-89BF56F84C5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5ED51E9-7987-454F-B6B6-B149C43C3D2B}" type="pres">
      <dgm:prSet presAssocID="{ED3B86F5-F718-4951-BC3C-FA7090D34EDE}" presName="nodeRect" presStyleLbl="alignNode1" presStyleIdx="2" presStyleCnt="4">
        <dgm:presLayoutVars>
          <dgm:bulletEnabled val="1"/>
        </dgm:presLayoutVars>
      </dgm:prSet>
      <dgm:spPr/>
    </dgm:pt>
    <dgm:pt modelId="{7804E59D-EEBC-45CA-9FD0-22D712654865}" type="pres">
      <dgm:prSet presAssocID="{0465BA45-11EA-4652-8ED3-89BF56F84C59}" presName="sibTrans" presStyleCnt="0"/>
      <dgm:spPr/>
    </dgm:pt>
    <dgm:pt modelId="{AE6BD411-D97D-4BB1-AC56-CB6A392622ED}" type="pres">
      <dgm:prSet presAssocID="{D5F76DB0-9ADD-4F32-8031-7B8942ED2E85}" presName="compositeNode" presStyleCnt="0">
        <dgm:presLayoutVars>
          <dgm:bulletEnabled val="1"/>
        </dgm:presLayoutVars>
      </dgm:prSet>
      <dgm:spPr/>
    </dgm:pt>
    <dgm:pt modelId="{F630F194-0CBF-4533-80EE-895AA3B2E5A0}" type="pres">
      <dgm:prSet presAssocID="{D5F76DB0-9ADD-4F32-8031-7B8942ED2E85}" presName="bgRect" presStyleLbl="alignNode1" presStyleIdx="3" presStyleCnt="4"/>
      <dgm:spPr/>
    </dgm:pt>
    <dgm:pt modelId="{628714C6-832B-4878-B01B-8040768445F9}" type="pres">
      <dgm:prSet presAssocID="{C2453DD0-4C4A-483A-995F-8888D38CF6B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0BA58BF-5369-470F-A659-AD7024578AC4}" type="pres">
      <dgm:prSet presAssocID="{D5F76DB0-9ADD-4F32-8031-7B8942ED2E8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4356832-D104-4FAF-A835-19CB1953FFD3}" type="presOf" srcId="{D5F76DB0-9ADD-4F32-8031-7B8942ED2E85}" destId="{F630F194-0CBF-4533-80EE-895AA3B2E5A0}" srcOrd="0" destOrd="0" presId="urn:microsoft.com/office/officeart/2016/7/layout/LinearBlockProcessNumbered"/>
    <dgm:cxn modelId="{1EC6EB38-D21A-4328-9095-6D6D26D9E479}" srcId="{6D2F5B93-2FC0-4A57-9D93-873A36BD0346}" destId="{ED3B86F5-F718-4951-BC3C-FA7090D34EDE}" srcOrd="2" destOrd="0" parTransId="{816C4D95-93CE-4E30-AF86-226EC9D8FDCA}" sibTransId="{0465BA45-11EA-4652-8ED3-89BF56F84C59}"/>
    <dgm:cxn modelId="{781B9C5E-B8B0-4C9B-8C5F-4B0BE94BB6F7}" type="presOf" srcId="{E308E42D-1AB6-42D5-8199-4E862964B141}" destId="{2583A271-D116-46F6-86EF-1F9385667A83}" srcOrd="1" destOrd="0" presId="urn:microsoft.com/office/officeart/2016/7/layout/LinearBlockProcessNumbered"/>
    <dgm:cxn modelId="{497DD965-D1B8-4EBB-896A-DD33CEEFEB78}" type="presOf" srcId="{9830BEB8-8A64-4651-A689-26DE82652BA8}" destId="{3953FFDA-B250-4B92-87A7-242D994C4B26}" srcOrd="0" destOrd="0" presId="urn:microsoft.com/office/officeart/2016/7/layout/LinearBlockProcessNumbered"/>
    <dgm:cxn modelId="{3EF82D49-6900-4978-959F-C9F0C5904CD9}" type="presOf" srcId="{ED3B86F5-F718-4951-BC3C-FA7090D34EDE}" destId="{84742831-26DD-4DD5-8E51-27895F48FD66}" srcOrd="0" destOrd="0" presId="urn:microsoft.com/office/officeart/2016/7/layout/LinearBlockProcessNumbered"/>
    <dgm:cxn modelId="{0B9A9851-BB16-441E-90E8-5485B958B830}" type="presOf" srcId="{C2453DD0-4C4A-483A-995F-8888D38CF6BB}" destId="{628714C6-832B-4878-B01B-8040768445F9}" srcOrd="0" destOrd="0" presId="urn:microsoft.com/office/officeart/2016/7/layout/LinearBlockProcessNumbered"/>
    <dgm:cxn modelId="{0D45EF51-525C-49DD-95E8-3A187465E194}" type="presOf" srcId="{0465BA45-11EA-4652-8ED3-89BF56F84C59}" destId="{76A202EC-8F76-47BA-88EB-4F8E7D8228C6}" srcOrd="0" destOrd="0" presId="urn:microsoft.com/office/officeart/2016/7/layout/LinearBlockProcessNumbered"/>
    <dgm:cxn modelId="{1DA6B255-C7D6-4F30-A532-1E3A19B619AE}" type="presOf" srcId="{ED3B86F5-F718-4951-BC3C-FA7090D34EDE}" destId="{B5ED51E9-7987-454F-B6B6-B149C43C3D2B}" srcOrd="1" destOrd="0" presId="urn:microsoft.com/office/officeart/2016/7/layout/LinearBlockProcessNumbered"/>
    <dgm:cxn modelId="{D5F96857-16EB-44E3-8528-C5EFDB0D98E0}" type="presOf" srcId="{82ACCAFE-6F73-41B9-9425-7816893095AA}" destId="{56D3EBE4-491C-45AE-8A50-08DF3E94892E}" srcOrd="0" destOrd="0" presId="urn:microsoft.com/office/officeart/2016/7/layout/LinearBlockProcessNumbered"/>
    <dgm:cxn modelId="{A9379988-6F08-4D18-8089-B1BEE34E3A47}" srcId="{6D2F5B93-2FC0-4A57-9D93-873A36BD0346}" destId="{9830BEB8-8A64-4651-A689-26DE82652BA8}" srcOrd="1" destOrd="0" parTransId="{F6FEF774-375C-420F-88E3-E7F443025862}" sibTransId="{5B31B835-26C0-4859-8E1A-CCE1032996E9}"/>
    <dgm:cxn modelId="{6D50A09C-75F1-4273-B566-B6AF76C6D410}" type="presOf" srcId="{E308E42D-1AB6-42D5-8199-4E862964B141}" destId="{C0BBE449-E493-4F26-A884-DA87D016B520}" srcOrd="0" destOrd="0" presId="urn:microsoft.com/office/officeart/2016/7/layout/LinearBlockProcessNumbered"/>
    <dgm:cxn modelId="{444047A3-F5E7-484A-B4EA-376A5394E94A}" type="presOf" srcId="{D5F76DB0-9ADD-4F32-8031-7B8942ED2E85}" destId="{70BA58BF-5369-470F-A659-AD7024578AC4}" srcOrd="1" destOrd="0" presId="urn:microsoft.com/office/officeart/2016/7/layout/LinearBlockProcessNumbered"/>
    <dgm:cxn modelId="{18DB89A9-666B-4AA6-93B9-6F4F91DA62C6}" type="presOf" srcId="{5B31B835-26C0-4859-8E1A-CCE1032996E9}" destId="{27629953-AA43-4D84-A867-3F0C3B7AA58D}" srcOrd="0" destOrd="0" presId="urn:microsoft.com/office/officeart/2016/7/layout/LinearBlockProcessNumbered"/>
    <dgm:cxn modelId="{6F0DD1C5-31B1-4894-8565-14C7FCA8E858}" srcId="{6D2F5B93-2FC0-4A57-9D93-873A36BD0346}" destId="{E308E42D-1AB6-42D5-8199-4E862964B141}" srcOrd="0" destOrd="0" parTransId="{2BDEB9F3-9E85-4289-9D9A-AF60B1F59669}" sibTransId="{82ACCAFE-6F73-41B9-9425-7816893095AA}"/>
    <dgm:cxn modelId="{934251CA-BA4D-4D8A-A1F0-771777431324}" srcId="{6D2F5B93-2FC0-4A57-9D93-873A36BD0346}" destId="{D5F76DB0-9ADD-4F32-8031-7B8942ED2E85}" srcOrd="3" destOrd="0" parTransId="{2269602E-8EBE-4D9F-AD5A-00B617A6E023}" sibTransId="{C2453DD0-4C4A-483A-995F-8888D38CF6BB}"/>
    <dgm:cxn modelId="{762FAAD4-C3FE-430B-AB4D-EAD38E5A1AF0}" type="presOf" srcId="{9830BEB8-8A64-4651-A689-26DE82652BA8}" destId="{44F2A99F-3C36-4410-85D0-14FD7CAED0C1}" srcOrd="1" destOrd="0" presId="urn:microsoft.com/office/officeart/2016/7/layout/LinearBlockProcessNumbered"/>
    <dgm:cxn modelId="{A29F31FC-1CEA-4761-B31C-B69CF0C8C7C6}" type="presOf" srcId="{6D2F5B93-2FC0-4A57-9D93-873A36BD0346}" destId="{D9FBD2A1-3ED2-4F1F-ADB9-9E1DD5EED46D}" srcOrd="0" destOrd="0" presId="urn:microsoft.com/office/officeart/2016/7/layout/LinearBlockProcessNumbered"/>
    <dgm:cxn modelId="{58551AE7-1069-4399-A952-4CC37E8C7894}" type="presParOf" srcId="{D9FBD2A1-3ED2-4F1F-ADB9-9E1DD5EED46D}" destId="{A6DF39AE-3098-48FE-B4AD-82F614575CA2}" srcOrd="0" destOrd="0" presId="urn:microsoft.com/office/officeart/2016/7/layout/LinearBlockProcessNumbered"/>
    <dgm:cxn modelId="{94D25CAA-6328-4EFB-967C-43DD42B63F24}" type="presParOf" srcId="{A6DF39AE-3098-48FE-B4AD-82F614575CA2}" destId="{C0BBE449-E493-4F26-A884-DA87D016B520}" srcOrd="0" destOrd="0" presId="urn:microsoft.com/office/officeart/2016/7/layout/LinearBlockProcessNumbered"/>
    <dgm:cxn modelId="{D2C90EF7-81B4-4099-B3A2-979F3D7803B1}" type="presParOf" srcId="{A6DF39AE-3098-48FE-B4AD-82F614575CA2}" destId="{56D3EBE4-491C-45AE-8A50-08DF3E94892E}" srcOrd="1" destOrd="0" presId="urn:microsoft.com/office/officeart/2016/7/layout/LinearBlockProcessNumbered"/>
    <dgm:cxn modelId="{4B742145-617C-479E-89DB-EB364716B673}" type="presParOf" srcId="{A6DF39AE-3098-48FE-B4AD-82F614575CA2}" destId="{2583A271-D116-46F6-86EF-1F9385667A83}" srcOrd="2" destOrd="0" presId="urn:microsoft.com/office/officeart/2016/7/layout/LinearBlockProcessNumbered"/>
    <dgm:cxn modelId="{D858E310-8655-4D93-838D-2905D7CC91EC}" type="presParOf" srcId="{D9FBD2A1-3ED2-4F1F-ADB9-9E1DD5EED46D}" destId="{E28837AE-E164-4346-B775-C0102998E14A}" srcOrd="1" destOrd="0" presId="urn:microsoft.com/office/officeart/2016/7/layout/LinearBlockProcessNumbered"/>
    <dgm:cxn modelId="{454A2D7E-DC40-4088-9459-6B2A5780BCAB}" type="presParOf" srcId="{D9FBD2A1-3ED2-4F1F-ADB9-9E1DD5EED46D}" destId="{B3EC2115-F166-4EFB-AC48-5F083231CFBC}" srcOrd="2" destOrd="0" presId="urn:microsoft.com/office/officeart/2016/7/layout/LinearBlockProcessNumbered"/>
    <dgm:cxn modelId="{92C414D3-DC5E-4304-B653-4F839C728B6A}" type="presParOf" srcId="{B3EC2115-F166-4EFB-AC48-5F083231CFBC}" destId="{3953FFDA-B250-4B92-87A7-242D994C4B26}" srcOrd="0" destOrd="0" presId="urn:microsoft.com/office/officeart/2016/7/layout/LinearBlockProcessNumbered"/>
    <dgm:cxn modelId="{BD5AD566-C5B1-4C85-B2AC-D51017719AA4}" type="presParOf" srcId="{B3EC2115-F166-4EFB-AC48-5F083231CFBC}" destId="{27629953-AA43-4D84-A867-3F0C3B7AA58D}" srcOrd="1" destOrd="0" presId="urn:microsoft.com/office/officeart/2016/7/layout/LinearBlockProcessNumbered"/>
    <dgm:cxn modelId="{E58D2358-536A-4611-B5F2-A1D2BE35F801}" type="presParOf" srcId="{B3EC2115-F166-4EFB-AC48-5F083231CFBC}" destId="{44F2A99F-3C36-4410-85D0-14FD7CAED0C1}" srcOrd="2" destOrd="0" presId="urn:microsoft.com/office/officeart/2016/7/layout/LinearBlockProcessNumbered"/>
    <dgm:cxn modelId="{9DAA7419-DFFB-4F1A-B700-7AB01268A397}" type="presParOf" srcId="{D9FBD2A1-3ED2-4F1F-ADB9-9E1DD5EED46D}" destId="{9281EEF7-AE49-496B-91F0-B79B268FC8D3}" srcOrd="3" destOrd="0" presId="urn:microsoft.com/office/officeart/2016/7/layout/LinearBlockProcessNumbered"/>
    <dgm:cxn modelId="{95875C8D-F34C-4CA7-BCE4-FC026D22364D}" type="presParOf" srcId="{D9FBD2A1-3ED2-4F1F-ADB9-9E1DD5EED46D}" destId="{A45EEC77-1319-46E4-A2F2-1B773C196F0B}" srcOrd="4" destOrd="0" presId="urn:microsoft.com/office/officeart/2016/7/layout/LinearBlockProcessNumbered"/>
    <dgm:cxn modelId="{E9DC4313-39EB-4F16-A85E-296378C6F82A}" type="presParOf" srcId="{A45EEC77-1319-46E4-A2F2-1B773C196F0B}" destId="{84742831-26DD-4DD5-8E51-27895F48FD66}" srcOrd="0" destOrd="0" presId="urn:microsoft.com/office/officeart/2016/7/layout/LinearBlockProcessNumbered"/>
    <dgm:cxn modelId="{94F9EB0C-7D96-4F94-A489-772507BD7DAE}" type="presParOf" srcId="{A45EEC77-1319-46E4-A2F2-1B773C196F0B}" destId="{76A202EC-8F76-47BA-88EB-4F8E7D8228C6}" srcOrd="1" destOrd="0" presId="urn:microsoft.com/office/officeart/2016/7/layout/LinearBlockProcessNumbered"/>
    <dgm:cxn modelId="{F369F064-04E9-431E-8595-9DEE8890F0CA}" type="presParOf" srcId="{A45EEC77-1319-46E4-A2F2-1B773C196F0B}" destId="{B5ED51E9-7987-454F-B6B6-B149C43C3D2B}" srcOrd="2" destOrd="0" presId="urn:microsoft.com/office/officeart/2016/7/layout/LinearBlockProcessNumbered"/>
    <dgm:cxn modelId="{6E4E1A80-EAF2-40B5-8D70-3AB9EF1A67B1}" type="presParOf" srcId="{D9FBD2A1-3ED2-4F1F-ADB9-9E1DD5EED46D}" destId="{7804E59D-EEBC-45CA-9FD0-22D712654865}" srcOrd="5" destOrd="0" presId="urn:microsoft.com/office/officeart/2016/7/layout/LinearBlockProcessNumbered"/>
    <dgm:cxn modelId="{C413A103-72D7-4E68-B22D-52C0C1817B07}" type="presParOf" srcId="{D9FBD2A1-3ED2-4F1F-ADB9-9E1DD5EED46D}" destId="{AE6BD411-D97D-4BB1-AC56-CB6A392622ED}" srcOrd="6" destOrd="0" presId="urn:microsoft.com/office/officeart/2016/7/layout/LinearBlockProcessNumbered"/>
    <dgm:cxn modelId="{39B2E797-A4E2-4DAD-ADC6-B7462CAB92A7}" type="presParOf" srcId="{AE6BD411-D97D-4BB1-AC56-CB6A392622ED}" destId="{F630F194-0CBF-4533-80EE-895AA3B2E5A0}" srcOrd="0" destOrd="0" presId="urn:microsoft.com/office/officeart/2016/7/layout/LinearBlockProcessNumbered"/>
    <dgm:cxn modelId="{F0D7BD5F-AFAF-4995-AF2A-08C607069B8A}" type="presParOf" srcId="{AE6BD411-D97D-4BB1-AC56-CB6A392622ED}" destId="{628714C6-832B-4878-B01B-8040768445F9}" srcOrd="1" destOrd="0" presId="urn:microsoft.com/office/officeart/2016/7/layout/LinearBlockProcessNumbered"/>
    <dgm:cxn modelId="{2EE709F7-56DB-4FE8-8DCE-E026075855F4}" type="presParOf" srcId="{AE6BD411-D97D-4BB1-AC56-CB6A392622ED}" destId="{70BA58BF-5369-470F-A659-AD7024578AC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AC2B2B-9CBB-4548-A868-49875B5CF52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7A0667-1F1E-4BD8-81FB-72A1E581783B}">
      <dgm:prSet/>
      <dgm:spPr/>
      <dgm:t>
        <a:bodyPr/>
        <a:lstStyle/>
        <a:p>
          <a:r>
            <a:rPr lang="en-IN"/>
            <a:t>%c can be used with printf to print a single char</a:t>
          </a:r>
          <a:endParaRPr lang="en-US"/>
        </a:p>
      </dgm:t>
    </dgm:pt>
    <dgm:pt modelId="{7C9EC21B-454D-46A8-AAB9-251B91E4202F}" type="parTrans" cxnId="{CA823A03-DEB5-4D0C-B7D1-872A8929E3A5}">
      <dgm:prSet/>
      <dgm:spPr/>
      <dgm:t>
        <a:bodyPr/>
        <a:lstStyle/>
        <a:p>
          <a:endParaRPr lang="en-US"/>
        </a:p>
      </dgm:t>
    </dgm:pt>
    <dgm:pt modelId="{5FA4C988-7F43-4C3A-B7D9-0522B7D8E53F}" type="sibTrans" cxnId="{CA823A03-DEB5-4D0C-B7D1-872A8929E3A5}">
      <dgm:prSet/>
      <dgm:spPr/>
      <dgm:t>
        <a:bodyPr/>
        <a:lstStyle/>
        <a:p>
          <a:endParaRPr lang="en-US"/>
        </a:p>
      </dgm:t>
    </dgm:pt>
    <dgm:pt modelId="{85611FCC-E409-47CD-AA5E-2E61D93C8A18}">
      <dgm:prSet/>
      <dgm:spPr/>
      <dgm:t>
        <a:bodyPr/>
        <a:lstStyle/>
        <a:p>
          <a:r>
            <a:rPr lang="en-IN"/>
            <a:t>putchar can be used to print a single char</a:t>
          </a:r>
          <a:endParaRPr lang="en-US"/>
        </a:p>
      </dgm:t>
    </dgm:pt>
    <dgm:pt modelId="{EB4C0ED8-856B-4CCA-B0C3-3E1202C74FC0}" type="parTrans" cxnId="{CA59397D-A576-4748-A880-B2AA4D48E3CB}">
      <dgm:prSet/>
      <dgm:spPr/>
      <dgm:t>
        <a:bodyPr/>
        <a:lstStyle/>
        <a:p>
          <a:endParaRPr lang="en-US"/>
        </a:p>
      </dgm:t>
    </dgm:pt>
    <dgm:pt modelId="{E9B3C876-E281-4C21-AD28-6D9480D559E9}" type="sibTrans" cxnId="{CA59397D-A576-4748-A880-B2AA4D48E3CB}">
      <dgm:prSet/>
      <dgm:spPr/>
      <dgm:t>
        <a:bodyPr/>
        <a:lstStyle/>
        <a:p>
          <a:endParaRPr lang="en-US"/>
        </a:p>
      </dgm:t>
    </dgm:pt>
    <dgm:pt modelId="{FD78ACBC-AEB2-4435-867A-B58B5A26E2A5}">
      <dgm:prSet/>
      <dgm:spPr/>
      <dgm:t>
        <a:bodyPr/>
        <a:lstStyle/>
        <a:p>
          <a:r>
            <a:rPr lang="en-IN"/>
            <a:t>%s can be used with printf to print a string</a:t>
          </a:r>
          <a:endParaRPr lang="en-US"/>
        </a:p>
      </dgm:t>
    </dgm:pt>
    <dgm:pt modelId="{5152AB78-BDD6-4AE9-90C2-E53E420B423D}" type="parTrans" cxnId="{5F9B8500-F85B-4521-BE35-CAF3710C96B4}">
      <dgm:prSet/>
      <dgm:spPr/>
      <dgm:t>
        <a:bodyPr/>
        <a:lstStyle/>
        <a:p>
          <a:endParaRPr lang="en-US"/>
        </a:p>
      </dgm:t>
    </dgm:pt>
    <dgm:pt modelId="{66B8B25B-D839-45C1-8786-40835911C6C4}" type="sibTrans" cxnId="{5F9B8500-F85B-4521-BE35-CAF3710C96B4}">
      <dgm:prSet/>
      <dgm:spPr/>
      <dgm:t>
        <a:bodyPr/>
        <a:lstStyle/>
        <a:p>
          <a:endParaRPr lang="en-US"/>
        </a:p>
      </dgm:t>
    </dgm:pt>
    <dgm:pt modelId="{21A1AD72-5445-4183-B5CF-BA202DDF3CF2}">
      <dgm:prSet/>
      <dgm:spPr/>
      <dgm:t>
        <a:bodyPr/>
        <a:lstStyle/>
        <a:p>
          <a:r>
            <a:rPr lang="en-IN"/>
            <a:t>Puts can be used to print a string</a:t>
          </a:r>
          <a:endParaRPr lang="en-US"/>
        </a:p>
      </dgm:t>
    </dgm:pt>
    <dgm:pt modelId="{885B09BA-9173-41F1-800C-8D5857A90F10}" type="parTrans" cxnId="{C8634E6B-46B7-4BF9-BBC9-F5607A389B31}">
      <dgm:prSet/>
      <dgm:spPr/>
      <dgm:t>
        <a:bodyPr/>
        <a:lstStyle/>
        <a:p>
          <a:endParaRPr lang="en-US"/>
        </a:p>
      </dgm:t>
    </dgm:pt>
    <dgm:pt modelId="{EA77E225-0366-44DD-A4FE-02AE71382386}" type="sibTrans" cxnId="{C8634E6B-46B7-4BF9-BBC9-F5607A389B31}">
      <dgm:prSet/>
      <dgm:spPr/>
      <dgm:t>
        <a:bodyPr/>
        <a:lstStyle/>
        <a:p>
          <a:endParaRPr lang="en-US"/>
        </a:p>
      </dgm:t>
    </dgm:pt>
    <dgm:pt modelId="{20AE76F8-5BF8-46C8-983F-BFDDDCDD8F88}" type="pres">
      <dgm:prSet presAssocID="{02AC2B2B-9CBB-4548-A868-49875B5CF52D}" presName="linear" presStyleCnt="0">
        <dgm:presLayoutVars>
          <dgm:animLvl val="lvl"/>
          <dgm:resizeHandles val="exact"/>
        </dgm:presLayoutVars>
      </dgm:prSet>
      <dgm:spPr/>
    </dgm:pt>
    <dgm:pt modelId="{6B0CC18C-E350-45C4-AAC9-212561EEA979}" type="pres">
      <dgm:prSet presAssocID="{FF7A0667-1F1E-4BD8-81FB-72A1E58178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48357A-0761-4C6A-ABD9-18181D337396}" type="pres">
      <dgm:prSet presAssocID="{5FA4C988-7F43-4C3A-B7D9-0522B7D8E53F}" presName="spacer" presStyleCnt="0"/>
      <dgm:spPr/>
    </dgm:pt>
    <dgm:pt modelId="{5C823BF6-6FF9-4A47-9D40-9F9F19621C0B}" type="pres">
      <dgm:prSet presAssocID="{85611FCC-E409-47CD-AA5E-2E61D93C8A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046254-8F59-4F25-B36C-4A2FEEC7BBD0}" type="pres">
      <dgm:prSet presAssocID="{E9B3C876-E281-4C21-AD28-6D9480D559E9}" presName="spacer" presStyleCnt="0"/>
      <dgm:spPr/>
    </dgm:pt>
    <dgm:pt modelId="{74AE0197-E930-4376-BDA3-079367FFBE58}" type="pres">
      <dgm:prSet presAssocID="{FD78ACBC-AEB2-4435-867A-B58B5A26E2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17625BF-2ED6-4A4A-B770-77C44F600D35}" type="pres">
      <dgm:prSet presAssocID="{66B8B25B-D839-45C1-8786-40835911C6C4}" presName="spacer" presStyleCnt="0"/>
      <dgm:spPr/>
    </dgm:pt>
    <dgm:pt modelId="{08A112F2-29D2-4A26-8515-0A448391D15A}" type="pres">
      <dgm:prSet presAssocID="{21A1AD72-5445-4183-B5CF-BA202DDF3C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9B8500-F85B-4521-BE35-CAF3710C96B4}" srcId="{02AC2B2B-9CBB-4548-A868-49875B5CF52D}" destId="{FD78ACBC-AEB2-4435-867A-B58B5A26E2A5}" srcOrd="2" destOrd="0" parTransId="{5152AB78-BDD6-4AE9-90C2-E53E420B423D}" sibTransId="{66B8B25B-D839-45C1-8786-40835911C6C4}"/>
    <dgm:cxn modelId="{CA823A03-DEB5-4D0C-B7D1-872A8929E3A5}" srcId="{02AC2B2B-9CBB-4548-A868-49875B5CF52D}" destId="{FF7A0667-1F1E-4BD8-81FB-72A1E581783B}" srcOrd="0" destOrd="0" parTransId="{7C9EC21B-454D-46A8-AAB9-251B91E4202F}" sibTransId="{5FA4C988-7F43-4C3A-B7D9-0522B7D8E53F}"/>
    <dgm:cxn modelId="{7A39C105-520B-4E1C-AEFC-A378A38AD674}" type="presOf" srcId="{FD78ACBC-AEB2-4435-867A-B58B5A26E2A5}" destId="{74AE0197-E930-4376-BDA3-079367FFBE58}" srcOrd="0" destOrd="0" presId="urn:microsoft.com/office/officeart/2005/8/layout/vList2"/>
    <dgm:cxn modelId="{6F63FE34-E554-4677-A1B0-A2367ECAC989}" type="presOf" srcId="{02AC2B2B-9CBB-4548-A868-49875B5CF52D}" destId="{20AE76F8-5BF8-46C8-983F-BFDDDCDD8F88}" srcOrd="0" destOrd="0" presId="urn:microsoft.com/office/officeart/2005/8/layout/vList2"/>
    <dgm:cxn modelId="{5B8B293A-B958-4089-B866-B5AE9B08B259}" type="presOf" srcId="{FF7A0667-1F1E-4BD8-81FB-72A1E581783B}" destId="{6B0CC18C-E350-45C4-AAC9-212561EEA979}" srcOrd="0" destOrd="0" presId="urn:microsoft.com/office/officeart/2005/8/layout/vList2"/>
    <dgm:cxn modelId="{3329385F-BC5F-4B80-BA16-AB558B706A1B}" type="presOf" srcId="{85611FCC-E409-47CD-AA5E-2E61D93C8A18}" destId="{5C823BF6-6FF9-4A47-9D40-9F9F19621C0B}" srcOrd="0" destOrd="0" presId="urn:microsoft.com/office/officeart/2005/8/layout/vList2"/>
    <dgm:cxn modelId="{C8634E6B-46B7-4BF9-BBC9-F5607A389B31}" srcId="{02AC2B2B-9CBB-4548-A868-49875B5CF52D}" destId="{21A1AD72-5445-4183-B5CF-BA202DDF3CF2}" srcOrd="3" destOrd="0" parTransId="{885B09BA-9173-41F1-800C-8D5857A90F10}" sibTransId="{EA77E225-0366-44DD-A4FE-02AE71382386}"/>
    <dgm:cxn modelId="{CA59397D-A576-4748-A880-B2AA4D48E3CB}" srcId="{02AC2B2B-9CBB-4548-A868-49875B5CF52D}" destId="{85611FCC-E409-47CD-AA5E-2E61D93C8A18}" srcOrd="1" destOrd="0" parTransId="{EB4C0ED8-856B-4CCA-B0C3-3E1202C74FC0}" sibTransId="{E9B3C876-E281-4C21-AD28-6D9480D559E9}"/>
    <dgm:cxn modelId="{567C24DB-75A9-48FF-B7D6-D3600574F1DE}" type="presOf" srcId="{21A1AD72-5445-4183-B5CF-BA202DDF3CF2}" destId="{08A112F2-29D2-4A26-8515-0A448391D15A}" srcOrd="0" destOrd="0" presId="urn:microsoft.com/office/officeart/2005/8/layout/vList2"/>
    <dgm:cxn modelId="{001AD722-AB25-41B4-8262-E69807B3D9FF}" type="presParOf" srcId="{20AE76F8-5BF8-46C8-983F-BFDDDCDD8F88}" destId="{6B0CC18C-E350-45C4-AAC9-212561EEA979}" srcOrd="0" destOrd="0" presId="urn:microsoft.com/office/officeart/2005/8/layout/vList2"/>
    <dgm:cxn modelId="{209EFDA5-F16D-4678-81B8-B3AC1A9A4671}" type="presParOf" srcId="{20AE76F8-5BF8-46C8-983F-BFDDDCDD8F88}" destId="{0048357A-0761-4C6A-ABD9-18181D337396}" srcOrd="1" destOrd="0" presId="urn:microsoft.com/office/officeart/2005/8/layout/vList2"/>
    <dgm:cxn modelId="{44275D35-CAE9-40C1-B7DB-6E133199CCC1}" type="presParOf" srcId="{20AE76F8-5BF8-46C8-983F-BFDDDCDD8F88}" destId="{5C823BF6-6FF9-4A47-9D40-9F9F19621C0B}" srcOrd="2" destOrd="0" presId="urn:microsoft.com/office/officeart/2005/8/layout/vList2"/>
    <dgm:cxn modelId="{8F6476C9-AE2F-4C9C-9D7B-6FF40E24A5A1}" type="presParOf" srcId="{20AE76F8-5BF8-46C8-983F-BFDDDCDD8F88}" destId="{11046254-8F59-4F25-B36C-4A2FEEC7BBD0}" srcOrd="3" destOrd="0" presId="urn:microsoft.com/office/officeart/2005/8/layout/vList2"/>
    <dgm:cxn modelId="{E8537094-7F36-4B67-96A3-C71BBFAF5747}" type="presParOf" srcId="{20AE76F8-5BF8-46C8-983F-BFDDDCDD8F88}" destId="{74AE0197-E930-4376-BDA3-079367FFBE58}" srcOrd="4" destOrd="0" presId="urn:microsoft.com/office/officeart/2005/8/layout/vList2"/>
    <dgm:cxn modelId="{6C99C4F1-1BCB-4149-99CB-1D0B88C03A68}" type="presParOf" srcId="{20AE76F8-5BF8-46C8-983F-BFDDDCDD8F88}" destId="{A17625BF-2ED6-4A4A-B770-77C44F600D35}" srcOrd="5" destOrd="0" presId="urn:microsoft.com/office/officeart/2005/8/layout/vList2"/>
    <dgm:cxn modelId="{A818479D-4230-418D-AF59-3307F9163E2D}" type="presParOf" srcId="{20AE76F8-5BF8-46C8-983F-BFDDDCDD8F88}" destId="{08A112F2-29D2-4A26-8515-0A448391D1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E0A539-3A44-4C66-BD9A-618D52528F0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E9223F4-C48F-45DD-AF8D-1F7FA65734C6}">
      <dgm:prSet/>
      <dgm:spPr/>
      <dgm:t>
        <a:bodyPr/>
        <a:lstStyle/>
        <a:p>
          <a:r>
            <a:rPr lang="en-IN"/>
            <a:t>Single char can be input with scanf function using %c</a:t>
          </a:r>
          <a:endParaRPr lang="en-US"/>
        </a:p>
      </dgm:t>
    </dgm:pt>
    <dgm:pt modelId="{A57DFB27-FC56-4AF1-BDFB-7B290F765445}" type="parTrans" cxnId="{C34BB808-EEA4-4ABB-8A9C-A4D00CA1A234}">
      <dgm:prSet/>
      <dgm:spPr/>
      <dgm:t>
        <a:bodyPr/>
        <a:lstStyle/>
        <a:p>
          <a:endParaRPr lang="en-US"/>
        </a:p>
      </dgm:t>
    </dgm:pt>
    <dgm:pt modelId="{135EC5CB-6C41-466C-8265-750A8DF2B03F}" type="sibTrans" cxnId="{C34BB808-EEA4-4ABB-8A9C-A4D00CA1A234}">
      <dgm:prSet/>
      <dgm:spPr/>
      <dgm:t>
        <a:bodyPr/>
        <a:lstStyle/>
        <a:p>
          <a:endParaRPr lang="en-US"/>
        </a:p>
      </dgm:t>
    </dgm:pt>
    <dgm:pt modelId="{D9C6E994-B9FF-410C-AF52-9129CB595CA4}">
      <dgm:prSet/>
      <dgm:spPr/>
      <dgm:t>
        <a:bodyPr/>
        <a:lstStyle/>
        <a:p>
          <a:r>
            <a:rPr lang="en-IN"/>
            <a:t>single char can be input with getchar function</a:t>
          </a:r>
          <a:endParaRPr lang="en-US"/>
        </a:p>
      </dgm:t>
    </dgm:pt>
    <dgm:pt modelId="{B7329614-0C05-4254-80EB-1C66985041A0}" type="parTrans" cxnId="{F5A74BCE-5003-4F83-B502-9FA601EB045D}">
      <dgm:prSet/>
      <dgm:spPr/>
      <dgm:t>
        <a:bodyPr/>
        <a:lstStyle/>
        <a:p>
          <a:endParaRPr lang="en-US"/>
        </a:p>
      </dgm:t>
    </dgm:pt>
    <dgm:pt modelId="{D7B3B705-6CB2-4913-A80A-CEB91BC15F50}" type="sibTrans" cxnId="{F5A74BCE-5003-4F83-B502-9FA601EB045D}">
      <dgm:prSet/>
      <dgm:spPr/>
      <dgm:t>
        <a:bodyPr/>
        <a:lstStyle/>
        <a:p>
          <a:endParaRPr lang="en-US"/>
        </a:p>
      </dgm:t>
    </dgm:pt>
    <dgm:pt modelId="{9B64F38C-E869-47F3-8263-AC4D7C7F0B55}">
      <dgm:prSet/>
      <dgm:spPr/>
      <dgm:t>
        <a:bodyPr/>
        <a:lstStyle/>
        <a:p>
          <a:r>
            <a:rPr lang="en-IN"/>
            <a:t>String can be input with scanf function using %s</a:t>
          </a:r>
          <a:endParaRPr lang="en-US"/>
        </a:p>
      </dgm:t>
    </dgm:pt>
    <dgm:pt modelId="{CCB1EC93-4340-4BE3-B10A-6C2FFB1353B7}" type="parTrans" cxnId="{78E4D83E-5F82-4708-B989-376F083A529D}">
      <dgm:prSet/>
      <dgm:spPr/>
      <dgm:t>
        <a:bodyPr/>
        <a:lstStyle/>
        <a:p>
          <a:endParaRPr lang="en-US"/>
        </a:p>
      </dgm:t>
    </dgm:pt>
    <dgm:pt modelId="{64254965-7970-4E6F-B5F0-38DF843C4948}" type="sibTrans" cxnId="{78E4D83E-5F82-4708-B989-376F083A529D}">
      <dgm:prSet/>
      <dgm:spPr/>
      <dgm:t>
        <a:bodyPr/>
        <a:lstStyle/>
        <a:p>
          <a:endParaRPr lang="en-US"/>
        </a:p>
      </dgm:t>
    </dgm:pt>
    <dgm:pt modelId="{B6E360C0-5646-4851-9F6D-C9111F56E6D3}">
      <dgm:prSet/>
      <dgm:spPr/>
      <dgm:t>
        <a:bodyPr/>
        <a:lstStyle/>
        <a:p>
          <a:r>
            <a:rPr lang="en-IN"/>
            <a:t>String can be input with gets function</a:t>
          </a:r>
          <a:endParaRPr lang="en-US"/>
        </a:p>
      </dgm:t>
    </dgm:pt>
    <dgm:pt modelId="{8E0A6355-C915-4DC7-868F-ED692B456509}" type="parTrans" cxnId="{BE7F709A-8BD7-436A-BA08-61A8BAD909B0}">
      <dgm:prSet/>
      <dgm:spPr/>
      <dgm:t>
        <a:bodyPr/>
        <a:lstStyle/>
        <a:p>
          <a:endParaRPr lang="en-US"/>
        </a:p>
      </dgm:t>
    </dgm:pt>
    <dgm:pt modelId="{0E909183-0C36-4120-B891-C67EEF691FD5}" type="sibTrans" cxnId="{BE7F709A-8BD7-436A-BA08-61A8BAD909B0}">
      <dgm:prSet/>
      <dgm:spPr/>
      <dgm:t>
        <a:bodyPr/>
        <a:lstStyle/>
        <a:p>
          <a:endParaRPr lang="en-US"/>
        </a:p>
      </dgm:t>
    </dgm:pt>
    <dgm:pt modelId="{5CA33249-DC77-4F6C-96A9-1CCEE7830D9B}">
      <dgm:prSet/>
      <dgm:spPr/>
      <dgm:t>
        <a:bodyPr/>
        <a:lstStyle/>
        <a:p>
          <a:r>
            <a:rPr lang="en-IN"/>
            <a:t>None of scnaf / printf / getchar / gets / puts / putchar functions are available in Embedded Systems</a:t>
          </a:r>
          <a:endParaRPr lang="en-US"/>
        </a:p>
      </dgm:t>
    </dgm:pt>
    <dgm:pt modelId="{AF5BEBFF-4280-40B4-AEE5-6519468B61CD}" type="parTrans" cxnId="{5EEAF00D-06E9-4143-8716-1CB3A3CE0854}">
      <dgm:prSet/>
      <dgm:spPr/>
      <dgm:t>
        <a:bodyPr/>
        <a:lstStyle/>
        <a:p>
          <a:endParaRPr lang="en-US"/>
        </a:p>
      </dgm:t>
    </dgm:pt>
    <dgm:pt modelId="{DDB837EE-EE4C-435F-96AC-D5D810170B62}" type="sibTrans" cxnId="{5EEAF00D-06E9-4143-8716-1CB3A3CE0854}">
      <dgm:prSet/>
      <dgm:spPr/>
      <dgm:t>
        <a:bodyPr/>
        <a:lstStyle/>
        <a:p>
          <a:endParaRPr lang="en-US"/>
        </a:p>
      </dgm:t>
    </dgm:pt>
    <dgm:pt modelId="{5D5C24BF-C7C5-46F4-92F1-2507C9D25586}" type="pres">
      <dgm:prSet presAssocID="{D6E0A539-3A44-4C66-BD9A-618D52528F0A}" presName="linear" presStyleCnt="0">
        <dgm:presLayoutVars>
          <dgm:animLvl val="lvl"/>
          <dgm:resizeHandles val="exact"/>
        </dgm:presLayoutVars>
      </dgm:prSet>
      <dgm:spPr/>
    </dgm:pt>
    <dgm:pt modelId="{F0F7F057-6B90-4DF4-A1AB-3C7FBF19C523}" type="pres">
      <dgm:prSet presAssocID="{9E9223F4-C48F-45DD-AF8D-1F7FA65734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805F5C-E591-41D8-9BD1-3AFE446EE1F7}" type="pres">
      <dgm:prSet presAssocID="{135EC5CB-6C41-466C-8265-750A8DF2B03F}" presName="spacer" presStyleCnt="0"/>
      <dgm:spPr/>
    </dgm:pt>
    <dgm:pt modelId="{A68BCFC6-0D20-4CF5-880D-F71B1210BF32}" type="pres">
      <dgm:prSet presAssocID="{D9C6E994-B9FF-410C-AF52-9129CB595CA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7B3C8A-6FF3-4C90-A595-AD210BD47259}" type="pres">
      <dgm:prSet presAssocID="{D7B3B705-6CB2-4913-A80A-CEB91BC15F50}" presName="spacer" presStyleCnt="0"/>
      <dgm:spPr/>
    </dgm:pt>
    <dgm:pt modelId="{68230F54-1EA4-42A2-9955-CC577611D1F9}" type="pres">
      <dgm:prSet presAssocID="{9B64F38C-E869-47F3-8263-AC4D7C7F0B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BAD0DD4-9717-4E74-A4FE-5A3EB9273C75}" type="pres">
      <dgm:prSet presAssocID="{64254965-7970-4E6F-B5F0-38DF843C4948}" presName="spacer" presStyleCnt="0"/>
      <dgm:spPr/>
    </dgm:pt>
    <dgm:pt modelId="{DB954001-B221-46B9-B8D4-B669583A59B2}" type="pres">
      <dgm:prSet presAssocID="{B6E360C0-5646-4851-9F6D-C9111F56E6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C18C2B-DBE0-4A3E-8851-82058D4139AC}" type="pres">
      <dgm:prSet presAssocID="{0E909183-0C36-4120-B891-C67EEF691FD5}" presName="spacer" presStyleCnt="0"/>
      <dgm:spPr/>
    </dgm:pt>
    <dgm:pt modelId="{3FC99B2D-B2E6-4C0F-94D1-EA10A4D4553D}" type="pres">
      <dgm:prSet presAssocID="{5CA33249-DC77-4F6C-96A9-1CCEE7830D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34BB808-EEA4-4ABB-8A9C-A4D00CA1A234}" srcId="{D6E0A539-3A44-4C66-BD9A-618D52528F0A}" destId="{9E9223F4-C48F-45DD-AF8D-1F7FA65734C6}" srcOrd="0" destOrd="0" parTransId="{A57DFB27-FC56-4AF1-BDFB-7B290F765445}" sibTransId="{135EC5CB-6C41-466C-8265-750A8DF2B03F}"/>
    <dgm:cxn modelId="{5EEAF00D-06E9-4143-8716-1CB3A3CE0854}" srcId="{D6E0A539-3A44-4C66-BD9A-618D52528F0A}" destId="{5CA33249-DC77-4F6C-96A9-1CCEE7830D9B}" srcOrd="4" destOrd="0" parTransId="{AF5BEBFF-4280-40B4-AEE5-6519468B61CD}" sibTransId="{DDB837EE-EE4C-435F-96AC-D5D810170B62}"/>
    <dgm:cxn modelId="{78E4D83E-5F82-4708-B989-376F083A529D}" srcId="{D6E0A539-3A44-4C66-BD9A-618D52528F0A}" destId="{9B64F38C-E869-47F3-8263-AC4D7C7F0B55}" srcOrd="2" destOrd="0" parTransId="{CCB1EC93-4340-4BE3-B10A-6C2FFB1353B7}" sibTransId="{64254965-7970-4E6F-B5F0-38DF843C4948}"/>
    <dgm:cxn modelId="{0D946064-3DB9-42E1-A2DC-2DED53F292F3}" type="presOf" srcId="{D6E0A539-3A44-4C66-BD9A-618D52528F0A}" destId="{5D5C24BF-C7C5-46F4-92F1-2507C9D25586}" srcOrd="0" destOrd="0" presId="urn:microsoft.com/office/officeart/2005/8/layout/vList2"/>
    <dgm:cxn modelId="{3C75954D-6A95-4EEB-8F27-89159528052D}" type="presOf" srcId="{5CA33249-DC77-4F6C-96A9-1CCEE7830D9B}" destId="{3FC99B2D-B2E6-4C0F-94D1-EA10A4D4553D}" srcOrd="0" destOrd="0" presId="urn:microsoft.com/office/officeart/2005/8/layout/vList2"/>
    <dgm:cxn modelId="{2FFE5158-3C22-41B9-A0FC-B91B70118C54}" type="presOf" srcId="{9B64F38C-E869-47F3-8263-AC4D7C7F0B55}" destId="{68230F54-1EA4-42A2-9955-CC577611D1F9}" srcOrd="0" destOrd="0" presId="urn:microsoft.com/office/officeart/2005/8/layout/vList2"/>
    <dgm:cxn modelId="{74875679-3153-4734-86FF-61477AAD0DBC}" type="presOf" srcId="{D9C6E994-B9FF-410C-AF52-9129CB595CA4}" destId="{A68BCFC6-0D20-4CF5-880D-F71B1210BF32}" srcOrd="0" destOrd="0" presId="urn:microsoft.com/office/officeart/2005/8/layout/vList2"/>
    <dgm:cxn modelId="{BE7F709A-8BD7-436A-BA08-61A8BAD909B0}" srcId="{D6E0A539-3A44-4C66-BD9A-618D52528F0A}" destId="{B6E360C0-5646-4851-9F6D-C9111F56E6D3}" srcOrd="3" destOrd="0" parTransId="{8E0A6355-C915-4DC7-868F-ED692B456509}" sibTransId="{0E909183-0C36-4120-B891-C67EEF691FD5}"/>
    <dgm:cxn modelId="{61C662AD-F559-4AF1-AD91-76E127926559}" type="presOf" srcId="{B6E360C0-5646-4851-9F6D-C9111F56E6D3}" destId="{DB954001-B221-46B9-B8D4-B669583A59B2}" srcOrd="0" destOrd="0" presId="urn:microsoft.com/office/officeart/2005/8/layout/vList2"/>
    <dgm:cxn modelId="{D8BC7EAE-D550-42F9-AF3F-74E2C7E89CBF}" type="presOf" srcId="{9E9223F4-C48F-45DD-AF8D-1F7FA65734C6}" destId="{F0F7F057-6B90-4DF4-A1AB-3C7FBF19C523}" srcOrd="0" destOrd="0" presId="urn:microsoft.com/office/officeart/2005/8/layout/vList2"/>
    <dgm:cxn modelId="{F5A74BCE-5003-4F83-B502-9FA601EB045D}" srcId="{D6E0A539-3A44-4C66-BD9A-618D52528F0A}" destId="{D9C6E994-B9FF-410C-AF52-9129CB595CA4}" srcOrd="1" destOrd="0" parTransId="{B7329614-0C05-4254-80EB-1C66985041A0}" sibTransId="{D7B3B705-6CB2-4913-A80A-CEB91BC15F50}"/>
    <dgm:cxn modelId="{D5496797-C80E-4E9E-A85F-906DAE36D4C8}" type="presParOf" srcId="{5D5C24BF-C7C5-46F4-92F1-2507C9D25586}" destId="{F0F7F057-6B90-4DF4-A1AB-3C7FBF19C523}" srcOrd="0" destOrd="0" presId="urn:microsoft.com/office/officeart/2005/8/layout/vList2"/>
    <dgm:cxn modelId="{8529C824-36DF-402D-9DB5-85086F2EB5D9}" type="presParOf" srcId="{5D5C24BF-C7C5-46F4-92F1-2507C9D25586}" destId="{81805F5C-E591-41D8-9BD1-3AFE446EE1F7}" srcOrd="1" destOrd="0" presId="urn:microsoft.com/office/officeart/2005/8/layout/vList2"/>
    <dgm:cxn modelId="{13DCAC00-7243-4D11-B229-7B9A53BEFC59}" type="presParOf" srcId="{5D5C24BF-C7C5-46F4-92F1-2507C9D25586}" destId="{A68BCFC6-0D20-4CF5-880D-F71B1210BF32}" srcOrd="2" destOrd="0" presId="urn:microsoft.com/office/officeart/2005/8/layout/vList2"/>
    <dgm:cxn modelId="{819A14F8-E1C1-41C6-8C92-74439E7B92DF}" type="presParOf" srcId="{5D5C24BF-C7C5-46F4-92F1-2507C9D25586}" destId="{E87B3C8A-6FF3-4C90-A595-AD210BD47259}" srcOrd="3" destOrd="0" presId="urn:microsoft.com/office/officeart/2005/8/layout/vList2"/>
    <dgm:cxn modelId="{C2A916AC-FD89-46DB-B7E6-D38878E0368B}" type="presParOf" srcId="{5D5C24BF-C7C5-46F4-92F1-2507C9D25586}" destId="{68230F54-1EA4-42A2-9955-CC577611D1F9}" srcOrd="4" destOrd="0" presId="urn:microsoft.com/office/officeart/2005/8/layout/vList2"/>
    <dgm:cxn modelId="{9111DA8F-C15C-4888-B924-71C8B0F8F32B}" type="presParOf" srcId="{5D5C24BF-C7C5-46F4-92F1-2507C9D25586}" destId="{5BAD0DD4-9717-4E74-A4FE-5A3EB9273C75}" srcOrd="5" destOrd="0" presId="urn:microsoft.com/office/officeart/2005/8/layout/vList2"/>
    <dgm:cxn modelId="{A6A58DFE-2216-46E1-BD1F-9A94B18139A5}" type="presParOf" srcId="{5D5C24BF-C7C5-46F4-92F1-2507C9D25586}" destId="{DB954001-B221-46B9-B8D4-B669583A59B2}" srcOrd="6" destOrd="0" presId="urn:microsoft.com/office/officeart/2005/8/layout/vList2"/>
    <dgm:cxn modelId="{22B93928-6EBE-45D7-A642-35484AF42D4C}" type="presParOf" srcId="{5D5C24BF-C7C5-46F4-92F1-2507C9D25586}" destId="{C0C18C2B-DBE0-4A3E-8851-82058D4139AC}" srcOrd="7" destOrd="0" presId="urn:microsoft.com/office/officeart/2005/8/layout/vList2"/>
    <dgm:cxn modelId="{E79520AF-EC00-4960-B7C0-57C5887D8908}" type="presParOf" srcId="{5D5C24BF-C7C5-46F4-92F1-2507C9D25586}" destId="{3FC99B2D-B2E6-4C0F-94D1-EA10A4D455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1EE923-2278-4BD1-8FF8-D9087FC5143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41E9B2-0E62-44B5-A862-3F306DAD051C}">
      <dgm:prSet/>
      <dgm:spPr/>
      <dgm:t>
        <a:bodyPr/>
        <a:lstStyle/>
        <a:p>
          <a:r>
            <a:rPr lang="en-IN"/>
            <a:t>Codes that need to repeat</a:t>
          </a:r>
          <a:endParaRPr lang="en-US"/>
        </a:p>
      </dgm:t>
    </dgm:pt>
    <dgm:pt modelId="{2A0893E8-BA71-418F-88DE-3BE02BC50DE8}" type="parTrans" cxnId="{123DBF1B-B87A-45AD-B52F-AF03F51988B9}">
      <dgm:prSet/>
      <dgm:spPr/>
      <dgm:t>
        <a:bodyPr/>
        <a:lstStyle/>
        <a:p>
          <a:endParaRPr lang="en-US"/>
        </a:p>
      </dgm:t>
    </dgm:pt>
    <dgm:pt modelId="{C36C7438-5310-4627-9BE4-E718DDBFD13B}" type="sibTrans" cxnId="{123DBF1B-B87A-45AD-B52F-AF03F51988B9}">
      <dgm:prSet/>
      <dgm:spPr/>
      <dgm:t>
        <a:bodyPr/>
        <a:lstStyle/>
        <a:p>
          <a:endParaRPr lang="en-US"/>
        </a:p>
      </dgm:t>
    </dgm:pt>
    <dgm:pt modelId="{0886D5E4-7E95-4D25-9253-8CD23A244ED8}">
      <dgm:prSet/>
      <dgm:spPr/>
      <dgm:t>
        <a:bodyPr/>
        <a:lstStyle/>
        <a:p>
          <a:r>
            <a:rPr lang="en-IN"/>
            <a:t>Function without any argument</a:t>
          </a:r>
          <a:endParaRPr lang="en-US"/>
        </a:p>
      </dgm:t>
    </dgm:pt>
    <dgm:pt modelId="{FA824199-F20A-4DFA-915C-0A4F5B6C5410}" type="parTrans" cxnId="{75D95192-13B3-462A-A148-0B78DF4DAEAD}">
      <dgm:prSet/>
      <dgm:spPr/>
      <dgm:t>
        <a:bodyPr/>
        <a:lstStyle/>
        <a:p>
          <a:endParaRPr lang="en-US"/>
        </a:p>
      </dgm:t>
    </dgm:pt>
    <dgm:pt modelId="{2E65769C-A8DA-4325-B1FD-946795B1A114}" type="sibTrans" cxnId="{75D95192-13B3-462A-A148-0B78DF4DAEAD}">
      <dgm:prSet/>
      <dgm:spPr/>
      <dgm:t>
        <a:bodyPr/>
        <a:lstStyle/>
        <a:p>
          <a:endParaRPr lang="en-US"/>
        </a:p>
      </dgm:t>
    </dgm:pt>
    <dgm:pt modelId="{DBE6CE18-FCA4-4FEE-A028-4DC38AF64CF0}">
      <dgm:prSet/>
      <dgm:spPr/>
      <dgm:t>
        <a:bodyPr/>
        <a:lstStyle/>
        <a:p>
          <a:r>
            <a:rPr lang="en-IN"/>
            <a:t>Function with one or more argument</a:t>
          </a:r>
          <a:endParaRPr lang="en-US"/>
        </a:p>
      </dgm:t>
    </dgm:pt>
    <dgm:pt modelId="{50A50F74-4CB6-456A-91AA-F555462494DE}" type="parTrans" cxnId="{CB882C41-C486-4048-B962-74923ECE46FF}">
      <dgm:prSet/>
      <dgm:spPr/>
      <dgm:t>
        <a:bodyPr/>
        <a:lstStyle/>
        <a:p>
          <a:endParaRPr lang="en-US"/>
        </a:p>
      </dgm:t>
    </dgm:pt>
    <dgm:pt modelId="{D8AD5029-9066-43CE-91B7-E3935D422FDA}" type="sibTrans" cxnId="{CB882C41-C486-4048-B962-74923ECE46FF}">
      <dgm:prSet/>
      <dgm:spPr/>
      <dgm:t>
        <a:bodyPr/>
        <a:lstStyle/>
        <a:p>
          <a:endParaRPr lang="en-US"/>
        </a:p>
      </dgm:t>
    </dgm:pt>
    <dgm:pt modelId="{A83A4BD3-CF10-4212-81EB-63C6E3B6E546}">
      <dgm:prSet/>
      <dgm:spPr/>
      <dgm:t>
        <a:bodyPr/>
        <a:lstStyle/>
        <a:p>
          <a:r>
            <a:rPr lang="en-IN"/>
            <a:t>Function that returns one argument</a:t>
          </a:r>
          <a:endParaRPr lang="en-US"/>
        </a:p>
      </dgm:t>
    </dgm:pt>
    <dgm:pt modelId="{93BABBBE-FE2F-4D9B-A2D7-4AB53E118DBC}" type="parTrans" cxnId="{617C0885-9D67-403E-8B67-68C0F30DFCDE}">
      <dgm:prSet/>
      <dgm:spPr/>
      <dgm:t>
        <a:bodyPr/>
        <a:lstStyle/>
        <a:p>
          <a:endParaRPr lang="en-US"/>
        </a:p>
      </dgm:t>
    </dgm:pt>
    <dgm:pt modelId="{C83C58DE-AC00-466D-B373-7FC5710492E6}" type="sibTrans" cxnId="{617C0885-9D67-403E-8B67-68C0F30DFCDE}">
      <dgm:prSet/>
      <dgm:spPr/>
      <dgm:t>
        <a:bodyPr/>
        <a:lstStyle/>
        <a:p>
          <a:endParaRPr lang="en-US"/>
        </a:p>
      </dgm:t>
    </dgm:pt>
    <dgm:pt modelId="{4408DEFB-5A20-4B5C-A806-2F2F3BFA2929}" type="pres">
      <dgm:prSet presAssocID="{451EE923-2278-4BD1-8FF8-D9087FC51430}" presName="linear" presStyleCnt="0">
        <dgm:presLayoutVars>
          <dgm:animLvl val="lvl"/>
          <dgm:resizeHandles val="exact"/>
        </dgm:presLayoutVars>
      </dgm:prSet>
      <dgm:spPr/>
    </dgm:pt>
    <dgm:pt modelId="{AA06C41F-5A41-4AE9-A019-22D9BD221AC5}" type="pres">
      <dgm:prSet presAssocID="{8241E9B2-0E62-44B5-A862-3F306DAD05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4717E9-766D-448D-B3C8-80EF0561300C}" type="pres">
      <dgm:prSet presAssocID="{C36C7438-5310-4627-9BE4-E718DDBFD13B}" presName="spacer" presStyleCnt="0"/>
      <dgm:spPr/>
    </dgm:pt>
    <dgm:pt modelId="{0F2ACCB7-5684-4B1E-A6EF-7608004278F0}" type="pres">
      <dgm:prSet presAssocID="{0886D5E4-7E95-4D25-9253-8CD23A244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B6B562-1C0D-4D60-B3E0-B08F017755F2}" type="pres">
      <dgm:prSet presAssocID="{2E65769C-A8DA-4325-B1FD-946795B1A114}" presName="spacer" presStyleCnt="0"/>
      <dgm:spPr/>
    </dgm:pt>
    <dgm:pt modelId="{F0C33F13-E9A3-478C-94D6-21255D1EEB48}" type="pres">
      <dgm:prSet presAssocID="{DBE6CE18-FCA4-4FEE-A028-4DC38AF64C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A540ED-D933-4AFB-A427-152AF02786E3}" type="pres">
      <dgm:prSet presAssocID="{D8AD5029-9066-43CE-91B7-E3935D422FDA}" presName="spacer" presStyleCnt="0"/>
      <dgm:spPr/>
    </dgm:pt>
    <dgm:pt modelId="{54214BCD-8D5D-4370-A40E-AF983651FC62}" type="pres">
      <dgm:prSet presAssocID="{A83A4BD3-CF10-4212-81EB-63C6E3B6E5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3DBF1B-B87A-45AD-B52F-AF03F51988B9}" srcId="{451EE923-2278-4BD1-8FF8-D9087FC51430}" destId="{8241E9B2-0E62-44B5-A862-3F306DAD051C}" srcOrd="0" destOrd="0" parTransId="{2A0893E8-BA71-418F-88DE-3BE02BC50DE8}" sibTransId="{C36C7438-5310-4627-9BE4-E718DDBFD13B}"/>
    <dgm:cxn modelId="{CB882C41-C486-4048-B962-74923ECE46FF}" srcId="{451EE923-2278-4BD1-8FF8-D9087FC51430}" destId="{DBE6CE18-FCA4-4FEE-A028-4DC38AF64CF0}" srcOrd="2" destOrd="0" parTransId="{50A50F74-4CB6-456A-91AA-F555462494DE}" sibTransId="{D8AD5029-9066-43CE-91B7-E3935D422FDA}"/>
    <dgm:cxn modelId="{CCF9916F-B998-4CED-BAFD-D7C9E0A363FC}" type="presOf" srcId="{0886D5E4-7E95-4D25-9253-8CD23A244ED8}" destId="{0F2ACCB7-5684-4B1E-A6EF-7608004278F0}" srcOrd="0" destOrd="0" presId="urn:microsoft.com/office/officeart/2005/8/layout/vList2"/>
    <dgm:cxn modelId="{43DB1E75-3E36-4532-8313-9AEB615CFA6A}" type="presOf" srcId="{8241E9B2-0E62-44B5-A862-3F306DAD051C}" destId="{AA06C41F-5A41-4AE9-A019-22D9BD221AC5}" srcOrd="0" destOrd="0" presId="urn:microsoft.com/office/officeart/2005/8/layout/vList2"/>
    <dgm:cxn modelId="{FFCAB380-69A4-4AB8-B145-337D09C37930}" type="presOf" srcId="{DBE6CE18-FCA4-4FEE-A028-4DC38AF64CF0}" destId="{F0C33F13-E9A3-478C-94D6-21255D1EEB48}" srcOrd="0" destOrd="0" presId="urn:microsoft.com/office/officeart/2005/8/layout/vList2"/>
    <dgm:cxn modelId="{617C0885-9D67-403E-8B67-68C0F30DFCDE}" srcId="{451EE923-2278-4BD1-8FF8-D9087FC51430}" destId="{A83A4BD3-CF10-4212-81EB-63C6E3B6E546}" srcOrd="3" destOrd="0" parTransId="{93BABBBE-FE2F-4D9B-A2D7-4AB53E118DBC}" sibTransId="{C83C58DE-AC00-466D-B373-7FC5710492E6}"/>
    <dgm:cxn modelId="{75D95192-13B3-462A-A148-0B78DF4DAEAD}" srcId="{451EE923-2278-4BD1-8FF8-D9087FC51430}" destId="{0886D5E4-7E95-4D25-9253-8CD23A244ED8}" srcOrd="1" destOrd="0" parTransId="{FA824199-F20A-4DFA-915C-0A4F5B6C5410}" sibTransId="{2E65769C-A8DA-4325-B1FD-946795B1A114}"/>
    <dgm:cxn modelId="{B07840BC-3AC6-490D-97FD-C73619591871}" type="presOf" srcId="{451EE923-2278-4BD1-8FF8-D9087FC51430}" destId="{4408DEFB-5A20-4B5C-A806-2F2F3BFA2929}" srcOrd="0" destOrd="0" presId="urn:microsoft.com/office/officeart/2005/8/layout/vList2"/>
    <dgm:cxn modelId="{29D054D6-0EE5-4646-AC6C-C95675AE846E}" type="presOf" srcId="{A83A4BD3-CF10-4212-81EB-63C6E3B6E546}" destId="{54214BCD-8D5D-4370-A40E-AF983651FC62}" srcOrd="0" destOrd="0" presId="urn:microsoft.com/office/officeart/2005/8/layout/vList2"/>
    <dgm:cxn modelId="{F552C6DF-5C71-4F17-84E2-AAEC9ACD951F}" type="presParOf" srcId="{4408DEFB-5A20-4B5C-A806-2F2F3BFA2929}" destId="{AA06C41F-5A41-4AE9-A019-22D9BD221AC5}" srcOrd="0" destOrd="0" presId="urn:microsoft.com/office/officeart/2005/8/layout/vList2"/>
    <dgm:cxn modelId="{5EEC32D9-B3A0-40D6-BDBD-B2C818B94FD0}" type="presParOf" srcId="{4408DEFB-5A20-4B5C-A806-2F2F3BFA2929}" destId="{454717E9-766D-448D-B3C8-80EF0561300C}" srcOrd="1" destOrd="0" presId="urn:microsoft.com/office/officeart/2005/8/layout/vList2"/>
    <dgm:cxn modelId="{DD83ACB5-D4CC-45E0-B854-D112978985D1}" type="presParOf" srcId="{4408DEFB-5A20-4B5C-A806-2F2F3BFA2929}" destId="{0F2ACCB7-5684-4B1E-A6EF-7608004278F0}" srcOrd="2" destOrd="0" presId="urn:microsoft.com/office/officeart/2005/8/layout/vList2"/>
    <dgm:cxn modelId="{7F8E5579-BC8B-4D2B-9C42-EC4758226BA1}" type="presParOf" srcId="{4408DEFB-5A20-4B5C-A806-2F2F3BFA2929}" destId="{A1B6B562-1C0D-4D60-B3E0-B08F017755F2}" srcOrd="3" destOrd="0" presId="urn:microsoft.com/office/officeart/2005/8/layout/vList2"/>
    <dgm:cxn modelId="{EA13661A-5E20-481C-BDDE-68ECB897B04A}" type="presParOf" srcId="{4408DEFB-5A20-4B5C-A806-2F2F3BFA2929}" destId="{F0C33F13-E9A3-478C-94D6-21255D1EEB48}" srcOrd="4" destOrd="0" presId="urn:microsoft.com/office/officeart/2005/8/layout/vList2"/>
    <dgm:cxn modelId="{A7A1CF15-D7A2-4386-A57F-744E50932830}" type="presParOf" srcId="{4408DEFB-5A20-4B5C-A806-2F2F3BFA2929}" destId="{74A540ED-D933-4AFB-A427-152AF02786E3}" srcOrd="5" destOrd="0" presId="urn:microsoft.com/office/officeart/2005/8/layout/vList2"/>
    <dgm:cxn modelId="{1F6AB1BB-52F7-4730-BAF2-2B818DAB596B}" type="presParOf" srcId="{4408DEFB-5A20-4B5C-A806-2F2F3BFA2929}" destId="{54214BCD-8D5D-4370-A40E-AF983651FC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BE449-E493-4F26-A884-DA87D016B520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Every printable character is represented by its ASCII Code</a:t>
          </a:r>
          <a:endParaRPr lang="en-US" sz="2500" kern="1200"/>
        </a:p>
      </dsp:txBody>
      <dsp:txXfrm>
        <a:off x="205" y="1676838"/>
        <a:ext cx="2479997" cy="1785598"/>
      </dsp:txXfrm>
    </dsp:sp>
    <dsp:sp modelId="{56D3EBE4-491C-45AE-8A50-08DF3E94892E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3953FFDA-B250-4B92-87A7-242D994C4B26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ASCII code is max 7 bit long</a:t>
          </a:r>
          <a:endParaRPr lang="en-US" sz="2500" kern="1200"/>
        </a:p>
      </dsp:txBody>
      <dsp:txXfrm>
        <a:off x="2678602" y="1676838"/>
        <a:ext cx="2479997" cy="1785598"/>
      </dsp:txXfrm>
    </dsp:sp>
    <dsp:sp modelId="{27629953-AA43-4D84-A867-3F0C3B7AA58D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86439"/>
        <a:ext cx="2479997" cy="1190398"/>
      </dsp:txXfrm>
    </dsp:sp>
    <dsp:sp modelId="{84742831-26DD-4DD5-8E51-27895F48FD66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unsigned or signed char can be used</a:t>
          </a:r>
          <a:endParaRPr lang="en-US" sz="2500" kern="1200"/>
        </a:p>
      </dsp:txBody>
      <dsp:txXfrm>
        <a:off x="5356999" y="1676838"/>
        <a:ext cx="2479997" cy="1785598"/>
      </dsp:txXfrm>
    </dsp:sp>
    <dsp:sp modelId="{76A202EC-8F76-47BA-88EB-4F8E7D8228C6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86439"/>
        <a:ext cx="2479997" cy="1190398"/>
      </dsp:txXfrm>
    </dsp:sp>
    <dsp:sp modelId="{F630F194-0CBF-4533-80EE-895AA3B2E5A0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An array of char variables is also called string</a:t>
          </a:r>
          <a:endParaRPr lang="en-US" sz="2500" kern="1200"/>
        </a:p>
      </dsp:txBody>
      <dsp:txXfrm>
        <a:off x="8035397" y="1676838"/>
        <a:ext cx="2479997" cy="1785598"/>
      </dsp:txXfrm>
    </dsp:sp>
    <dsp:sp modelId="{628714C6-832B-4878-B01B-8040768445F9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CC18C-E350-45C4-AAC9-212561EEA979}">
      <dsp:nvSpPr>
        <dsp:cNvPr id="0" name=""/>
        <dsp:cNvSpPr/>
      </dsp:nvSpPr>
      <dsp:spPr>
        <a:xfrm>
          <a:off x="0" y="14498"/>
          <a:ext cx="5744684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%c can be used with printf to print a single char</a:t>
          </a:r>
          <a:endParaRPr lang="en-US" sz="2800" kern="1200"/>
        </a:p>
      </dsp:txBody>
      <dsp:txXfrm>
        <a:off x="54373" y="68871"/>
        <a:ext cx="5635938" cy="1005094"/>
      </dsp:txXfrm>
    </dsp:sp>
    <dsp:sp modelId="{5C823BF6-6FF9-4A47-9D40-9F9F19621C0B}">
      <dsp:nvSpPr>
        <dsp:cNvPr id="0" name=""/>
        <dsp:cNvSpPr/>
      </dsp:nvSpPr>
      <dsp:spPr>
        <a:xfrm>
          <a:off x="0" y="1208978"/>
          <a:ext cx="5744684" cy="11138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putchar can be used to print a single char</a:t>
          </a:r>
          <a:endParaRPr lang="en-US" sz="2800" kern="1200"/>
        </a:p>
      </dsp:txBody>
      <dsp:txXfrm>
        <a:off x="54373" y="1263351"/>
        <a:ext cx="5635938" cy="1005094"/>
      </dsp:txXfrm>
    </dsp:sp>
    <dsp:sp modelId="{74AE0197-E930-4376-BDA3-079367FFBE58}">
      <dsp:nvSpPr>
        <dsp:cNvPr id="0" name=""/>
        <dsp:cNvSpPr/>
      </dsp:nvSpPr>
      <dsp:spPr>
        <a:xfrm>
          <a:off x="0" y="2403458"/>
          <a:ext cx="5744684" cy="11138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%s can be used with printf to print a string</a:t>
          </a:r>
          <a:endParaRPr lang="en-US" sz="2800" kern="1200"/>
        </a:p>
      </dsp:txBody>
      <dsp:txXfrm>
        <a:off x="54373" y="2457831"/>
        <a:ext cx="5635938" cy="1005094"/>
      </dsp:txXfrm>
    </dsp:sp>
    <dsp:sp modelId="{08A112F2-29D2-4A26-8515-0A448391D15A}">
      <dsp:nvSpPr>
        <dsp:cNvPr id="0" name=""/>
        <dsp:cNvSpPr/>
      </dsp:nvSpPr>
      <dsp:spPr>
        <a:xfrm>
          <a:off x="0" y="3597938"/>
          <a:ext cx="5744684" cy="1113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Puts can be used to print a string</a:t>
          </a:r>
          <a:endParaRPr lang="en-US" sz="2800" kern="1200"/>
        </a:p>
      </dsp:txBody>
      <dsp:txXfrm>
        <a:off x="54373" y="3652311"/>
        <a:ext cx="5635938" cy="10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7F057-6B90-4DF4-A1AB-3C7FBF19C523}">
      <dsp:nvSpPr>
        <dsp:cNvPr id="0" name=""/>
        <dsp:cNvSpPr/>
      </dsp:nvSpPr>
      <dsp:spPr>
        <a:xfrm>
          <a:off x="0" y="545813"/>
          <a:ext cx="6263640" cy="834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Single char can be input with scanf function using %c</a:t>
          </a:r>
          <a:endParaRPr lang="en-US" sz="2100" kern="1200"/>
        </a:p>
      </dsp:txBody>
      <dsp:txXfrm>
        <a:off x="40724" y="586537"/>
        <a:ext cx="6182192" cy="752780"/>
      </dsp:txXfrm>
    </dsp:sp>
    <dsp:sp modelId="{A68BCFC6-0D20-4CF5-880D-F71B1210BF32}">
      <dsp:nvSpPr>
        <dsp:cNvPr id="0" name=""/>
        <dsp:cNvSpPr/>
      </dsp:nvSpPr>
      <dsp:spPr>
        <a:xfrm>
          <a:off x="0" y="1440521"/>
          <a:ext cx="6263640" cy="834228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single char can be input with getchar function</a:t>
          </a:r>
          <a:endParaRPr lang="en-US" sz="2100" kern="1200"/>
        </a:p>
      </dsp:txBody>
      <dsp:txXfrm>
        <a:off x="40724" y="1481245"/>
        <a:ext cx="6182192" cy="752780"/>
      </dsp:txXfrm>
    </dsp:sp>
    <dsp:sp modelId="{68230F54-1EA4-42A2-9955-CC577611D1F9}">
      <dsp:nvSpPr>
        <dsp:cNvPr id="0" name=""/>
        <dsp:cNvSpPr/>
      </dsp:nvSpPr>
      <dsp:spPr>
        <a:xfrm>
          <a:off x="0" y="2335229"/>
          <a:ext cx="6263640" cy="83422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String can be input with scanf function using %s</a:t>
          </a:r>
          <a:endParaRPr lang="en-US" sz="2100" kern="1200"/>
        </a:p>
      </dsp:txBody>
      <dsp:txXfrm>
        <a:off x="40724" y="2375953"/>
        <a:ext cx="6182192" cy="752780"/>
      </dsp:txXfrm>
    </dsp:sp>
    <dsp:sp modelId="{DB954001-B221-46B9-B8D4-B669583A59B2}">
      <dsp:nvSpPr>
        <dsp:cNvPr id="0" name=""/>
        <dsp:cNvSpPr/>
      </dsp:nvSpPr>
      <dsp:spPr>
        <a:xfrm>
          <a:off x="0" y="3229938"/>
          <a:ext cx="6263640" cy="834228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String can be input with gets function</a:t>
          </a:r>
          <a:endParaRPr lang="en-US" sz="2100" kern="1200"/>
        </a:p>
      </dsp:txBody>
      <dsp:txXfrm>
        <a:off x="40724" y="3270662"/>
        <a:ext cx="6182192" cy="752780"/>
      </dsp:txXfrm>
    </dsp:sp>
    <dsp:sp modelId="{3FC99B2D-B2E6-4C0F-94D1-EA10A4D4553D}">
      <dsp:nvSpPr>
        <dsp:cNvPr id="0" name=""/>
        <dsp:cNvSpPr/>
      </dsp:nvSpPr>
      <dsp:spPr>
        <a:xfrm>
          <a:off x="0" y="4124646"/>
          <a:ext cx="6263640" cy="8342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None of scnaf / printf / getchar / gets / puts / putchar functions are available in Embedded Systems</a:t>
          </a:r>
          <a:endParaRPr lang="en-US" sz="2100" kern="1200"/>
        </a:p>
      </dsp:txBody>
      <dsp:txXfrm>
        <a:off x="40724" y="4165370"/>
        <a:ext cx="6182192" cy="752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6C41F-5A41-4AE9-A019-22D9BD221AC5}">
      <dsp:nvSpPr>
        <dsp:cNvPr id="0" name=""/>
        <dsp:cNvSpPr/>
      </dsp:nvSpPr>
      <dsp:spPr>
        <a:xfrm>
          <a:off x="0" y="61557"/>
          <a:ext cx="4828172" cy="13109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Codes that need to repeat</a:t>
          </a:r>
          <a:endParaRPr lang="en-US" sz="3300" kern="1200"/>
        </a:p>
      </dsp:txBody>
      <dsp:txXfrm>
        <a:off x="63994" y="125551"/>
        <a:ext cx="4700184" cy="1182942"/>
      </dsp:txXfrm>
    </dsp:sp>
    <dsp:sp modelId="{0F2ACCB7-5684-4B1E-A6EF-7608004278F0}">
      <dsp:nvSpPr>
        <dsp:cNvPr id="0" name=""/>
        <dsp:cNvSpPr/>
      </dsp:nvSpPr>
      <dsp:spPr>
        <a:xfrm>
          <a:off x="0" y="1467527"/>
          <a:ext cx="4828172" cy="13109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Function without any argument</a:t>
          </a:r>
          <a:endParaRPr lang="en-US" sz="3300" kern="1200"/>
        </a:p>
      </dsp:txBody>
      <dsp:txXfrm>
        <a:off x="63994" y="1531521"/>
        <a:ext cx="4700184" cy="1182942"/>
      </dsp:txXfrm>
    </dsp:sp>
    <dsp:sp modelId="{F0C33F13-E9A3-478C-94D6-21255D1EEB48}">
      <dsp:nvSpPr>
        <dsp:cNvPr id="0" name=""/>
        <dsp:cNvSpPr/>
      </dsp:nvSpPr>
      <dsp:spPr>
        <a:xfrm>
          <a:off x="0" y="2873497"/>
          <a:ext cx="4828172" cy="13109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Function with one or more argument</a:t>
          </a:r>
          <a:endParaRPr lang="en-US" sz="3300" kern="1200"/>
        </a:p>
      </dsp:txBody>
      <dsp:txXfrm>
        <a:off x="63994" y="2937491"/>
        <a:ext cx="4700184" cy="1182942"/>
      </dsp:txXfrm>
    </dsp:sp>
    <dsp:sp modelId="{54214BCD-8D5D-4370-A40E-AF983651FC62}">
      <dsp:nvSpPr>
        <dsp:cNvPr id="0" name=""/>
        <dsp:cNvSpPr/>
      </dsp:nvSpPr>
      <dsp:spPr>
        <a:xfrm>
          <a:off x="0" y="4279467"/>
          <a:ext cx="4828172" cy="13109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Function that returns one argument</a:t>
          </a:r>
          <a:endParaRPr lang="en-US" sz="3300" kern="1200"/>
        </a:p>
      </dsp:txBody>
      <dsp:txXfrm>
        <a:off x="63994" y="4343461"/>
        <a:ext cx="4700184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20T05:55:51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4471 9569 55 0,'-3'-5'140'0,"1"0"-12"0,-3 1-8 0,1 1-8 0,-2-1-8 0,-1-2-4 0,1 3-12 16,-2 1-4-16,0-2-4 0,0 2-8 0,-1 0-4 0,-1 2-4 0,-2-3-12 15,0 3 8-15,0 1-4 0,-1 1-8 0,0-2-4 0,-2 4 0 0,0 0-4 16,0 1 4-16,0-1-4 0,-2 2-4 0,1 0-4 0,-1 1-4 0,1 1-4 16,-1 0-4-16,-1 3-4 0,2-2-8 0,-1 2 8 0,3 1 0 0,-2 0 0 15,0 1-4-15,2-1 0 0,1 2-4 0,2-1 0 0,-1 2 0 0,2-3-4 16,-1 3 4-16,3 0-4 0,2-2 4 0,1 3-4 0,0-2 0 0,4-1-4 0,-1 0 0 15,2 0 0-15,3-1 0 0,0 1 4 0,2-2-12 0,0 0 0 0,3 0 12 0,4-1 0 16,-2-1 0-16,4 1 0 0,-1-3 0 0,1 4-8 0,3-4-4 16,1 0 4-16,-1 0 4 0,2 3 0 0,0-3 0 0,2 0-8 0,-1 2 12 0,1-1-12 15,1-2 8-15,-3 3-12 0,2 1 0 0,-1-3 4 0,2 2 0 0,-3 0 0 16,2 1 4-16,-2-1-4 0,-2 2 4 0,2-1 0 0,-3 1 0 0,1 1 0 16,-2-2-4-16,-1 2 4 0,-1 0 4 0,-3 2-4 0,0-2 0 0,-2 1 0 15,-2 1 4-15,0-1 0 0,-2-1 0 0,-3 2 12 0,-1 1-8 0,-3-2 4 16,1 1 12-16,-5-1-4 0,2 1 4 0,-3-1 0 0,-2 0 4 0,-2 0 0 0,1-2 0 15,-5 1 0-15,3 2-4 0,-4-2-4 0,1-1-16 0,-3-1 0 0,0 0 0 16,0 1 0-16,-1-2 0 0,-1 0 0 0,1-1 0 0,-1-1 0 0,0 1 0 0,1-1 0 16,0-1 0-16,0-1 0 0,1-1 0 0,1-1 0 0,0 0 0 15,1-2 0-15,1 1 0 0,0 0-56 0,3-4-16 0,-1 2-24 0,5-2-4 16,-1 0-12-16,2-2-16 0,1 0-12 0,2 0-16 0,0-1-24 0,3-2 4 0,2 2 16 16,2-2 24-16,1 0 12 0,2-1 16 0,1 0 12 0,2-1 12 0,0-2 8 15</inkml:trace>
  <inkml:trace contextRef="#ctx0" brushRef="#br0" timeOffset="285.25">4821 10013 95 0,'4'-11'168'0,"-1"3"-4"0,-3-5-4 0,2 3-12 0,-2 0 0 0,0 0-4 15,0-1-8-15,-2 1-4 0,1 1-16 0,-1 0-12 0,-1-2-12 0,2 2-12 0,-2 0-8 16,1 2-8-16,-1-2-8 0,1 1-8 0,-1 2-4 0,3-1-8 0,-2 0 0 15,-1 4-32-15,3-2-4 0,0 3 0 0,0 2 0 0,0 2 0 0,2 0 0 16,-1 2 0-16,1 1 0 0,3 3 0 0,-2 3 0 0,2-1 0 0,1 4 0 16,0 1 0-16,0 2 0 0,1 0 0 0,1 4 0 0,1 0 0 0,-1 3 0 15,0 2 0-15,3-1 0 0,-1 4 0 0,-1-1 0 0,2 3 0 0,0 1 0 0,0 3 0 16,0-1 0-16,2 2 0 0,-2 2 0 0,0-1 0 0,0 2 0 0,0-2 0 16,0 3 0-16,-1-3 0 0,2 3-64 0,-4-3-16 0,0 1 0 0,0-3-12 15,0 1-4-15,0-1-4 0,-2-3-4 0,-1 0-16 0,0-2 0 0,1-1-4 0,-3-1-20 16,0-3 0-16,1 0-8 0,-3-5 12 0,1 3 20 0,-1-6 12 15,1-2 12-15,-2 0 16 0,0-4 4 0</inkml:trace>
  <inkml:trace contextRef="#ctx0" brushRef="#br0" timeOffset="633.9">4996 10296 119 0,'-10'-13'144'15,"0"-1"-16"-15,0 0-4 0,-3-1-12 0,2 2 0 0,-1-2-4 0,0-1 0 16,-2 2 0-16,1-3-4 0,0 2 0 0,0-3 0 0,0 2-8 0,-1-1-4 0,3 1-12 16,-3-3-4-16,2 1-8 0,0 0-8 0,1 3-8 0,1-4-8 0,1 0-4 15,1 1-4-15,0 0-8 0,3-2-28 0,0 2 0 0,1-1 0 0,2 1 0 16,2 0 0-16,2-1 0 0,2 2 0 0,0 1 0 0,2-1 0 0,2 2 0 16,0-1 0-16,4 1 0 0,-2 3 0 0,4 1 0 0,0 0 0 0,2 1 0 15,0 2 0-15,1 1 0 0,-1 1 0 0,3 1 0 0,-3 0-20 0,3 4-16 0,-1-1 4 16,0 2 4-16,1 3 0 0,-3-1 8 0,3 3 0 0,-3-1 4 15,1 4 0-15,-4-2 4 0,3 5 0 0,-5-3 4 0,1 3-4 0,-2 1 4 0,-2 1 0 16,-2 1 4-16,2 0-4 0,-5 2 4 0,0 0 0 0,-1-1 0 0,-2 3 0 16,0-1 4-16,-2 0-4 0,-2 0 4 0,0-1-4 0,-3 2 4 0,0 0 0 15,1-1-4-15,-2 0 4 0,-3-1-4 0,3-2-4 0,-3 3 0 0,2-3-12 0,-1 0-8 16,-1-1-12-16,0-3-24 0,3 1-8 0,-3 0-16 0,2-3-16 16,1-1-16-16,0-1-20 0,0-2-12 0,0-1-8 0,0-1 16 0,3-1 12 0,2-2 20 15,-2-1 12-15,4-1 12 0,-1 0 8 0</inkml:trace>
  <inkml:trace contextRef="#ctx0" brushRef="#br0" timeOffset="1066.54">5208 9814 59 0,'6'-6'148'0,"-1"1"0"0,0 0-4 0,1 1-4 0,-1-2-8 16,-2 2-8-16,0 0 4 0,0-1-12 0,-1 1-4 0,1 0-8 0,-1 0-8 16,-1 2-8-16,1-3-8 0,2 0-4 0,-4 0-8 0,3 3-4 0,-1-3-8 0,1 1-8 15,-1 0-4-15,1 0-8 0,2 0-4 0,-2 0-28 0,2 0-4 0,1 0 0 16,0 1 0-16,2-2 0 0,-1 1 0 0,2 1 0 0,-1-1 0 15,2 1 0-15,-1 2 0 0,2-1 0 0,0-1 0 0,0 1 0 0,0 2 0 0,1 0 0 16,0 0 0-16,-1 2 0 0,-1-2 0 0,4 4 0 0,-3-3 0 0,1 3 0 16,-2-2 0-16,1 3 0 0,0-1-20 0,-1 1 0 0,-1 2 8 0,-1 0 4 0,1-2 0 15,-2 3 4-15,-1-2 0 0,1 3-4 0,-1-3-4 0,-2 2 0 0,0 2 0 16,-1-1 4-16,0-2 8 0,-3 2 4 0,2 0-4 0,-1-1 0 0,-1 1 0 16,0-3-8-16,-1 2 4 0,-1-1 4 0,2 2-8 0,-3-3 0 0,1 0 8 15,2 0 4-15,-3-2-4 0,0 2 8 0,1-3-4 0,1 0 4 0,-4 0-4 16,5-1-4-16,-3 0 4 0,2-2-8 0,-1-1 4 0,2 0 4 0,-2-1-4 0,2-1 0 15,-1-1 4-15,1-1-4 0,1-1 0 0,-1 1 0 0,2-1 0 0,-2-4 4 16,3 3 0-16,0-2 0 0,0 1 0 0,0-2 0 0,2 1-4 0,-2 0 0 0,2-2-8 16,0 2 4-16,1-1 4 0,0 1-4 0,1-2 0 0,-1 1 0 0,1 0 0 15,2 2 0-15,-1 0 4 0,0-1 8 0,0 2 0 0,2 0-4 16,0 1-4-16,0 1-4 0,2 0 8 0,-2 2 4 0,3 0-8 0,-1 2 0 0,-1-1 8 16,2 2-12-16,-2 2 12 0,3-1-8 0,-1 2 0 0,-2 0 4 0,3 2 4 15,-3 0-4-15,0 1 0 0,3-1 0 0,-2 1-4 0,0 2-8 0,-1 0 4 16,-1-1-4-16,2 2-12 0,-2 0-4 0,0-1-12 0,0 2-8 0,-2-1-8 0,0 0-20 15,-1 0-4-15,0 0-12 0,0-1-24 0,-2 2-12 0,-1-5-20 16,0 3-24-16,0-1-8 0,-2-1 16 0,1-2 16 0,-2 0 20 0,-1-1 12 0,0 1 12 16,0-3 16-16,0-1 8 0</inkml:trace>
  <inkml:trace contextRef="#ctx0" brushRef="#br0" timeOffset="1248.83">5798 9339 87 0,'-7'-15'128'0,"1"2"-16"0,-2-1 8 0,2 3-12 0,-1-1 0 16,1 2-4-16,1 1-4 0,-1 2-4 0,0-2-8 0,-1 1-8 0,3 6-8 0,-1-4-4 16,0 2-12-16,-1-1-8 0,1 2-4 0,0 0-8 0,2 1-4 0,0 1-8 15,-2 0-12-15,4-1-16 0,-3 1-20 0,4 1-16 0,0 0-20 0,0 0-20 16,0 0-12-16,0 1-36 0,0 1-28 0,2-1-12 0,1 0 16 0,-1 3 16 16,1 0 16-16,2-1 16 0,-2 3 12 0,2 0 12 0,1 1 8 0</inkml:trace>
  <inkml:trace contextRef="#ctx0" brushRef="#br0" timeOffset="1701.08">6060 9480 107 0,'10'3'108'0,"-1"1"-8"0,2-2 4 0,-1 1-4 0,-1-1-12 0,-1-1-4 0,1 0 0 16,-1 1-8-16,1-1-4 0,-3-1-4 0,3 0-8 0,-1 0-8 0,-3 2 0 16,3-2-8-16,-1 0-4 0,0 0-4 0,-1 0-4 0,1 0-4 0,0 0 0 15,-2 1-4-15,3-1-4 0,-3 3 0 0,0-2-4 0,2 1 0 0,0 1 0 0,-2 0-4 16,-1 0 0-16,1 2-4 0,0-2 0 0,-2 1 0 0,3 3-4 15,-3-4 4-15,-1 4-4 0,1-1 0 0,-1 1 0 0,-1-1 0 0,1 2-4 0,-2 0 4 16,-2 0 0-16,1 0-4 0,-1 1 4 0,-1-1-4 0,1 1 0 0,-1 1 0 16,-3-3 0-16,1 2 4 0,1-2 0 0,-3 3-4 0,2-3 0 0,-1 1 0 15,-2-2 4-15,2 1-4 0,1-2 0 0,-3 1 0 0,3-2 0 0,-2 1 0 0,0-2 0 16,1 0 0-16,1 0 0 0,0-3 4 0,-2 1 0 0,2-1 0 0,0-1 4 16,0 0 0-16,0-2 0 0,2-1 0 0,2 0 0 0,-4-4 0 0,5 1 0 15,-3-1 0-15,3-1-4 0,0-1 4 0,2-3 0 0,-1 1-4 0,1-2 0 0,2-2 0 16,-1 2 0-16,1-3 0 0,-1 3-4 0,3-3 4 0,-1-2 4 0,0 3-4 15,1-2 4-15,0 2 4 0,2-3 8 0,-1 3 0 0,0-2 0 0,3 2-4 16,-4 0 0-16,4-1 0 0,-1 2 4 0,1 0-8 0,-2 1-8 0,4 1 8 16,-2 1-8-16,1-1 0 0,1 5 0 0,-2-2 0 0,3 3 8 0,-1 2-4 15,0 0-4-15,1 0 0 0,0 4 0 0,0-1 4 0,-2 4 0 16,2-1 0-16,1 2 0 0,-3 2-12 0,5-1 12 0,-5 2-8 0,3 0 8 0,0 2-8 0,-2 2 4 16,1 0 0-16,0-2-8 0,0 4 4 0,-2 1 0 0,2-2 4 0,-1 1 4 15,-1 2-8-15,1-1 0 0,-2 2 0 0,0 0 4 0,-2 0-4 0,3 0-8 16,-3 0-12-16,0 0 0 0,-2 2-12 0,0-2-12 0,1 0-12 0,-3 0-8 15,1 0-12-15,-1-2-12 0,-3 1-16 0,2-1-12 0,-1 0-12 0,2-2-20 0,-4 0-16 16,2-1-4-16,-2-1 16 0,0 0 20 0,0-1 12 0,0-4 16 0,0 1 12 16,0 0 8-16</inkml:trace>
  <inkml:trace contextRef="#ctx0" brushRef="#br0" timeOffset="1934.71">6754 9131 103 0,'-3'-23'140'0,"-2"1"-8"0,2-2 0 0,0 2-8 15,-3 1-4-15,1 1-12 0,0 2-8 0,0 2-8 0,1 1-12 0,-1 0-8 16,-1 2 0-16,1 2-4 0,0 1 8 0,2 2 0 0,0 2-4 0,1 2-4 16,-1 1 0-16,1 3-8 0,2 0 0 0,0 1-8 0,2 4-4 0,1-1-8 15,-1 4 0-15,1 0-8 0,2 2-20 0,1 0-12 0,0 2 0 0,1 4 0 0,-1-2 0 16,2 3 0-16,1 2 0 0,-1 0 0 0,0 1 0 0,2 1 0 16,-1 2 0-16,-1-1 0 0,2 2 0 0,1 1 0 0,-2 3 0 0,1-3 0 0,1 1 0 15,-2 1 0-15,1 0 0 0,2-1 0 0,-2 2 0 0,-2-3 0 0,3 1-36 16,-2-1-44-16,-2 1-4 0,-1-2-16 0,3-1-12 0,-2-1-12 0,-1-1-16 15,-1-3-16-15,1 0-12 0,0-3-12 0,-1-1 16 0,-2-2 16 0,2 1 20 0,0-4 12 16,-2-1 16-16,0-3 12 0,1-1 12 0</inkml:trace>
  <inkml:trace contextRef="#ctx0" brushRef="#br0" timeOffset="2137">6810 9279 75 0,'-7'-5'140'0,"-2"1"-8"0,4 3 0 0,-3-3 0 15,3 3 0-15,-1 1-4 0,0 0 0 0,3 0-8 0,-2 0-12 0,0 1-8 16,2-1-12-16,0 0-8 0,1 0-4 0,-1-1-12 0,1 1-8 0,2-2-8 16,0-1-4-16,2 2-4 0,1-2-4 0,0 0-8 0,2-1-4 0,0 0-8 15,0-1-4-15,2-1-16 0,0 2-8 0,2-3-12 0,-2 1-16 0,2-2-12 0,2 1-12 16,-3-1-16-16,5 1-16 0,-4-4-20 0,4 3-12 0,-1-3-16 0,0 2-8 16,2-3-16-16,-2 1 8 0,3 1 20 0,-1-2 16 0,0-1 12 0,2 3 12 15,-3-2 12-15,4 0 12 0</inkml:trace>
  <inkml:trace contextRef="#ctx0" brushRef="#br0" timeOffset="2651.37">7116 8768 23 0,'-12'-7'156'0,"1"0"-12"0,1-1-4 0,-4-1 0 0,3 2-4 0,0-2 8 0,-2 0-8 0,2 1-4 16,0-3-4-16,2 3-12 0,-1-1-12 0,0 0-12 0,1-2-8 0,0 3-8 0,2-2-12 15,-2 1-4-15,3 0-8 0,-1 0-8 0,2 2-4 0,0-2-4 16,2 1-36-16,-3 1 0 0,3 0 0 0,3 2 0 0,-3-1 0 0,3 0 0 0,2 4 0 15,-1-1 0-15,1 0 0 0,1 3 0 0,3 0 0 0,-1 1 0 0,-2 4 0 16,3-3 0-16,2 4 0 0,-2 0 0 0,2 1 0 0,0 2 0 0,0 2 0 16,3 0 0-16,-3 3 0 0,2 1 0 0,1 4 0 0,-2 0 0 0,1 0 0 0,1 4 0 15,-2 2 0-15,1 2 0 0,-1 2 0 0,2 1 0 0,-3 0 0 0,2 6 0 16,1-2 0-16,-3 2 0 0,0 1 0 0,1 1 0 0,-1 1 0 0,0 2 0 0,-2 0 0 16,2 2 0-16,0 0 0 0,-2-1 0 0,1 5 0 0,-1-4 0 15,3 2 0-15,-4 1 0 0,3-1 0 0,-1 1 0 0,0-2 0 0,1 0 0 16,0 2 0-16,0-5 0 0,1 1 0 0,1-1 0 0,0-2 0 0,2-2 0 0,-1-1 0 15,2-1 0-15,-2-2 0 0,2-1 0 0,2 1 0 0,-2-5 0 0,1-1 0 16,2 1 0-16,1-5 0 0,-2-1 0 0,2 0 0 0,-1-5 0 0,1 1 0 16,1-4 0-16,1-1 0 0,-2-3 0 0,2 1 0 0,0-6 0 0,-1-1 0 0,0-2 0 15,3 0 0-15,-3-6 0 0,0 1 0 0,0-3 0 0,-1-1 0 16,2-3 0-16,-3-1 0 0,0-2 0 0,-2-1 0 0,2-4-24 0,-4 1 8 0,1-4-8 16,-2 1 4-16,0-4 4 0,-3-1 0 0,1 0 4 0,-2-1 4 0,-1-1 0 15,-4 0-4-15,1-1 12 0,-3-2-8 0,0 0 4 0,-3 1 4 0,-2 0 4 16,0-3-12-16,-3 2 16 0,-2-2 0 0,-2 2 0 0,-2 0 0 0,0 0-8 0,-2 0 12 15,-1 2-4-15,-2-1 4 0,0 1 4 0,-2 2 0 0,-1 0 4 16,1 3 8-16,-1-2-4 0,-1 5-20 0,-1-1-4 0,3 1 0 0,-1 3 0 0,-1-2 0 16,2 4 0-16,-1 0 0 0,1 1 0 0,2 2 0 0,0-1 0 0,-1 1 0 15,2 2 0-15,3 1 0 0,0 1 0 0,0 1 0 0,2-1 0 0,0 2 0 16,4-1 0-16,-1 5 0 0,1-4 0 0,4 2 0 0,-1-1-60 0,2-1-32 16,1 2-20-16,3-2-16 0,0 0-16 0,0 0-20 0,5-1-8 0,-2-1-16 15,2 0 16-15,0 1 16 0,4-2 20 0,-1 1 16 0,2-2 12 0,2 1 16 0,-2-2 8 16,1 1 12-16</inkml:trace>
  <inkml:trace contextRef="#ctx0" brushRef="#br0" timeOffset="5834.53">8046 7975 71 0,'-3'-2'92'0,"1"-2"-12"0,1 2 0 0,-3-3 0 15,3 2-4-15,-2 0-4 0,-2-1 8 0,2 1-12 0,0 1 0 0,-2-2-4 16,2 2-4-16,-2-2 4 0,2 2-4 0,-2-2-4 0,-1 2 0 0,1-1 0 0,-1 0-4 15,1 1 0-15,0 1 0 0,-1-1 0 0,0 0-4 0,1 1-4 0,0 1-8 16,0 0 12-16,-1 0-8 0,-3 0-4 0,4 0 8 0,-1 3-4 0,-1-1 4 16,0 1 4-16,0 1-8 0,-1 2 8 0,2 0-8 0,-1 1-8 0,-2 1 4 0,1 1-8 15,2 3-24-15,-1 1-4 0,-2 1 0 0,3 2 0 0,-2 3 0 16,1 2 0-16,-2 1 0 0,4 4 0 0,-1 1 0 0,-1 1 0 0,3 4 0 0,-2 1 0 16,1 1 0-16,0 2 0 0,3 3 0 0,1 2 0 0,-1 1 0 0,4 1 0 15,-1 2 0-15,4 3 0 0,0-1 0 0,4 1 0 0,1 0 0 0,1 1 0 16,3-1 0-16,2 1 0 0,3 0 0 0,3-2 0 0,0 1 0 0,4-1 0 15,2-2 0-15,4-1 0 0,-1-3 0 0,4-1 0 0,0-2 0 0,4-1 0 0,1-3 0 16,0-1 0-16,0-3-68 0,0 0-52 0,1-5-32 0,2 0-24 0,-2-3-32 16,-1-2-8-16,0-2 24 0,0-3 24 0,-2-2 16 0,0-2 20 0,-3-2 12 15,-1 0 16-15,-2-5 12 0,0 0 12 0</inkml:trace>
  <inkml:trace contextRef="#ctx0" brushRef="#br0" timeOffset="14756.65">2453 4044 175 0,'2'-5'188'0,"1"1"-4"0,-3 1-4 0,0-3-12 0,0 2-8 0,2 0-20 15,-2 2-12-15,0-3-12 0,0 3-20 0,0-1-12 0,0 2-8 16,0-1-8-16,1 1-8 0,-1-1-8 0,0 2-8 0,2 0-4 0,-2 3-4 15,3-1-4-15,-3 0-12 0,3 2-20 0,-1 2 0 0,1 1 0 0,0-1 0 0,3 3 0 16,-4 2 0-16,4-1 0 0,-2 1 0 0,0 0 0 0,1 4 0 16,2-4 0-16,-1 5 0 0,0-2 0 0,-1 1 0 0,1 1 0 0,2 0-52 0,-2 0-60 15,1 1-24-15,-1-3-16 0,1 3-32 0,0-2-32 0,-2 0 12 0,3 0 24 16,-3-2 24-16,0 1 16 0,1-2 16 0,0-1 12 0,-1-1 16 0,0-1 8 16,-1-1 12-16</inkml:trace>
  <inkml:trace contextRef="#ctx0" brushRef="#br0" timeOffset="14938.17">2401 3891 35 0,'-11'-15'156'0,"-3"0"-4"0,1 3-8 0,1-1-4 16,1 2-8-16,-1-1-8 0,0 0 0 0,2 3-12 0,1-2-4 0,-2 1-12 16,3 0-8-16,-2 3-12 0,1-2-8 0,1 0-8 0,2 2-8 0,-1 0-4 15,0-2-8-15,0 2-4 0,2 0-12 0,1-1-8 0,0 0-24 0,1 3-20 16,2-3-24-16,-1 1-24 0,2 1-16 0,0-2-24 0,2 2-40 0,1-1-20 0,0 2-16 15,2-1 16-15,0 2 24 0,1-1 16 0,3 0 16 0,-2 3 16 0,1 0 8 16,0-1 12-16</inkml:trace>
  <inkml:trace contextRef="#ctx0" brushRef="#br0" timeOffset="15356.2">2896 3833 139 0,'2'5'144'0,"-1"0"-4"15,-1-1-8-15,-1 1-12 0,1-1-4 0,-2 1-8 0,-1-3-12 0,0 3-8 16,0-1-8-16,-1 2-12 0,0-2-8 0,1 0-4 0,1 1-8 0,-1-1-4 0,1 1 0 16,1 1-12-16,1-2 4 0,0 2-8 0,1 0-4 0,-1 0-4 0,4-2-4 15,-3 2 0-15,4 3 0 0,-1-3 0 0,1-1-8 0,-2 1-4 0,4 2 4 16,-4-1 4-16,3-1 0 0,-1 2-8 0,3-1 4 0,-2 0 0 0,-1 3-4 0,0-3 0 16,0 1-4-16,2 1 4 0,-4-1-4 0,2-1 8 0,-2 0-4 15,1 1 8-15,-1-3 0 0,-1 1 0 0,-1 0-8 0,1 0 4 0,-2-1 4 0,0 0 4 16,0-1 0-16,-2-1 0 0,1 2 4 0,-1-3-4 0,-1-1 8 0,-2 0 0 15,3 1 4-15,-3-2-4 0,1 0-4 0,-2-2-12 0,-1 1-8 0,2 0 0 16,-1-3 0-16,1 0 0 0,-4-1 0 0,3-1 0 0,-1 0 0 0,-1-1 0 16,1 1 0-16,0-3 0 0,1-1 0 0,-1 2 0 0,1-2 0 0,0-1 0 15,1 1 0-15,0-1 0 0,2-3 0 0,0 2 0 0,1 1 0 0,1-2 0 16,1-1 0-16,0 1 0 0,1 1 0 0,1-3 0 0,3 3 0 0,-2-1 0 0,3-1 0 16,2 2 0-16,0 0 0 0,2 0 0 0,0 0 0 0,0 2 0 0,3 1 0 15,1 0 0-15,0-1 0 0,2 3 0 0,-2 3 0 0,2-4 0 0,0 5 0 0,3-1 0 16,-3 2 0-16,1 1 0 0,1-1 0 0,-1 2 0 0,0 2 0 15,-1 1 0-15,0-1 0 0,0 3 0 0,-1-1 0 0,0 3 0 0,-1 0 0 0,-3 0 0 16,2 2 0-16,-1 1 0 0,-2 1 0 0,-1-1 0 0,1-2 0 0,-4 5 0 16,2-1-8-16,-3-1-56 0,1 0-12 0,0 1-4 0,-3 0-16 0,1-1-16 15,-3 1-12-15,2-4-12 0,-1 3-20 0,-2-2-28 0,0 1 0 0,0-3 24 0,0 0 16 16,0-1 20-16,0 2 12 0,0-5 12 0,0 1 12 0,-2-1 12 0</inkml:trace>
  <inkml:trace contextRef="#ctx0" brushRef="#br0" timeOffset="15657.06">3377 3567 115 0,'1'-23'172'16,"-1"-1"-8"-16,0 3 0 0,0-1 0 0,-1 1-12 0,-2 0-4 0,3 2-8 15,-3-1-16-15,3 2-16 0,-2 0-12 0,-1 1-12 0,1 2-8 0,-1 0-8 16,0 2-8-16,1 1-8 0,-1 2-8 0,1-1-8 0,1 3 0 0,-1-1-4 16,2 5-20-16,-1-1-12 0,-2 2 0 0,3 1 0 0,3 4 0 0,-2 0 0 15,-1 2 0-15,2 2 0 0,1 3 0 0,0-2 0 0,-1 5 0 0,1-1 0 0,2 3 0 16,-2 2 0-16,2 1 0 0,1 1 0 0,-1 1 0 0,0 4 0 15,-1-2 0-15,3 3 0 0,0 0 0 0,0 2 0 0,-1 0 0 0,2 1 0 0,1 1 0 0,1 1 0 16,-2 1 0-16,2-1 0 0,0 1 0 0,0-1 0 0,1 2 0 16,0-2 0-16,2 2 0 0,-1-5 0 0,-2 4 0 0,3-2 0 0,2-1 0 0,-2-1 0 15,1-1 0-15,-1-1 0 0,3-2 0 0,-2-1 0 0,2 0 0 0,-4-3 0 16,4 1 0-16,0-5 0 0,0 0 0 0,-2-1 0 0,-1-1-24 16,4-5-64-16,-1 3-16 0,-2-5-20 0,-1-1-8 0,1 0-16 0,-1-2-12 0,1-2-4 0,-1-2-16 15,-1-2 12-15,-1 0 16 0,-3-2 16 0,3-3 20 0,-3 1 12 16,0-3 12-16,-3-1 12 0</inkml:trace>
  <inkml:trace contextRef="#ctx0" brushRef="#br0" timeOffset="15822.84">3583 3569 143 0,'-17'-3'184'0,"0"-2"-12"0,3 3-8 16,0 2-4-16,-1 0-12 0,2 0-8 0,1 0-12 0,1 2-12 0,0-2-12 0,2 5-12 15,-1-3-8-15,2 2-12 0,2-2-4 0,1 3-12 0,0-2-4 0,2-1-4 16,0 0-8-16,1-2-16 0,2 0-12 0,2 0-8 0,1 0-20 0,0-2-24 15,2-2-16-15,3 0-20 0,-1 0-20 0,3-2-20 0,-2-1-16 0,2 0-24 0,2 1-4 16,0-5-28-16,2 4 12 0,0-4 20 0,0 3 20 0,2-4 16 16,1 3 12-16,-1-2 12 0,0-1 12 0,2 1 8 0</inkml:trace>
  <inkml:trace contextRef="#ctx0" brushRef="#br0" timeOffset="17056.74">4550 3216 103 0,'2'-9'156'0,"-1"1"0"0,1-1-8 0,-2 0-4 0,0 1-8 0,-2 1 4 0,2 0-4 16,-3-1-4-16,3 1-12 0,-2 1-16 0,-2 0-8 0,1 0-12 15,1-1-8-15,-1 2-12 0,1 0-8 0,-1-1-4 0,0 1-8 0,0 1-4 0,1 0-8 16,-3 0-4-16,4 0-28 0,-4 1 0 0,4 2 0 0,-2-1 0 0,1-1 0 15,0 3 0-15,2-1 0 0,-1 1 0 0,-1 1 0 0,2 1 0 0,0 1 0 16,0 0 0-16,0 1 0 0,2 1 0 0,-1 1 0 0,-1 1 0 0,2 4 0 16,0-3 0-16,-1 5 0 0,1-1 0 0,1 2 0 0,1 2 0 0,-2 0 0 15,1 2 0-15,2 2 0 0,-2-1 0 0,2 3 0 0,0-2 0 0,0 4 0 0,2-2 0 16,-2 4 0-16,1-2 0 0,2 1 0 0,0 1 0 0,0 0 0 0,2 0 0 16,-1-3 0-16,2 3 0 0,0-3 0 0,0 2 0 0,0-2 0 0,1 2 0 15,1-4 0-15,0 0 0 0,0 0 0 0,0-3 0 0,-1 0 0 16,2-2 0-16,-1-1 0 0,1-2-52 0,1 0-32 0,-1-4-8 0,-2 0-16 0,4-1-20 15,-3-2-8-15,0-2-12 0,2-1-20 0,-3-2-8 0,3-1 4 0,-4 0 16 16,1-3 20-16,0 2 12 0,-1-2 20 0,-2-3 8 0,1 1 12 0,-2-2 8 0</inkml:trace>
  <inkml:trace contextRef="#ctx0" brushRef="#br0" timeOffset="17254.89">4676 3497 59 0,'-17'0'164'0,"3"-3"-8"0,-2 2-8 15,0 0-4-15,2 0-8 0,1 1-12 0,-1 0-4 0,2-3-8 0,0 1-8 16,0 2-8-16,4-2-12 0,-2 2 0 0,1-3-16 0,1 0-8 0,3-2-8 0,-1 3 0 16,4-3-12-16,-2-1-4 0,4 2-4 0,0-4-12 0,4 2-8 15,-1-1-12-15,4-2-24 0,-1 0-12 0,1 1-16 0,3-4-24 0,0 1-8 0,0 3-16 16,5-3-24-16,-3 1-16 0,3-3-20 0,-2 3-20 0,3-2 12 0,0 1 12 16,1 3 28-16,-1-3 12 0,3 1 12 0,-2 0 8 0,2 2 16 15,0-2 8-15</inkml:trace>
  <inkml:trace contextRef="#ctx0" brushRef="#br0" timeOffset="18389.82">5046 3286 83 0,'0'9'128'0,"0"-1"8"0,-1-1 0 0,-1 0 0 0,1 1-4 15,-4 1-4-15,2-5 4 0,0 5-12 0,-2-2-4 0,0-1-4 0,2 0-12 0,-2-2-8 16,-1 1-12-16,2-1-8 0,0 1-8 0,-1-3-8 0,2 3-8 0,0-4-4 16,0 3-4-16,0-3-8 0,1-1-4 0,-1 1-4 0,2 1-16 0,-1-4-8 15,2 1 0-15,0 0 0 0,2-1-20 0,-1-1-8 0,2 0-4 0,-1 0-4 16,2-1-4-16,0-1 0 0,-1 1-4 0,2-2 0 0,0 1-4 0,-1-1 0 15,2 0 8-15,-1 0 4 0,1-1 4 0,1-1 4 0,-1 2 8 0,0-1 0 0,1-1 0 16,-1 1 4-16,-1-1 8 0,1 0 8 0,2 0 8 0,-3-1 8 0,1 1 8 16,-1 1 8-16,0-1 4 0,0 0 12 0,-1 1 4 0,-1 1-4 0,2 0 4 15,-2 0 4-15,-1 0-4 0,-1 2-8 0,1 0-4 0,-2-1-4 0,2 2-4 16,-1 0-8-16,-2 1-24 0,1-3 0 0,-2 4 0 0,2 0 0 0,-3-1 0 16,1 2 0-16,1 2 0 0,-1-2 0 0,-3 2 0 0,2 3 0 0,1-3 0 0,-4 2 0 15,3 3 0-15,-2-1 0 0,1 1 0 0,0 0 0 0,-1 1 0 0,2 1 0 16,-1-1 0-16,1 3 0 0,-2 0 0 0,3-1 0 0,-1 1 0 0,2 1 0 15,-3 0 0-15,4-2 0 0,0 2 0 0,0 0 0 0,0 0 0 0,0-1 0 16,2 1 0-16,1-2 0 0,0 2 0 0,1-3 0 0,-1 1 0 0,4 0 0 16,-2-3 0-16,2 1 0 0,-1-1 0 0,0-1 0 0,5-2 0 0,-3 0-32 0,0-2-4 15,1 0 0-15,1 0 4 0,1-2 4 0,0 0 4 0,-3-4 4 0,3 3 4 16,0-4 0-16,-1 3 4 0,-1-4 0 0,1 0 4 0,1 0 0 16,-2 0 8-16,-2-1 8 0,2-3 0 0,-3 3 4 0,2-4 4 0,-1 3 8 0,0-2 0 0,-2 0 4 15,0-1 0-15,0 1-4 0,-2-3 4 0,2 3 0 0,-2-1 0 16,1 0-4-16,-2-1-24 0,1 3 0 0,-1-4 0 0,-1 2 0 0,1 0 0 0,-2 1 0 15,2-1 0-15,-1 2 0 0,-1 0 0 0,0-1 0 0,0 2 0 0,0-1 0 16,0 2 0-16,0-1 0 0,2 2 0 0,-2 0 0 0,0 0 0 16,1 2 0-16,1-1 0 0,-2 2 0 0,3 2 0 0,-1-2 0 0,1 3 0 0,0-1 0 15,2 2 0-15,-2-1 0 0,0 3 0 0,0-2 0 0,2 2 0 0,0 2 0 0,-2-2 0 16,3 3 0-16,-1-1 0 0,1 0 0 0,-1 1 0 0,0 0 0 0,0 2 0 16,1-2 0-16,-2 1 0 0,1 1 0 0,0-1 0 0,0 1 0 0,0-2 0 15,-2 1 0-15,3 0 0 0,-3 1 0 0,0 1 0 0,1-2 0 0,-3-1 0 16,1 1 0-16,-1-1 0 0,1 1 0 0,0-2 0 0,-2 1 0 0,1-2 0 15,-1 0 0-15,0 1 0 0,-1-2 0 0,-1 0 0 0,2 0 0 0,-2-1 0 16,1-1 0-16,-1 0 0 0,1 1 0 0,-3-4 0 0,3 2 0 0,-3-1 0 0,3 0 0 16,-2-3 0-16,0 2 0 0,0-3 0 0,1 0 0 0,-1 1 0 0,1-2 0 15,-1 0 0-15,2-1 0 0,-1-1 0 0,0 0 0 0,2 2 0 0,-3-4 0 16,3 1 0-16,0 0 0 0,0 0 0 0,2 0 0 0,-1 0 0 0,-1-1 0 0,4 1 0 16,-3 1 0-16,4-3 0 0,-2 3 0 0,-1-3 0 0,5 4 0 15,-2-2 0-15,0 1 0 0,1 0 0 0,-1 1 0 0,3 3 0 0,-2-3 0 0,2 1 0 16,0 4 0-16,-1-3 0 0,3 2 0 0,-3 1 0 0,1 1 0 0,3 0 0 15,-3 1 0-15,0 0 0 0,1 1 0 0,-1 0 0 0,0 1 0 0,-2 0 0 16,2 0 0-16,0 2 0 0,-2-3 0 0,2 4 0 0,-3-3 0 0,3 3 0 0,-2-3 0 16,-3 2 0-16,2 0 0 0,0 1 0 0,0-1 0 0,-2 0 0 0,3-1 0 15,-3 0 0-15,0 1 0 0,-1-2 0 0,1 1 0 0,0 0 0 0,-3 0 0 16,2-2 0-16,1 2 0 0,-3-1 0 0,2-1 0 0,-1 0 0 0,1-1 0 16,-2 0 0-16,2 0 0 0,0 0 0 0,-2-1 0 0,2 0 0 0,-2-1 0 0,3 1 0 15,-3-2 0-15,2 0 0 0,-1 0 0 0,1 0 0 0,1-2 0 16,-1 1 0-16,-1-1 0 0,1-1 0 0,1 1 0 0,-1 0 0 0,1 0 0 0,0-4 0 15,2 1 0-15,-1 2 0 0,0 1 0 0,-1-3 0 0,2 1 0 0,-2 1 0 16,2-1 0-16,1 1 0 0,-3-1 0 0,3 1 0 0,-1 0 0 0,0 0 0 16,0 1 0-16,2 1 0 0,-2 1 0 0,0 0 0 0,1 0 0 0,1 2 0 0,0-2 0 15,0 3 0-15,-1 0 0 0,2 1 0 0,1 1 0 0,-2-1 0 16,-1 2 0-16,2 0 0 0,1 2 0 0,-1-1 0 0,-1 2 0 0,1 0 0 16,1-1 0-16,-1 2 0 0,-2 1 0 0,3 0 0 0,0-1 0 0,-1 0 0 0,0 2 0 15,-2 0 0-15,5-2 0 0,-5 4 0 0,2-2 0 0,0 1 0 16,0-2 0-16,-2 1-16 0,-1 0-72 0,2 0-12 0,-1-1-8 0,0 0-4 0,-1-1-8 0,0 0-4 15,-1-1 12-15,1 2-4 0,0-4-4 0,-1 1 12 0,1-1 8 0,0-1 0 16,-2 0-12-16,2 0 8 0,-2-3 8 0,0 2 4 0,1-4 20 0,2 2 8 16,-3-3 12-16,0 0 12 0,0 0 24 0,0-3 20 0,1 2 20 0,-1-3 20 15,0 1 8-15,0-5 12 0,0 3 12 0,0-1 12 0,-1 0 4 0,1-1 12 16,-3-2 8-16,3 2 8 0,-1-3 8 0,-2 1 0 0,3 1 0 0,-1 0-8 0,-2 0-12 16,1 1-12-16,1-1-12 0,-2-2-8 0,0 4-8 0,2-1-8 0,-2 2-8 15,0-1-8-15,0 1-4 0,0 1-8 0,0 0-4 0,0 1-28 0,0 1 0 16,0 2 0-16,1 0 0 0,1 1 0 0,-1-1 0 0,1 3 0 0,2 3 0 15,-1-1 0-15,1 1 0 0,1 3 0 0,-1 0 0 0,1 3 0 0,0-1 0 16,2 3 0-16,0 0 0 0,-1 3 0 0,2 1 0 0,0 2 0 0,0 0 0 0,2 2 0 16,-2 2 0-16,2 0 0 0,0 1 0 0,0 3 0 0,2 0 0 0,-2 0 0 15,2 3 0-15,-1-1 0 0,1 1 0 0,0 0 0 0,-2 3 0 0,-1-3 0 16,3 1-24-16,-2 1-80 0,-2-2-16 0,3-1-16 0,-3 0-12 0,0 0 0 0,0-1 0 16,1-1 8-16,-2-3 4 0,-1 0 12 0,-1-1 12 0,1-4-4 15,0 2-8-15,-1-4 8 0,0-3 16 0,-2-2 12 0,0-1 8 0,-1-2 8 0</inkml:trace>
  <inkml:trace contextRef="#ctx0" brushRef="#br0" timeOffset="18656.09">6266 3285 27 0,'-15'-24'148'0,"1"-2"0"0,2 2 0 0,-1-1-8 16,-1 4 0-16,1-2-12 0,-1 3-4 0,4 0 8 0,-2 0-8 0,2 2-8 16,1 1-12-16,1 4-12 0,0-4-12 0,0 4-8 0,3 1-8 0,-1 0-8 15,1 2-8-15,1 1-4 0,2-2-4 0,-1 3-8 0,3 0-4 0,0 0-16 0,3 0-12 16,0 3 0-16,2-1 0 0,-1-2 0 0,1 2 0 0,0-1 0 15,3 0 0-15,0 1 0 0,-2 0 0 0,4 2 0 0,-2-2 0 0,1 0 0 0,2 2 0 16,-3 0 0-16,3 0 0 0,0 1-20 0,-1 1-8 0,2-3 0 0,-2 5 8 16,1-3 0-16,0 3 4 0,-2-2 0 0,1 2 0 0,1 0 4 0,-3 2-4 15,2 0 8-15,-1-1 0 0,-3 2 4 0,2 1-4 0,-5-1 4 0,2 1 4 0,0 1-4 16,-1 1 0-16,-2 0-4 0,1-1 8 0,-3 2-4 0,0 0-8 0,0 0-4 16,0 0-12-16,-3 1-12 0,1 0-12 0,-2-1-16 0,2 0-20 0,-2-1-20 15,0 3-12-15,-2-3-24 0,3 2-28 0,-2-1-4 0,0-2 24 0,-1 3 16 16,0-4 16-16,1 2 12 0,0 0 8 0,2-2 16 0,-2-1 8 0</inkml:trace>
  <inkml:trace contextRef="#ctx0" brushRef="#br0" timeOffset="18857.14">6718 2803 27 0,'6'-5'168'0,"-1"1"-4"0,-2 0-4 0,2-1-8 0,-4 1 0 0,-1 1-8 16,0-2-8-16,0 0-8 0,0 3-8 0,-4-3-16 0,2 3-12 15,1-3-8-15,-2 2-12 0,1-1-8 0,0 0-4 0,1 0-12 0,-1-1-4 0,2 0-8 16,0 1-4-16,0 0-4 0,2-1-16 0,-1-1-16 0,3 2-4 0,-1-1-24 16,0 1-16-16,3-2-20 0,-1 1-12 0,0-1-12 0,1 0-16 0,-1 2-20 0,2-2-16 15,0 1-16-15,1-1-20 0,-2 1 8 0,3 3 16 0,-1-3 20 0,0 2 12 16,-1 0 16-16,4 2 12 0,-3-1 12 0,-2 2 8 0</inkml:trace>
  <inkml:trace contextRef="#ctx0" brushRef="#br0" timeOffset="19009">6866 2791 47 0,'-6'15'168'0,"-3"1"4"0,1-2-4 0,1 1 4 0,-3 1-8 0,0-2-8 0,2 0-12 16,0 1-20-16,-3-3-12 0,3 1-16 0,2-1-8 0,-2 0-12 0,0 1-8 16,0-5-8-16,2 3-8 0,-1-4-4 0,1 2-4 0,2-1-4 0,0-2-12 15,1-2-8-15,0 0-20 0,3 1 0 0,0-3 0 0,0-2 0 0,3 0 0 16,0 0 0-16,2 0-32 0,0-2-44 0,2-3-24 0,0 1-16 0,1 0-24 16,0-2-24-16,1 1-20 0,-1-2-12 0,2 1 16 0,2-2 20 0,-2 3 16 15,-1-3 16-15,4-1 16 0,-4 1 16 0,1-1 4 0,2 0 16 0</inkml:trace>
  <inkml:trace contextRef="#ctx0" brushRef="#br0" timeOffset="19773.68">7962 2203 107 0,'-3'-5'164'0,"0"1"-8"0,-2 0-4 16,2-1-4-16,-2 1-8 0,-1 1-4 0,1-2-4 0,1 0-8 0,-3 1-8 15,4 0-12-15,-2-2-16 0,0 1-4 0,1-1-12 0,-1 2-8 0,4-3-8 16,-3 2-8-16,4-3 0 0,-1 2-8 0,1 0-4 0,1-3-4 0,1 2-32 15,1 0 0-15,0-1 0 0,3 0 0 0,-1 1 0 0,0-1 0 0,1-1 0 0,1 2 0 16,2-1 0-16,-1 0 0 0,2 1 0 0,-1 0 0 0,2 1 0 0,-1 0 0 16,-1 0 0-16,4 1 0 0,-4-1 0 0,4 4-16 0,-2-3-8 0,0 1 0 15,0 2 4-15,0 0 0 0,0 2 0 0,0 0 4 0,-3 0 0 0,2 2 4 16,-1 0 0-16,-1 2 0 0,-2 1 4 0,1-2 0 0,-2 2 4 0,1 1 0 16,-2 2 0-16,-2 1-4 0,1-2 4 0,-3 2 0 0,2 0 4 0,-2 1-4 0,-2 1 4 15,2 0 8-15,-3-1-4 0,1 2 4 0,-1 0-4 0,0 0 4 16,-1-1 0-16,-1 0 8 0,0 2 0 0,2-1 0 0,-2-1 0 0,0 0 0 0,0 0 0 15,-1 0-8-15,2-1 4 0,0 0-4 0,-2-1 0 0,3 0 0 0,-2 0 8 16,3 0-8-16,-2-1 0 0,1-1 0 0,1-1 8 0,2 0-12 0,-1 0-4 16,1 1 0-16,1-3 0 0,-1 2 0 0,3-2 0 0,-1-1 0 0,4 1 0 0,-3 0 0 15,2-1 0-15,1 0 0 0,1-2 0 0,0 2 0 0,1 0 0 0,0 0 0 16,0-1 0-16,3 0 0 0,-3 0 0 0,2 0 0 0,2 3 0 0,-2-3 0 16,1 2 0-16,1-2 0 0,-2 0 0 0,1 4 0 0,0-1 0 0,0-1 0 15,-1 0 0-15,2 1 0 0,-2-1 0 0,0 4 0 0,0-2 0 0,-2 0 0 16,-1 0 0-16,2 0 0 0,-1 1 0 0,-3 1 0 0,0-1 0 0,-2 1 0 0,3 0 0 15,-3-1 0-15,-1 2 0 0,-2-2 0 0,0 1 0 0,0 0 0 0,-5 3 0 16,4-5 0-16,-4 3 0 0,2-1 0 0,-2-1 0 0,-2 1 0 16,1-1 0-16,-2-1 0 0,0 1 0 0,0-1 0 0,0 0 0 0,-1 1 0 0,0-3 0 0,-1 1 0 15,1-1 0-15,-1 0 0 0,0-2 0 0,1 2 0 0,0-4-4 16,1 1-60-16,0-1-12 0,-1-1-8 0,2-1-12 0,1-1-16 0,1-2-12 16,0-1-12-16,-1 2-8 0,5-4-4 0,-3 0-20 0,4 0 4 0,0-1 16 0,2 0 20 15,1-2 12-15,3-1 12 0,-1 2 16 0,1-3 12 0</inkml:trace>
  <inkml:trace contextRef="#ctx0" brushRef="#br0" timeOffset="20041.57">8758 1960 155 0,'1'-7'192'0,"1"-4"0"0,-2 3-8 0,0-3-4 0,0 2-20 0,0-1-20 16,0 2-16-16,-2-1-12 0,2 1-12 0,-3-1-12 0,3 2-20 0,-3-1 0 0,1 1-4 15,1 1-12-15,-1 0-4 0,0-2-4 0,-1 3-8 0,2-1-4 0,1 3-24 16,-2-1-8-16,-1 3 0 0,3-1 0 0,0 1 0 0,0 2 0 16,3 2 0-16,-1 0 0 0,-1 1 0 0,2 0 0 0,-1 3 0 0,1 1 0 0,2 1 0 0,-2 1 0 15,2 2 0-15,0 0 0 0,2 3 0 0,0 0 0 0,-2 2 0 16,1-1 0-16,3 2 0 0,-2 1 0 0,-1 3 0 0,4-2 0 0,-3 3 0 0,1 1 0 16,0 0 0-16,0 1 0 0,0 0 0 0,0 1 0 0,0 0 0 0,-2 0 0 15,2-3-20-15,0 3-76 0,-2-3-24 0,1 1-28 0,-1-2-20 0,0-1-24 16,1-4-12-16,-1 0 12 0,-1 0 24 0,1-1 20 0,0-3 16 0,-1-1 16 15,-2-3 12-15,2-1 12 0,0-1 8 0</inkml:trace>
  <inkml:trace contextRef="#ctx0" brushRef="#br0" timeOffset="22326.57">3265 5733 79 0,'3'-5'164'16,"0"2"-8"-16,0-1-4 0,-1-1 4 0,1 1-16 0,-1-1 8 0,-2 2-4 15,1-1-12-15,-1-1-16 0,0 3-12 0,-1-4-12 0,-1 2-12 0,0 2-12 16,1-3-8-16,-2 3-4 0,1-1-8 0,-3 0-4 0,2 0-8 0,-2 2 0 16,0-1-4-16,-2 1-28 0,2-1-4 0,-1 2 0 0,-1 0 0 0,1 0 0 0,-2 2 0 15,0 1 0-15,0 0 0 0,-1-1 0 0,1 3 0 0,0 2 0 0,0-1 0 16,0 2 0-16,2 1 0 0,-2 2 0 0,1-1 0 0,1 2 0 0,0 2 0 16,1-1 0-16,0 2 0 0,2 2 0 0,0-1 0 0,1 0 0 0,1 3 0 15,1-1 0-15,0 0 0 0,0 0 0 0,3 3 0 0,0-3 0 0,0 1 0 16,4 0 0-16,-1 0 0 0,2-1 0 0,0 0 0 0,0-2 0 0,4 1 0 0,-2-2 0 15,3-2 0-15,1 1 0 0,0-4 0 0,0-1-92 0,2 1-24 0,-2-6-20 16,2 2-20-16,0-3-16 0,0 0-20 0,1-3-4 0,-1-1 20 0,1-1 20 16,-2-3 16-16,2-1 20 0,-1 0 16 0,0-3 8 0,-2 0 12 0,2-1 8 15</inkml:trace>
  <inkml:trace contextRef="#ctx0" brushRef="#br0" timeOffset="22725.72">3519 5629 27 0,'-8'-20'152'0,"0"1"8"0,-1 1-4 0,-1 0-8 0,1 1 4 0,0 1-8 15,-1 0-4-15,2 1-8 0,-2 1-8 0,1 0-12 0,1 3-16 0,0 0-12 0,-1 1-4 16,3 1-16-16,-1-2-8 0,1 4-4 0,-1-1-8 0,0 2 0 16,2 0-8-16,2 4-4 0,-1-3-20 0,1 3-12 0,3 2 0 0,0 2 0 0,0-2 0 15,0 5 0-15,2-3 0 0,1 4 0 0,2 0 0 0,0 2 0 0,-2 1 0 16,4 0 0-16,0 1 0 0,1 2 0 0,-2 2 0 0,3-1 0 0,0 2 0 16,0 1 0-16,0 1 0 0,1 2 0 0,0-2 0 0,-1 1 0 0,2 3 0 0,-1-2 0 15,-1 3 0-15,2-3 0 0,0 2 0 0,-3-1 0 0,3 0 0 16,-1 0 0-16,-2-3 0 0,1 4 0 0,-1-3 0 0,-2-2 0 0,1 0 0 0,0 1 0 15,-2-3 0-15,2 1 0 0,-4-3 0 0,2 0 0 0,-2-3 0 0,0 2 0 16,1-4 0-16,-2 0 0 0,1-2 0 0,-3-1 0 0,3-2 0 0,-3 0 0 16,2-2 0-16,-2-2 0 0,0-1 0 0,0-2 0 0,0-1 0 0,0-1 0 0,0-1 0 15,0-1 0-15,0 0 0 0,0-1 0 0,0-1 0 0,0 0 0 16,0-3 0-16,0 2 0 0,2-2 0 0,-1 1 0 0,1 1 0 0,1-3 0 0,-1 1 0 16,1 1 0-16,2-1 0 0,-1-1 0 0,1 3 0 0,1-1 0 0,-1 0 0 0,2 1 0 15,0 1 0-15,1 0 0 0,-2 2 0 0,3 0 0 0,1 0 0 16,0 4 0-16,0-4 0 0,2 6 0 0,-2-2 0 0,1 3 0 0,1-1 0 0,1 3 0 15,-1 0 0-15,0 0 0 0,-1 1 0 0,3 1 0 0,-3 2 0 0,3 0 0 16,-3 1 0-16,-1 1 0 0,4-1 0 0,-6 3 0 0,3-2 0 0,0 3-44 16,-3 0-56-16,2 0-12 0,-1-1-20 0,-1 3-20 0,0-1-20 0,-2 0-16 0,1-1-12 15,-1 1 24-15,0 1 24 0,-1-1 16 0,-2-2 16 0,2 3 16 16,0-1 8-16,1-3 8 0,-2 3 16 0</inkml:trace>
  <inkml:trace contextRef="#ctx0" brushRef="#br0" timeOffset="23547">4306 5547 107 0,'-3'-10'176'0,"-1"1"-8"0,1 2 0 0,-2-2-12 15,0 2-12-15,-1 1-4 0,-1 0-8 0,-2 2-8 0,3-1-16 0,-1 0-16 16,-2 4-8-16,-2-2-4 0,3 2-12 0,0-1-12 0,-1 2-4 0,-1 0-4 16,2 0-4-16,0 3-12 0,-1-2 0 0,1 1-4 0,0 2-20 0,1 1-8 15,-2-2 0-15,4 3 0 0,-1-2 0 0,-1 2 0 0,0 0 0 0,4 0 0 0,-2 2 0 16,3-2 0-16,-1 3 0 0,3-2 0 0,-3 2 0 0,3-1 0 0,0 2 0 15,1-3 0-15,1 3 0 0,0-1 0 0,1-1 0 0,0 2 0 0,2-1 0 16,1-2 0-16,-1 1 0 0,1-1 0 0,1 0 0 0,-1 0 0 0,3 0 0 0,-1-2 0 16,0 0 0-16,1-3 0 0,1 2 0 0,-2 0 0 0,2-2-8 15,0-1 0-15,-2 0 0 0,2-1 4 0,-1-1 0 0,-1 1-4 0,0-1 8 0,3-3 0 16,-5 2 8-16,1-2-4 0,1-1 4 0,-2 3 0 0,0-3 4 0,1-1-12 16,-2 2 0-16,-1-2 0 0,1-1 0 0,-2 2 0 0,2-1 0 0,-2-2 0 15,0 2 0-15,-1 1 0 0,-1-4 0 0,1 3 0 0,0 0 0 0,-1-1 0 16,1 1 0-16,-2 0 0 0,1 0 0 0,-1 2 0 0,0 0 0 0,-1-1 0 15,-1 0 0-15,2 1 0 0,-1 1 0 0,1 0 0 0,-2 0 0 0,0 1 0 0,2 2 0 16,-1-2 0-16,-1 2 0 0,-1 2 0 0,3 0 0 0,-2 1 0 0,-2 0 0 16,4 0 0-16,-3 3 0 0,3-2 0 0,-2 2 0 0,1 1 0 0,-1 0 0 15,2 2 0-15,0-2 0 0,0 3 0 0,0-4 0 0,0 4 0 0,0 0 0 0,3-2 0 16,-1 0 0-16,-1 1 0 0,1 1 0 0,4-3 0 0,-3 2 0 16,2-1 0-16,1-2 0 0,-1 0 0 0,0 0 0 0,4-1-12 0,-1-1-28 0,0-3 0 15,0 1 0-15,3-1 0 0,-1-1 0 0,2-1 4 0,-1-2 4 0,1-1 0 16,0 0 4-16,-1-2 4 0,2 0 0 0,1-1 8 0,-3-1 4 0,3-1 8 15,-3 0 0-15,3-1 8 0,-4-2 4 0,1 1 4 0,0-2 8 0,0 0-4 0,-1-1 8 16,-1 0 8-16,-1 0 0 0,0-2 4 0,-3 0-4 0,1 1 0 0,0-2 8 16,-1 2-4-16,-2-2-4 0,-1 0 0 0,1 2-4 0,-1 0-20 0,-2-2-8 15,0 2 0-15,-2 0 0 0,0 0 0 0,1 2 0 0,-4-1 0 0,2 2 0 16,1 0 0-16,-4 0 0 0,2 2 0 0,-1-1 0 0,0 2 0 0,0 2 0 16,-1-1 0-16,-2 1 0 0,3 2 0 0,-1 0 0 0,-1 4 0 0,1-1 0 0,0 2 0 15,-2 0 0-15,3 0 0 0,0 2 0 0,-1 2 0 0,2-2 0 16,-1 3 0-16,0 1 0 0,3-2 0 0,-1 4 0 0,0-2 0 0,3 0 0 0,-2 1 0 15,1 0 0-15,-1 1 0 0,2-3 0 0,2 3 0 0,-1 1 0 0,1-3 0 16,0 1 0-16,1-1 0 0,0 0 0 0,2-2-32 0,0 2 4 0,1-2-4 16,0 1 4-16,0-2 0 0,2 0 0 0,0 0 4 0,0 0 0 0,2-3 4 0,-1 0 4 15,-1 2 0-15,0-2 4 0,2-2 0 0,0 2 0 0,-2 0 4 16,0-3 4-16,0 1 4 0,0 0 0 0,0 0 12 0,0-1 0 0,-2 0-4 0,2 1 12 16,-2 0 4-16,1-2 4 0,-1 2-4 0,-3-1 4 0,3 0-4 0,-1 0 0 15,0 1 0-15,-2-1-4 0,-1 2 0 0,1-2 4 0,0 1-8 0,-1 1 0 16,-2 1-16-16,3-2 0 0,-3 2 0 0,0 0 0 0,0 2 0 0,0-2 0 0,0 1 0 15,0 2 0-15,-2 0 0 0,1 0 0 0,1 2 0 0,-2-1 0 16,-1 0 0-16,3 2 0 0,-3 2 0 0,1-2 0 0,-1 1 0 0,3 2 0 0,-3 1 0 16,1-1 0-16,1 0 0 0,-1 1 0 0,0 1 0 0,2-1 0 0,0 1 0 15,0 0 0-15,0 0 0 0,0 0 0 0,0 0 0 0,2 2 0 0,1-3 0 16,-1 3 0-16,1-3 0 0,0 0 0 0,2-1 0 0,-2 0 0 0,2 2 0 0,3-4 0 16,-2 1 0-16,0-1 0 0,1-1 0 0,2 0 0 0,-1-1 0 15,2-1 0-15,-1-1 0 0,2-1 0 0,0-1 0 0,-1-1-36 0,2 0-52 0,0-1-24 16,0-2-24-16,-1 0-12 0,0 0-20 0,2-3-20 0,-2 1-8 0,1-1 20 0,-2-1 20 15,1 2 20-15,0-2 12 0,-1-2 20 0,-1 0 8 0,-1 2 16 16,1-3 4-16</inkml:trace>
  <inkml:trace contextRef="#ctx0" brushRef="#br0" timeOffset="25511.82">5943 4944 27 0,'2'-1'140'0,"-1"-3"-4"0,-1 2-4 0,2-1 0 0,-2 1-4 15,1-1-4-15,1 0-4 0,-2 1 0 0,0-3-4 0,0 1-4 0,0 2-8 0,0-2-4 16,0 1-8-16,0-2-12 0,0 1-8 0,0 1-8 0,0-1-8 16,0 1 0-16,0-2-12 0,0 2-4 0,0 0-8 0,0-1-12 0,0 1-20 0,0 0 0 15,0-1 0-15,0 2 0 0,0-1 0 0,0 0 0 0,0 0 0 0,0 1 0 16,0-1 0-16,0 1 0 0,0 0 0 0,0 0 0 0,0 0 0 0,0 1 0 16,0 0 0-16,0-1 0 0,0 2 0 0,0-2 0 0,0 2 0 15,0-1 0-15,0 1 0 0,0-1 0 0,0 1 0 0,0 0 0 0,0 0 0 0,0 0 0 16,0 0 0-16,0 0 0 0,0 0 0 0,-2 0 0 0,2 0 0 0,0 0 0 0,-1 0 0 15,1 0 0-15,0 0 0 0,0 0 0 0,0 0 0 0,0 1 0 0,0-1 0 16,0 0 0-16,0 0 0 0,-2 0 0 0,2 0 0 0,0 0 0 0,0 0 0 0,0 0 0 16,0 0 0-16,0 0 0 0,0 0 0 0,0 0 0 0,0 0 0 0,0 0 0 15,0 0 0-15,0 0 0 0,-1 0 0 0,1 0 0 0,0 0 0 0,0 0 0 16,0 0 0-16,0 0 0 0,0 0 0 0,0 0 0 0,0 0 0 0,0 0 0 16,0 0 0-16,0 0 0 0,0 0 0 0,0 0 0 0,0 0 0 0,0 0 0 15,0 0 0-15,0 0 0 0,0 0 0 0,-2 0 0 0,4 0 0 0,-4 0 0 0,2 0 0 16,0 0 0-16,0 0 0 0,0 0 0 0,0 0 0 0,0 0 0 0,0 0 0 15,-2 0 0-15,2 0 0 0,0 0 0 0,0 0 0 0,0 0 0 0,0 0 0 16,0 0 0-16,0 0 0 0,0 0 0 0,0 0 0 0,0 0 0 0,0 0 0 0,0 0 0 16,0 0 0-16,-1 0 0 0,1-1 0 0,0 1 0 0,0 0 0 15,0 0 0-15,-2 0 0 0,2 0 0 0,2 0 0 0,-4 0 0 0,2 0 0 0,0 0 0 16,0 0 0-16,0 0 0 0,0 0 0 0,0 0 0 0,0 0 0 0,0-2 0 16,0 2 0-16,0 0 0 0,0 0 0 0,0 0 0 0,0 0 0 0,0 0 0 0,0 0 0 15,0-2 0-15,0 2 0 0,0 0 0 0,-1-1 0 0,1 1 0 0,0 0 0 16,0 0 0-16,0 0 0 0,0 0 0 0,-2 0 0 0,2 0 0 0,0 0 0 15,0 0 0-15,0 0 0 0,0 0 0 0,-3 0 0 0,3 0 0 0,0 0 0 16,0 0 0-16,0 0 0 0,0 0 0 0,0 0 0 0,0 0 0 0,0-1 0 16,0 1 0-16,0 0 0 0,0 0 0 0,0 0 0 0,-1 1 0 0,2-2 0 0,-2 1 0 15,1 0 0-15,0 0 0 0,1 0 0 0,-2 0 0 0,1 0 0 16,0 0 0-16,0 0 0 0,1 0 0 0,-2 0 0 0,1 0 0 0,0 0 0 0,0 0 0 0,0 0 0 16,0 0 0-16,0 0 0 0,0 0 0 0,0 0 0 0,0 0 0 15,0 0 0-15,0 0 0 0,-2 0 0 0,2 0 0 0,0 0 0 0,0 0 0 0,0 0 0 16,0 0 0-16,0 0 0 0,0 0 0 0,0 0 0 0,-1 0 0 0,1 0 0 15,0 0 0-15,-2 0 0 0,2 0 0 0,0 0 0 0,0 0 0 0,0 0 0 16,0-2 0-16,-2 2 0 0,2 0 0 0,0 0 0 0,0 0 0 0,0 0 0 16,0 0 0-16,0 0 0 0,0 0 0 0,-1 0 0 0,1 0 0 0,0 0 0 15,0 0 0-15,0 0 0 0,0 0 0 0,-2 0 0 0,2 0 0 0,0 0 0 0,0 0 0 16,0-1 0-16,0 1 0 0,0 0 0 0,0 0 0 0,0 0 0 0,0 0 0 16,2 0 0-16,-2 0 0 0,0 0 0 0,0 1 0 0,1-1 0 0,-1 0 0 0,2 3 0 15,-2-3 0-15,2 3 0 0,-1 0 0 0,2 0 0 0,-3 0 0 16,5 2 0-16,-4-3 0 0,2 5 0 0,2-3 0 0,-3 3 0 0,1-1 0 0,2 1 0 15,-2-1 0-15,2 1 0 0,1 1 0 0,-1-1 0 0,-2 2 0 0,3 0 0 16,-1 0 0-16,0 0 0 0,1 2 0 0,0-1 0 0,-1-1 0 0,0 2 0 16,-2-3 0-16,2 3 0 0,1-2 0 0,-3 2 0 0,0-2 0 0,1 0 0 0,0 0 0 15,-2-2 0-15,1 1 0 0,-3 0 0 0,2-1 0 0,-1 0 0 0,1-1 0 16,-2 0 0-16,0-1 0 0,0-1 0 0,-2 1 0 0,1-2 0 0,-1 0 0 0,1 0 0 16,-3-2 0-16,3 1 0 0,-2-2 0 0,-1 0 0 0,1-2 0 15,0 1 0-15,-3-1 0 0,3-1 0 0,-2 0 0 0,2-3 0 0,-2 2 0 0,0-2 0 16,2-1 0-16,-3-1 0 0,1-2 0 0,0 2 0 0,2-3 0 0,-2 1 0 15,2-2 0-15,-2 0 0 0,1 0 0 0,1-4 0 0,1 3 0 0,-1-2 0 16,1 2 0-16,2-2 0 0,-1 1 0 0,1-1 0 0,1-1 0 0,-1 1 0 0,2 0 0 16,1 0 0-16,0-1 0 0,3 3 0 0,-1-1 0 0,0 2 0 15,1-1 0-15,2-2 0 0,1 5 0 0,1-2 0 0,0 4 0 0,0-1 0 0,3 1 0 16,-1 1 0-16,2 3 0 0,0-3 0 0,0 5 0 0,2 0 0 0,-2 0 0 16,2 1 0-16,1 1 0 0,-2 1 0 0,2 1 0 0,-3 2 0 0,2 1 0 15,0-3 0-15,0 4 0 0,-2 0 0 0,0 0 0 0,-1 1 0 0,-1 0 0 0,1 3 0 16,-2-3 0-16,0 0 0 0,-1 3 0 0,-1-1 0 0,-1-2 0 15,0 3 0-15,-2 0 0 0,1-3 0 0,-4 1 0 0,3-1 0 0,-3 0 0 0,0 1 0 16,-1-2 0-16,0-1 0 0,-2 2 0 0,0-1 0 0,-2-1 0 0,0-2 0 16,1 0 0-16,-1 0 0 0,-1-2 0 0,0 1 0 0,-2-2 0 0,2 0 0 15,0-2 0-15,-2 1 0 0,0-1 0 0,2-2 0 0,-2 1 0 0,-1-2 0 0,2-1 0 16,-1-1 0-16,0 0 0 0,0 0 0 0,0 0 0 0,-1-2 0 0,2-2 0 16,-1 2 0-16,0-1 0 0,2-1 0 0,-1-1 0 0,1 1 0 0,0 0 0 15,0-2 0-15,0 2 0 0,2 1 0 0,-1-3 0 0,2 1 0 0,0 0 0 16,0 2 0-16,0-1 0 0,3 1 0 0,0-1 0 0,0 2 0 0,0 0 0 15,2 1 0-15,0 1 0 0,1 0 0 0,2 1 0 0,0 1 0 0,0 2 0 0,2 2 0 16,0-2 0-16,0 3 0 0,1 0 0 0,1 1 0 0,0 1 0 0,-1 2 0 16,1-1 0-16,0 2 0 0,0 1 0 0,-1-1 0 0,2 3 0 0,-1 0 0 15,0-1 0-15,-1 2 0 0,1 1 0 0,0 0 0 0,0-1 0 0,-2 1 0 16,-1 0 0-16,2 2-36 0,-1-1-52 0,-2 2-4 0,0-3-16 0,-1 0-16 16,0 1-8-16,-1-1-8 0,-1 0-24 0,1 0-4 0,-1-2-4 0,-1 2 16 0,-2-3 4 15,3 1 32-15,-2-2 12 0,-1 1 12 0,1-2 12 0,-1-1 12 16</inkml:trace>
  <inkml:trace contextRef="#ctx0" brushRef="#br0" timeOffset="25960.83">6731 4672 31 0,'1'-12'152'0,"-1"1"0"0,0-1 4 0,0-1-4 0,0 2 0 16,0 1 0-16,0 0-8 0,0-1-12 0,-3 1-12 0,3 2-16 0,-1-1-12 0,-1 3-8 16,0-2-8-16,1 1-8 0,-1 1-8 0,0 2-8 0,1 1-8 0,1 0-4 15,0 0-8-15,0 1 0 0,0 2-12 0,1 2-20 0,1-2 0 0,0 3 0 16,1 0 0-16,-1-2 0 0,2 2 0 0,-2 2 0 0,4-1 0 0,-3 0 0 0,2 2 0 15,1-1 0-15,1 1 0 0,-1 1 0 0,0-1 0 0,2 0 0 0,0-1 0 16,-1 1 0-16,0 0 0 0,3 0 0 0,-2 0 0 0,1 0 0 0,-1 0 0 16,2 0 0-16,-1-3-20 0,2 2 0 0,-1-1-4 0,-1 0 4 0,2-2 0 15,0 2 0-15,-1-3 12 0,1 0 0 0,-2-1 4 0,1 2-8 0,2-4 12 16,-2 2-12-16,-2-1 8 0,3 0 4 0,-3-1 0 0,0-1 0 0,-2 0 4 0,3 0 12 16,-2-3 8-16,-1 4 4 0,1-5 4 0,-1 1 0 0,-2 0 0 0,1 0-28 15,0-3-4-15,-2 1 0 0,-1 1 0 0,1-2 0 0,-3 0 0 0,0-2 0 16,0 1 0-16,0-1 0 0,-1-1 0 0,-1 2 0 0,0-2 0 0,-1 0 0 15,-2 0 0-15,2 0 0 0,1 0 0 0,-2 0 0 0,-1 0 0 0,2 1 0 16,-2 2 0-16,2-4 0 0,0 3 0 0,-2 0 0 0,3 2 0 0,-1 0 0 0,-3 1 0 16,5 2 0-16,-1 0 0 0,-1 2 0 0,1 2 0 0,2 1 0 15,-1 3 0-15,1 0 0 0,0 1 0 0,1 4 0 0,1 1 0 0,1 1 0 0,-1 4 0 0,2-1 0 16,1 4 0-16,0 1 0 0,1 1 0 0,-1 3 0 0,4 3 0 0,-3 2 0 16,2 1 0-16,2 1 0 0,-1 0 0 0,1 5 0 0,0 0 0 15,0 3 0-15,2-2 0 0,-1 3 0 0,1-1 0 0,-1 3 0 0,3-2 0 0,-2-1 0 16,-1 1 0-16,4-1 0 0,-5 1 0 0,4-1 0 0,-3-3 0 0,1-1 0 15,1 0 0-15,-3-2 0 0,0 0 0 0,2-4 0 0,-4 0 0 0,2-2 0 0,-1-3-44 16,-1-1-52-16,0-3-16 0,0-3-16 0,0-1-20 0,-2-4-8 0,0-2-12 16,-1-4-8-16,0-1-4 0,1-2 20 0,0-2 20 0,-2-2 16 0,-1-1 12 15,0-4 16-15,0 1 8 0,-1-4 12 0</inkml:trace>
  <inkml:trace contextRef="#ctx0" brushRef="#br0" timeOffset="26510.37">7866 3999 135 0,'0'-8'164'0,"2"0"4"0,-1 3-4 0,-1-3 0 0,3 2 0 0,-3 2-12 0,0-2-12 16,0 1-20-16,0 3-16 0,0-2-8 0,0-1-12 0,-1 3-12 0,-1 0-8 16,2-1-8-16,0 2-4 0,-3-1-8 0,3 1-4 0,-2-1-4 0,-1 1-8 15,0-1-28-15,1 2 0 0,-3 0 0 0,2 0 0 0,-3 2 0 0,2-1 0 16,-3 1 0-16,1-1 0 0,-1 1 0 0,-2 0 0 0,1 0 0 0,0 0 0 16,-3 3 0-16,3-3 0 0,-3 2 0 0,0-2 0 0,3 3 0 0,-3-2 0 0,1 1 0 15,-2-1 0-15,2 2 0 0,-2-2 0 0,2 1 0 0,1 1 0 0,-2-3 0 16,1 3 0-16,2-2 0 0,-1 2 0 0,-2-2 0 0,3 1 0 0,1-1 0 15,1-2 0-15,-2 3 0 0,2-2 0 0,3 2 0 0,-2-3 0 0,3 3 0 0,-1-2 0 16,2 0 0-16,-1 1 0 0,4-2 0 0,-1 2 0 0,1 0 0 16,-1 0 0-16,3 1 0 0,-1-2 0 0,0 3 0 0,0-2 0 0,2 1 0 0,1 2 0 15,0 0 0-15,-1 0 0 0,0 1 0 0,0 2 0 0,4-1 0 0,-3 0 0 16,-1 3 0-16,3-1 0 0,-3 2 0 0,4-1 0 0,-2 4 0 0,-1-2 0 16,1 2 0-16,-1 1 0 0,3-1 0 0,-4 2 0 0,3-1 0 0,-3 2 0 0,2 0 0 15,0 0 0-15,-2 2 0 0,-1-2 0 0,1 1 0 0,0 0 0 16,1 1 0-16,-1 0 0 0,-2-1 0 0,3 0 0 0,-2-2 0 0,-1 3 0 0,2-2 0 15,-1-1 0-15,1 0 0 0,-2-2 0 0,2 2 0 0,-2-3 0 0,2 0 0 16,1 0 0-16,0-2 0 0,-1-2 0 0,0-1 0 0,1 0 0 0,2-2 0 0,0-1 0 16,0 0 0-16,0-1 0 0,0 1 0 0,4-6 0 0,-4 2 0 15,4-2 0-15,-2 0 0 0,0 0 0 0,1 0 0 0,2-2 0 0,-4-1 0 0,4 0 0 16,-4 0 0-16,1-1 0 0,2-1-68 0,-2 0-40 0,0 0-16 0,0 0-24 16,-2-1-28-16,0 0-24 0,0 1-4 0,0-1 20 0,-2-2 20 0,-1 2 20 15,0-2 16-15,0 2 20 0,-2 0 8 0,-3 2 12 0,4-2 12 0</inkml:trace>
  <inkml:trace contextRef="#ctx0" brushRef="#br0" timeOffset="28295.09">8568 3947 43 0,'6'-4'96'0,"-2"2"4"0,0-3 12 0,2 5-4 0,-3-4 0 16,1 2 4-16,-1-1 0 0,0 1 0 0,0-1-4 0,1 0 4 0,-3 2 0 15,4-2-4-15,-2-1 0 0,0 3-12 0,-3-2-8 0,3 0-8 0,-1 2-12 16,-1-2-8-16,1 0-4 0,-2 1-12 0,3 0 0 0,-3 0-8 0,2-1-12 16,-1 1-24-16,-1-1 0 0,0 2 0 0,0-2 0 0,0 2 0 0,0-1 0 15,0 0 0-15,-1 0 0 0,-1 2 0 0,2-3 0 0,-3 2 0 0,3 1 0 0,-2 0 0 16,-1-1 0-16,0 1 0 0,1 0 0 0,-2 1 0 0,-1-1 0 0,2 0 0 15,-2 4 0-15,2-4 0 0,-2 2 0 0,0 0 0 0,-1 1 0 0,2 0 0 0,-1 0 0 16,0 0 0-16,0 0 0 0,0 0 0 0,-1 2 0 0,0-3 0 0,1 1 0 16,0 0 0-16,2 1 0 0,-2 0 0 0,-1 0 0 0,3-1 0 0,-2 2 0 15,2-1 0-15,0-1 0 0,-2 1 0 0,3 1 0 0,-1-1 0 0,2 2 0 16,-1-2 0-16,0 0 0 0,2 1 0 0,0-1 0 0,0 1 0 0,2 1 0 16,-2-2 0-16,3 2 0 0,-3 0 0 0,3 0 0 0,-1 2 0 0,1-3 0 0,-1 3 0 15,1-2 0-15,0 3 0 0,-1-1 0 0,3 1 0 0,-1 0 0 16,-1 0 0-16,0-1 0 0,2 2 0 0,-2-1 0 0,1 1 0 0,-1-2 0 0,0 2 0 0,3-1 0 15,-3 2 0-15,2-3 0 0,-2 2 0 0,0-1 0 0,1-2 0 0,-1 3 0 16,0-3 0-16,0 0 0 0,3 1 0 0,-4-2 0 0,1-1 0 0,0 1 0 16,-1 0 0-16,1-1 0 0,0-1 0 0,-1 0 0 0,1-1 0 0,0-3 0 15,-1 3 0-15,4-3 0 0,-3 0 0 0,0-2 0 0,1 1 0 0,0-2 0 16,0 1 0-16,0 0 0 0,2-3 0 0,-1 1 0 0,0-2 0 0,1 0 0 16,-1 1 0-16,2-1 0 0,-1-1 0 0,0 2 0 0,0-1 0 0,1-2 0 15,-1 1 0-15,3 1 0 0,-1-2 0 0,-1 2 0 0,2 0 0 0,-1 0 0 0,0-1 0 16,0 2 0-16,1-1 0 0,-1 2 0 0,0 0 0 0,0-1 0 0,3 4 0 15,-3-3 0-15,0 1 0 0,1 3 0 0,-2 0 0 0,2 0 0 0,-4 0 0 16,4 3 0-16,-2-1 0 0,-1 1 0 0,-1 2 0 0,1-1 0 0,-1 0 0 0,1 2 0 16,-1 0 0-16,-2 0 0 0,0 1 0 0,-1 2 0 0,1-1 0 15,-3 0 0-15,0 1 0 0,0 0 0 0,0 1 0 0,-3-1 0 0,1 2 0 0,-1 0 0 16,-2-1 0-16,1 1 0 0,-2-1 0 0,-1 0 0 0,1 1 0 0,-4-1 0 16,1-1 0-16,1 3 0 0,0-3 0 0,-2 1 0 0,-2 0 0 0,2-1 0 15,2-2 0-15,-4 2-16 0,2-1-52 0,1-1-20 0,-2-1-12 0,1 0-20 0,1-1-16 16,-2-2-20-16,4 0-28 0,-1-1-12 0,-1-1 20 0,3-1 16 0,-1-1 20 15,3-1 16-15,0-2 20 0,1-1 12 0,0-1 8 0,1-1 8 0</inkml:trace>
  <inkml:trace contextRef="#ctx0" brushRef="#br0" timeOffset="28692.82">9211 3829 103 0,'4'-3'164'15,"-1"-1"-4"-15,-2 1 0 0,-1 2 4 0,0-1-8 0,0 0-4 0,0 2-12 16,-3 0-16-16,2 2-12 0,-3 0-12 0,1-1-12 0,0 2-12 0,0 0-8 0,-2 0-12 16,2 1-4-16,-2 0-4 0,2 1-8 0,-2 1-4 0,2 0-4 15,-2 2-16-15,1-2-16 0,2 1 0 0,-2 1 0 0,2-1 0 0,-1 1 0 0,1 1 0 16,2 0 0-16,-3-2 0 0,3 3 0 0,0 0 0 0,0-1 0 0,2 0 0 16,-1 0 0-16,2 0 0 0,1-1 0 0,-1 2 0 0,3-3 0 0,-2 1 0 0,1-1 0 15,3 1 0-15,-1-2 0 0,2-2 0 0,-1 3 0 0,2-5 0 0,0 3 0 16,0-2 0-16,-2-2-4 0,3 1-24 0,2-1 4 0,-4-1 0 0,5-1 4 15,-4-1 0-15,1 1 8 0,1-2 0 0,0-2-4 0,-1 1 8 0,0-2 0 16,-2 1 0-16,1-3 4 0,1 2 0 0,-3-1 12 0,0-2 0 0,-1 2 4 16,0-3 0-16,-2 2 0 0,-1-3 4 0,0 1 0 0,-3 0-4 0,-1 0 8 0,0-2 0 15,0 1 0-15,-3 3 0 0,1-4-4 0,-2 1-16 0,0-1 0 0,-2 1 0 16,-2 1 0-16,2-1 0 0,-2 4 0 0,0-3 0 0,-3 1 0 0,0 2 0 16,1-2 0-16,-2 3 0 0,-1 0 0 0,1 1 0 0,-1 0 0 0,0 0 0 0,-3 4 0 15,2-2 0-15,0 1 0 0,1 2 0 0,-1 0 0 0,0 2 0 16,1 0 0-16,2-1-40 0,-2 0-60 0,3 3-16 0,0 0-16 0,2 0-24 0,-3-1-16 15,6 1-28-15,-1 1 8 0,1-2 20 0,3 0 20 0,-1 3 20 0,3-4 12 16,2 3 16-16,-1-2 12 0,4-2 16 0,0 3 4 0</inkml:trace>
  <inkml:trace contextRef="#ctx0" brushRef="#br0" timeOffset="29178.96">9692 3364 47 0,'-9'-4'144'0,"1"-1"-4"15,0 1 4-15,-3 0-4 0,3 1 0 0,-2 2-8 0,1-1 0 0,1-1-4 16,0 1-4-16,-2 2-4 0,3-2-20 0,0 2-8 0,-1 0-12 0,2 0-8 16,-2 0-8-16,2 0-8 0,1 0-4 0,0 0-8 0,2 0-8 0,1 0 0 0,-1-3-12 15,3 3-24-15,0-2 0 0,2 1 0 0,-1-2 0 0,4 1 0 16,0 0 0-16,0-2 0 0,1 0 0 0,2 0 0 0,0-1 0 0,0 1 0 0,0-1 0 15,3 1 0-15,-2-2 0 0,1 1 0 0,2 1 0 0,-4-3 0 0,4 4 0 16,0-4 0-16,-2 1 0 0,1 1 0 0,1-1 0 0,-2 2 0 0,2-2 0 16,-2 2 0-16,1-2 0 0,0 3 0 0,-1-2 0 0,-1 2 0 0,0 1 0 0,-1-3 0 15,0 5 0-15,-3-3 0 0,3 3 0 0,-2 0 0 0,1 2 0 16,-1-1 0-16,-1 2 0 0,0 0 0 0,1 1 0 0,0 1 0 0,-1 1 0 0,0 1 0 16,1 2 0-16,0 0 0 0,-1 2 0 0,1 0 0 0,-1 2 0 0,2 0 0 15,-1 0 0-15,3 3 0 0,-1 0 0 0,-1 2 0 0,2-1 0 0,0 2 0 16,-1 1 0-16,2-1 0 0,1 2 0 0,0 0 0 0,-1 0 0 0,2 2 0 0,-1-1 0 15,0 1 0-15,2 1 0 0,-3 0 0 0,3-1 0 0,-3 2 0 16,3-2 0-16,-1 2 0 0,0-1 0 0,-2-1 0 0,0 1 0 0,1 1 0 0,0-3 0 16,-1 2 0-16,-1-1 0 0,-1 0 0 0,0-1 0 0,0-1 0 0,-3 1 0 15,0-3 0-15,-1 1 0 0,-1 1 0 0,0-2 0 0,-3-1 0 0,0 1 0 0,0-2 0 16,-3 0 0-16,-1-2 0 0,-1 2 0 0,0-2 0 0,-3 0 0 16,0-2 0-16,-1 1 0 0,-1-2 0 0,-1-2 0 0,0 1 0 0,-2 0 0 15,-1-3 0-15,2 1 0 0,-1-3 0 0,-1 2 0 0,1-4 0 0,-1 1 0 0,1-1-28 16,-1-2-76-16,1 1-28 0,-1-3-20 0,3-2-28 0,-2 1-20 0,2-2-8 15,0-2 24-15,1 1 24 0,1-2 16 0,1 0 16 0,0-1 16 0,3-1 12 0,-2-3 12 16,2 2 12-16</inkml:trace>
  <inkml:trace contextRef="#ctx0" brushRef="#br0" timeOffset="29426.29">10552 3328 43 0,'-3'0'152'0,"-2"-1"-4"0,1-1-4 0,0 0-12 0,1 1-4 16,-2 0-8-16,1-1-12 0,1 0-12 0,0 1-12 0,-1 0-8 0,1-3-12 0,3 3-4 15,-3-2-8-15,1 0-4 0,2 2-12 0,-1-2-16 0,-1 1-12 0,2 1-24 16,0-2-12-16,0 1-24 0,2-1-20 0,-1 0-20 0,-1 2-28 0,2 0-28 15,1-3-12-15,-1 3 4 0,1 0 16 0,-1-1 16 0,1 0 12 0,0 0 12 0,1 2 12 16,0 0 12-16</inkml:trace>
  <inkml:trace contextRef="#ctx0" brushRef="#br0" timeOffset="29609.79">10660 3445 35 0,'3'14'188'0,"2"-2"12"0,-2 1 0 15,2 0-8-15,-2 0-24 0,3-1-16 0,-3 1-16 0,0 1-16 0,-1-2-16 0,1 1-12 16,0 2-8-16,1-3-12 0,-3 2-8 0,2-1-4 0,-1 0-8 0,2 1-8 15,-2 0-4-15,1-1-4 0,0 1-28 0,-1-1-8 0,0 2 0 0,-1-1 0 16,2 1 0-16,-1-1 0 0,-2 1 0 0,3 0 0 0,-1 2 0 16,-1 0 0-16,-1 1 0 0,2 1 0 0,-2-1 0 0,2 3 0 0,-2 0 0 0,0 2 0 0,0 0-68 15,0 0-96-15,-2 2-48 0,2 0-36 0,-2 2 28 0,-1 0 20 16,0 0 28-16,0 1 16 0,-2-1 20 0,0 2 12 0,0 0 16 0,-1-1 12 0,-2 0 12 16</inkml:trace>
  <inkml:trace contextRef="#ctx0" brushRef="#br0" timeOffset="31380.06">9781 1998 47 0,'1'0'76'0,"-1"1"8"15,2-1-4-15,-2 0 0 0,2 0 0 0,0 2 0 0,-2-2 8 0,2 0-4 0,-2 2 12 16,0-2 0-16,2 0 0 0,-2 1-4 0,0-1 4 0,0 0 0 15,-2 0 4-15,2 0 0 0,0 0-8 0,-2 0-8 0,-2 0-12 0,4-1-8 0,-2 1-4 16,-1-2-8-16,0 2-8 0,1-2-8 0,-1 2 0 0,0-1-4 0,0-1-28 16,1 2-4-16,-3-1 0 0,1 1 0 0,2-2 0 0,-1 2 0 0,2-1 0 15,-3 1 0-15,3-2 0 0,-1 2 0 0,-1 0-8 0,3 0-72 0,-2-1-12 0,2 1-28 16,0 0-28-16,2-1-40 0,1 1-28 0,0 0 16 0,1-2 20 0,0 2 24 16,4-2 16-16,0 2 16 0,0-2 16 0,4 2 12 0,1-3 8 0,0 2 12 15</inkml:trace>
  <inkml:trace contextRef="#ctx0" brushRef="#br0" timeOffset="31528.33">10328 2037 63 0,'8'11'120'0,"-1"5"-12"0,-2-2-4 0,-2 1-4 0,-1 2 0 15,-2 1-4-15,0 3-4 0,-2-2-8 0,-1 4-4 0,-2 1-8 0,-1 2-8 16,2 0-8-16,-3 2-8 0,1 2-4 0,-5-1-4 0,3 2-8 0,-2 0 0 16,2 2-4-16,-4 0-4 0,2 0-4 0,-1 2-8 0,-3-1-12 0,4-1-20 0,-3 3-24 15,1 0-40-15,1 2-36 0,0-1-64 0,0 3 8 0,-3 1 20 16,4 0 16-16,-1-1 16 0,-1 2 16 0,-1-3 12 0,3 1 8 0,0-2 12 15</inkml:trace>
  <inkml:trace contextRef="#ctx0" brushRef="#br0" timeOffset="35346.9">8454 8663 55 0,'-3'-5'136'0,"1"2"0"16,1-2-4-16,-1 1 0 0,-1 0-8 0,1-3 0 0,1 3-8 0,-1-1 0 15,2 1 0-15,-3 0 0 0,1 0-8 0,2 0-8 0,-1 0-8 0,-2 0-16 0,1 1-8 16,2 0-4-16,-1 0-8 0,-1 0-8 0,2 1-4 0,-1 0-8 15,1 0-4-15,0 1-12 0,1-1-20 0,1 1 0 0,-1 1 0 0,1 0 0 0,2 0 0 16,1 0 0-16,-2 1 0 0,2 1 0 0,2-1 0 0,-1 2 0 0,0 0 0 16,2 0 0-16,0 2 0 0,-2-1 0 0,5 2 0 0,-3 0 0 0,0-2 0 15,3 4 0-15,-1-3 0 0,-1 4 0 0,2-1 0 0,-3-1 0 0,2 1 0 0,-1 0 0 16,2 1 0-16,0 0 0 0,-3-1 0 0,3 1 0 0,-3 0 0 0,0 0 0 16,1 0 0-16,-4 0 0 0,2-2 0 0,-1 2 0 0,-1-1 0 0,0-1 0 15,-1 1 0-15,-1-2 0 0,0 1 0 0,1-1 0 0,-3-1 0 0,2 1 0 16,-3-2 0-16,0 1 0 0,0-2 0 0,0 0 0 0,0-2 0 0,-1 2 0 15,-1-3 0-15,1 1 0 0,-3-1 0 0,3-1 0 0,-4 0 0 0,3-1 0 0,-2-1 0 16,-1 0 0-16,0 0 0 0,2-1 0 0,-3-2 0 0,1-2 0 16,-3 2 0-16,4-1 0 0,-3-1 0 0,1-3 0 0,1 1 0 0,-3 0 0 0,2-1 0 15,0 1 0-15,-1-2 0 0,2-2 0 0,-2 2 0 0,2-1 0 0,0 0 0 16,0 0 0-16,2 0 0 0,-2-1 0 0,2 1 0 0,0-1 0 0,2 1 0 16,-1-1 0-16,2 1 0 0,2 0 0 0,-1 1 0 0,2 1 0 0,0-1 0 0,2 2 0 15,0-1 0-15,3 3 0 0,-2-1 0 0,3 1 0 0,1 2 0 16,-2 1 0-16,4 0 0 0,0 2 0 0,-3 0 0 0,5 1 0 0,-2 1 0 0,0 1 0 0,2 1 0 15,-2 1 0-15,2 1 0 0,-3 0 0 0,4 0 0 0,-3 2 0 16,-1 1 0-16,3 0 0 0,-3 0 0 0,1 1 0 0,-2 1 0 0,1-1 0 16,-2 1 0-16,1 1 0 0,-2-2 0 0,1 2 0 0,-4 0 0 0,2-2 0 0,-1 4 0 15,-1-3 0-15,-2-1 0 0,0 1 0 0,2-1 0 0,-2 1 0 0,-2-1 0 16,1-1 0-16,-2 0 0 0,0 0 0 0,0-1 0 0,0-1 0 0,0 1 0 0,-2-1 0 16,1-1 0-16,-1 1 0 0,-1-4 0 0,0 2 0 0,0-2 0 15,0 0 0-15,0 0 0 0,-1-2 0 0,1 2 0 0,0-2 0 0,-2-3 0 0,2 1 0 16,-3-1 0-16,1 1 0 0,2-4 0 0,-2 2 0 0,2-1 0 0,-2-2 0 15,0 0 0-15,-1-1 0 0,3-1 0 0,-2 0 0 0,2 1 0 0,-2-2 0 16,2 0 0-16,1 0 0 0,-1-1 0 0,2 0 0 0,-2-2 0 0,1 2 0 0,2-1 0 16,0 1 0-16,0-1 0 0,0 1 0 0,0-1 0 0,5-1 0 15,-4 3 0-15,4-1 0 0,-2 1 0 0,2-1 0 0,0 3 0 0,1 0 0 0,2-1 0 16,-2 3 0-16,2-2 0 0,0 3 0 0,3 1 0 0,-3-1 0 0,2 1 0 16,2 2 0-16,-1 1 0 0,-1 2 0 0,2-1 0 0,0 0 0 0,-1 2 0 15,1 2 0-15,1 1 0 0,-1 0 0 0,1 1 0 0,-3 1 0 0,2 1 0 0,1 0 0 16,-2 2 0-16,0-1 0 0,0 4 0 0,0-4 0 0,0 5 0 15,-1-1 0-15,1-1 0 0,-3 2 0 0,0 2 0 0,0-3 0 0,1 2 0 0,-4 0 0 16,3 2 0-16,-2-2-64 0,0-1-20 0,-3 1-20 0,2 0-12 0,-1-1-12 16,-1 0-4-16,0 2-24 0,-3-3-20 0,2 0-12 0,-1 0 20 0,-1-2 20 15,2-1 16-15,-2 3 16 0,0-5 12 0,0 2 12 0,-2-2 12 0</inkml:trace>
  <inkml:trace contextRef="#ctx0" brushRef="#br0" timeOffset="35997.15">9388 8173 15 0,'-4'-6'148'0,"2"1"4"0,-1-1 0 16,0 1 0-16,0 0 4 0,-2-1-4 0,3 2 0 0,-1-1-16 15,0 1-12-15,0-2-16 0,0 2-12 0,-2-1-12 0,2-1-8 0,1 4-8 0,-1-3-8 16,0 3-8-16,1-3-4 0,-1 2-8 0,1 0-4 0,-1 2-4 0,2-3-24 16,-4 3-8-16,5 0 0 0,-3-1 0 0,2 2 0 0,-1 0 0 0,2 0 0 15,0 0 0-15,-2 2 0 0,2-1 0 0,2 2 0 0,-2 0 0 0,0 0 0 0,2 0 0 16,-1 2 0-16,2 0 0 0,-1-1 0 0,2 2 0 0,-1-1 0 0,1 1 0 16,-1 0 0-16,0 1 0 0,2-1 0 0,1 0 0 0,0 1 0 0,-1-1 0 15,0 1 0-15,3-1 0 0,-2 1 0 0,2 2 0 0,-2-5 0 0,2 4 0 16,0-2 0-16,0-2 0 0,0 1 0 0,0-1 0 0,0 1 0 0,1-2 0 15,1-1 0-15,-4 0 0 0,2 1 0 0,1-2 0 0,-1 1 0 0,-3-2 0 0,3 0 0 16,0 0 0-16,-2 0 0 0,-1-3 0 0,2 3 0 0,-3-3 0 16,2 1 0-16,-3-2 0 0,2 1 0 0,-3-1 0 0,1 1 0 0,0-2 0 0,-1-1 0 15,-2 2 0-15,0-4 0 0,0 4 0 0,0-5 0 0,0 4 0 0,-3-3 0 16,1 2 0-16,-1-1 0 0,0 0 0 0,-1-3 0 0,1 3 0 0,-3 0 0 16,2-2 0-16,0 0 0 0,-2 2 0 0,3 0 0 0,-2-2 0 0,-1 2 0 0,1-1 0 15,0 2 0-15,2-1 0 0,-2 1 0 0,0 0 0 0,1 0 0 16,-2 0 0-16,3 4 0 0,-1-4 0 0,1 5 0 0,0-3 0 0,0 4 0 0,1-1 0 0,0 2 0 15,1 2 0-15,1-1 0 0,1 2 0 0,1 0 0 0,-2 3 0 16,3-1 0-16,2 4 0 0,-2-1 0 0,2 2 0 0,3 1 0 0,-4 1 0 16,4 1 0-16,-1 3 0 0,1-1 0 0,3 2 0 0,-2-1 0 0,1 6 0 0,2-3 0 15,0 3 0-15,0-1 0 0,2 2 0 0,0 0 0 0,-1 2 0 0,2-1 0 16,0 0 0-16,1 3 0 0,0-1 0 0,-2-1 0 0,2 0 0 0,0 1 0 16,-2 0 0-16,0-1 0 0,0 0 0 0,-1 2 0 0,0-4 0 0,-2 1 0 15,0-2 0-15,-2 1 0 0,1-2 0 0,-4-1 0 0,1 0 0 0,-1-1 0 0,-2-3 0 16,0 1 0-16,-3-3 0 0,-1 2 0 0,0-2 0 0,-3-1 0 0,1-1 0 15,-4-2 0-15,-1 1 0 0,0-3 0 0,-1 1 0 0,-3-1 0 0,2-2 0 16,-3 1 0-16,0-4 0 0,-1 2 0 0,0-1 0 0,-1 0 0 0,1-2 0 0,-2-1 0 16,2 1 0-16,-2-3 0 0,2 2 0 0,-1-2 0 0,1 0 0 15,0 0 0-15,-1-2 0 0,3 2-60 0,-2-4-44 0,4 2-12 0,-1-3-20 0,1 3-20 16,1-5-12-16,0 2-16 0,1-1-8 0,4-1 24 0,-3 1 16 0,3-2 20 16,2 1 12-16,1-2 20 0,0-1 8 0,0 2 8 0,1-1 12 0</inkml:trace>
  <inkml:trace contextRef="#ctx0" brushRef="#br0" timeOffset="36278.75">10214 8337 27 0,'2'-3'152'0,"-1"0"0"0,2 1 0 0,-1-1 0 16,-2 1-4-16,0 0 4 0,1 1-8 0,-1-2-4 0,0 2-20 0,0 0-12 0,0 1-12 16,0 0-12-16,0 0-8 0,0 0-8 0,0 1-8 0,0 0-8 15,0 2-4-15,0-1-8 0,2 1 0 0,-1 2-8 0,-1-1-28 0,2 1-4 0,0 3 0 16,-1-2 0-16,1 1 0 0,-1 0 0 0,1 2 0 0,1 0 0 0,-1 2 0 16,1 1 0-16,-1-2 0 0,2 4 0 0,-2-1-56 0,1-1-80 0,0 2-52 15,-1 1-44-15,1 0 0 0,-2 1 28 0,3-1 20 0,-3 0 20 0,1 2 20 16,-2-2 20-16,0 1 12 0,-2-1 12 0,1 0 12 0,-1 1 8 0</inkml:trace>
  <inkml:trace contextRef="#ctx0" brushRef="#br0" timeOffset="39233.25">10347 6974 15 0,'-2'-1'88'0,"2"1"0"0,0-1 0 15,-2 1 8-15,2-2-8 0,0 1 8 0,-2 1-4 0,0-3 4 0,2 3-4 16,-2-2 0-16,2 2 0 0,-1-3 0 0,-1 3 0 0,2-3 0 0,0 3 0 16,-1-1 0-16,-1-1 0 0,2 0-12 0,-2 2-8 0,2-2-8 0,0 0-8 0,0 0-8 15,0 1-4-15,0 0-4 0,-1-1-4 0,1-1-4 0,-2 2-32 0,2-1 0 16,0 1 0-16,0-2 0 0,0 1 0 0,0 1 0 0,0-1 0 0,0 1 0 16,-1-1 0-16,1 1 0 0,0-1 0 0,0 1 0 0,0 1 0 0,0-2 0 15,1 2 0-15,-1 0 0 0,2 0 0 0,-1 2 0 0,1-2 0 0,0 3 0 16,-1-2 0-16,2 2 0 0,-1 0 0 0,2 0 0 0,0 2 0 0,-3-1 0 0,2 0 0 15,1 2 0-15,-1-1 0 0,0 3 0 0,0-2 0 0,0 1 0 0,1 1 0 16,0 1 0-16,1-2 0 0,-2 1 0 0,0 1 0 0,0-2 0 0,1 2-12 16,-1-1-108-16,0 0-24 0,0-1-32 0,0 0-32 0,0-1-16 0,0 0 24 15,-1 0 28-15,0-1 16 0,-1-1 16 0,1-1 20 0,-1 0 12 0,1-1 12 16,0 0 12-16,-1-2 8 0</inkml:trace>
  <inkml:trace contextRef="#ctx0" brushRef="#br0" timeOffset="39818.89">10524 6781 79 0,'-2'0'112'0,"1"-1"8"0,-1 1-8 0,2 0 0 0,-3 0 0 16,3 0 0-16,-2 0 4 0,1 0-8 0,-1 0 4 0,2 0 0 0,-1 0-4 15,-1 1-4-15,2-1-4 0,-2 2-16 0,2-1-8 0,0-1-8 0,0 2-8 16,0-1-8-16,0 1 0 0,0 0-12 0,0 0-4 0,0 1-4 0,2 0-4 16,1 0-28-16,-3 2 0 0,3-3 0 0,-1 3 0 0,3 0 0 0,-2-1 0 0,1 2 0 15,1-1 0-15,-2 1 0 0,2 1 0 0,0-1 0 0,1 2 0 0,2-3 0 16,-2 1-20-16,1 2-120 0,-1 1-56 0,2-3-44 0,1 1 8 0,-2 0 24 15,1-1 28-15,1 1 20 0,-1 1 16 0,2-2 16 0,-2 1 16 0,1-1 12 16,-1 0 12-16,0 0 8 0</inkml:trace>
  <inkml:trace contextRef="#ctx0" brushRef="#br0" timeOffset="43333.17">11471 7033 87 0,'2'-1'92'0,"-1"-1"0"0,-1-1 0 0,2 0 4 0,-2 0-8 0,1 0 4 15,-1-1 4-15,2 1 0 0,-2-2-4 0,0 1 4 0,2-1 0 0,-2-1-4 16,0 2 8-16,0-2 0 0,0 2 0 0,0-4-12 0,0 3-8 0,0-2-8 15,0-1-12-15,-2 0-8 0,2 1-4 0,-2-2-4 0,1 2-4 0,1-2-4 0,-2-1-16 16,-1 2-20-16,3 0 0 0,-3-3 0 0,1 4 0 0,1-2 0 0,-1 0 0 16,0 2 0-16,-1 0 0 0,3-1 0 0,-3-1 0 0,1 2 0 0,0 1 0 15,0 0 0-15,0 0 0 0,2 2 0 0,-3 1 0 0,3 0 0 0,0 2 0 16,0 1 0-16,0 0 0 0,3 3 0 0,-3 1 0 0,2 0 0 0,2 4 0 0,0 0 0 16,-1-1 0-16,0 4 0 0,0 1 0 0,2-1 0 0,1 3 0 0,0 1 0 15,-1 2 0-15,0-1 0 0,1 2 0 0,1 1 0 0,-1 0 0 16,2 4 0-16,-2-3 0 0,1 3 0 0,1-1 0 0,-1 2 0 0,1 1 0 0,0-1 0 0,-1 1 0 15,2-1 0-15,-3-1 0 0,1 0 0 0,-1 0-36 0,2-2-60 16,-2 0-8-16,-1 0-12 0,1-3-12 0,-1-1-12 0,0 2-4 0,1-2-20 0,-1-5-4 16,-2 2-4-16,0-1 20 0,0-2 16 0,2 0 16 0,-3-1 16 0,-1-2 12 15,1-3 8-15,2 3 12 0</inkml:trace>
  <inkml:trace contextRef="#ctx0" brushRef="#br0" timeOffset="43901.08">11028 7271 7 0,'-2'0'68'16,"-1"0"-4"-16,3 1 8 0,-4-1 0 0,2-1-4 0,1 1 0 0,-1 0 0 0,1 0-4 16,-1 0 0-16,0 0-4 0,2-3 8 0,-1 3-12 0,-1-2 8 0,2 2 0 15,0 0-4-15,-2 0 4 0,2 0-4 0,-1 0-4 0,1 0 0 0,-2 0-4 16,2-2 0-16,0 2-8 0,0 0-8 0,-1 0 0 0,1 0-4 0,-2 0-4 0,2 0-4 15,0 0-4-15,0 0 0 0,0 0 0 0,0 0 4 0,0 0 0 0,0 0 0 16,0 2 4-16,0-2-4 0,2 2-8 0,-1 1 4 0,1-1-4 0,-2 2 4 16,1-2-4-16,1 2 0 0,0-2 0 0,1 3-8 0,-3-2-4 0,3 0 12 15,0 1-4-15,2 0 0 0,-2 0-4 0,0 0 0 0,0-1 0 0,1 2 0 16,0-1-4-16,-2 1 0 0,4-2 4 0,-1 1-8 0,-1-1 4 0,1 1 0 0,0 0 0 16,0-2 0-16,1 1 0 0,0-3-4 0,2 2-4 0,-3-2 8 0,2 2-4 15,1-4 0-15,-1 0 4 0,1 2 0 0,0-3-4 0,-1 1 0 0,2-2-4 16,-1 0 4-16,-2 1 0 0,2-1 0 0,1-2 0 0,-2 0 0 0,-1 0 0 0,1 1-4 15,0-2 4-15,-2 1 0 0,0 0 4 0,1-1 0 0,-2-2 0 16,0 1 4-16,-2 3 0 0,2-3 0 0,-4 1-4 0,2 0-4 0,-2 1 4 0,-2-2 0 16,2 2 0-16,-4 2 0 0,1-2 0 0,-2 1 0 0,0 3-4 0,0-3 4 15,-1 1-4-15,-3 2 4 0,2 2 0 0,-1-2 0 0,-1 2-4 0,-2 0-8 16,3 0-4-16,-2 2-16 0,1 0-8 0,1 1-16 0,0-1-12 0,0 2-12 0,0-2-12 16,2 3-16-16,1 0-20 0,0-3-20 0,2 3-28 0,0-1-12 15,1 1 16-15,2-1 16 0,4 1 20 0,-3-1 16 0,4-1 12 0,1 2 8 0,2-4 12 16,2 2 12-16</inkml:trace>
  <inkml:trace contextRef="#ctx0" brushRef="#br0" timeOffset="44366.83">12201 7034 91 0,'0'-2'96'0,"0"-3"-4"16,0 2 0-16,2-1 0 0,-2 0 0 0,0 2-4 0,0-1 4 0,2-2-4 16,-4 2 4-16,2 0-4 0,0 0 0 0,-2 0 0 0,2 0-8 0,-1 2 4 15,-1-2-8-15,0 1-4 0,-1 0-4 0,2 2-4 0,-4-2 0 0,4 2-4 16,-4 0 0-16,3 0-8 0,-4 2 0 0,1-2-8 0,0 2-8 0,-1 0 0 0,-2 1-16 15,4 0-20-15,-5 1 0 0,2 1 0 0,-1-1 0 0,0 2 0 0,-2 0 0 16,1 0 0-16,1 0 0 0,0 3 0 0,-3-4 0 0,3 3 0 0,0 0 0 0,0-2 0 16,-1 2 0-16,1 1 0 0,2-2 0 0,-1 0 0 0,-2 1 0 15,4 1 0-15,0-2 0 0,1-1 0 0,0 0 0 0,1 0 0 0,1-1 0 16,2 0 0-16,0-1 0 0,4-2 0 0,-1 1 0 0,0-2 0 0,4 1 0 0,-1-2 0 16,3-2 0-16,-1 1 0 0,0-2 0 0,5 0 0 0,-4-2 0 0,1 1 0 15,2 0 0-15,-1-1 0 0,1-2 0 0,0 2 0 0,-1-3 0 0,2 1-8 0,0-1 0 16,-4 0 0-16,3 1 0 0,0-2-4 0,-3 2 4 0,2-2 4 0,-3-1 0 15,0 2-4-15,-1-1 4 0,0 1-4 0,-2-1 8 0,0 2-4 0,-4-1-4 16,1-1 0-16,0 2 8 0,-4 0 0 0,0 2 0 0,1-1 0 0,-2-2-4 16,-2 3-12-16,2 1 4 0,-5 1-12 0,0-2-4 0,2 3-4 0,-1-1-16 15,-4 1-8-15,3 1 0 0,0-1-16 0,-1 2-12 0,-2 0-16 0,5 0-4 0,-4 0-24 16,-1 2-24-16,3-2-20 0,0 1 8 0,2 2 20 0,-2-1 16 0,3-1 16 16,0 2 12-16,1 0 12 0,0 0 12 0</inkml:trace>
  <inkml:trace contextRef="#ctx0" brushRef="#br0" timeOffset="44918.4">12688 6801 191 0,'5'-6'192'0,"0"1"-12"16,0-1 0-16,-4 0-4 0,3 0-20 0,-4 0-16 0,1 0-16 0,-2 0-12 15,1 0-12-15,-2 2-16 0,-1-1-8 0,0-2-8 0,-1 1-8 0,1 1-8 16,-2-1-8-16,1 2-4 0,-2-1-4 0,1 1-4 0,-2-1-28 0,2 2-4 15,-4 0 0-15,5 1 0 0,-5 0 0 0,1 0 0 0,-1 0 0 0,3 2 0 0,-2-2 0 16,0 4 0-16,-3-2 0 0,5 1 0 0,-2 0 0 0,-1 3 0 0,0 0 0 16,3-1 0-16,0 3 0 0,-3-2 0 0,2 2 0 0,2 0 0 0,0 2 0 15,1-1 0-15,-3 1 0 0,5-1 0 0,-2 1 0 0,1 1 0 0,1-2 0 0,2 1 0 16,0 1 0-16,0-2 0 0,5 0 0 0,-4 1 0 0,4-3 0 16,-2 2 0-16,4-1 0 0,-1-1 0 0,2 0 0 0,0-3 0 0,0 0 0 0,1 1 0 15,2-3 0-15,0 0 0 0,-1 0 0 0,1-2 0 0,0-1 0 0,0 1 0 16,0-2 0-16,0 0 0 0,2-2 0 0,-4 0 0 0,1-2 0 0,2 0 0 15,-4 1 0-15,2-2 0 0,-2 0 0 0,1-1 0 0,-1 0 0 0,-1-1 0 0,-1-3 0 16,0 3 0-16,-1 0 0 0,-2-2 0 0,0 0 0 0,-1 0 0 16,-1 0 0-16,-1 0 0 0,0 0 0 0,0-2 0 0,-3 1 0 0,0 1 0 0,1-2 0 0,-1 1 0 15,-2-1 0-15,-1 1 0 0,0-3 0 0,0 4 0 0,-3-1 0 16,0-2 0-16,1 2 0 0,0-1 0 0,-1-1 0 0,-2 2 0 0,1-3 0 0,-1 3 0 16,-3 0 0-16,4-2 0 0,-2 3 0 0,2-2 0 0,-2 2 0 0,1-1 0 15,0 0 0-15,-1 2 0 0,2 2 0 0,2-2 0 0,-4 2 0 16,3-1 0-16,1 2 0 0,-2 0 0 0,1 1 0 0,3 1 0 0,-1 2 0 0,1 1 0 0,1 0 0 15,-1 2 0-15,2 1 0 0,0 1 0 0,3 1 0 0,-1 1 0 16,2 2 0-16,2 0 0 0,-1 2 0 0,3 3 0 0,0-1 0 0,2 1 0 0,-1 1 0 16,1 1 0-16,1 3 0 0,1-2 0 0,1 2 0 0,1 2 0 0,-1 0 0 15,2 1 0-15,-1 1 0 0,-1 1 0 0,4 1 0 0,-2-1 0 0,1 0 0 16,1 5 0-16,-2-5 0 0,3 1 0 0,-1 3 0 0,1-4 0 0,-1 1 0 16,0 1 0-16,3-1 0 0,-4-2 0 0,2 1 0 0,-1-1 0 0,-1-1 0 15,1 1-12-15,-3-4-76 0,4 2-4 0,-6-2-12 0,3-1-12 0,0-2-12 0,-3 2-12 16,2-5-16-16,0 2-4 0,-2-4-8 0,1 0 4 0,-3-2 20 0,3-1 16 15,-3 0 16-15,-1-1 12 0,2-2 12 0,-1-2 8 0</inkml:trace>
  <inkml:trace contextRef="#ctx0" brushRef="#br0" timeOffset="45600.07">12963 5901 19 0,'-4'-5'108'0,"1"1"4"0,1-1-8 0,-1-1 8 0,-2 1 4 16,2 1 0-16,1-3 4 0,-1 2-4 0,0 1 4 0,0-2 0 0,-2 1 0 0,2-1-4 15,0 1-12-15,0 2-12 0,0-4-8 0,-1 3-12 0,1-2-8 16,1 3-8-16,-1-2-4 0,-1 0-8 0,2 1-4 0,-1 1-4 0,2 0-32 0,-1 1-4 16,0-2 0-16,-1 2 0 0,3-2 0 0,-2 3 0 0,2-1 0 0,-1 1 0 15,-1-1 0-15,2 2 0 0,0 0 0 0,0 2 0 0,2-2 0 0,-2 1 0 0,1 2 0 16,1 1 0-16,-2-2 0 0,3 2 0 0,-3 0 0 0,4 0 0 0,-3 0 0 15,2 1 0-15,-1 3 0 0,2-4 0 0,-1 4 0 0,-1-1 0 0,3 1 0 16,-2-1 0-16,0 1 0 0,1 0 0 0,0 0-20 0,-2 0-80 0,4-1-12 16,-3 1-24-16,0-2-16 0,2 2-8 0,0-1-24 0,-2 0-12 0,0-1 20 15,3 0 20-15,-1-1 20 0,-2 1 16 0,2-4 16 0,0 3 8 0,1-2 12 0,-1 0 8 16</inkml:trace>
  <inkml:trace contextRef="#ctx0" brushRef="#br0" timeOffset="45792.17">13120 5833 171 0,'0'-11'168'0,"-2"0"-4"0,-2 0 4 16,2 1 0-16,-1-1 0 0,0 0-20 0,0 0-16 0,0 0-16 0,-1 1-12 16,-1-1-12-16,2 1-12 0,-3 1-8 0,3 0-8 0,-2-1-8 0,0 1-8 15,2 2-8-15,-2 0 0 0,2-1-4 0,-1 2-24 0,-1 2-12 0,4-1 0 16,-1 1 0-16,0 2 0 0,2-1 0 0,0 3 0 0,0-1 0 0,2 1 0 16,1 1 0-16,0 1 0 0,-1 1 0 0,5 1 0 0,-2 1 0 0,0-1 0 0,2 2 0 15,-1 2 0-15,3-1-24 0,-1 0-80 0,0 2-12 0,3-1-20 0,-3 1-24 16,3 2-32-16,2-1-16 0,-4-1 20 0,2 3 20 0,0-1 20 15,0 1 16-15,2-2 16 0,0 4 12 0,0-4 12 0,-3 2 8 0,1-1 12 0</inkml:trace>
  <inkml:trace contextRef="#ctx0" brushRef="#br0" timeOffset="46582.92">14165 6415 99 0,'0'-3'132'16,"2"0"-8"-16,-1 0 0 0,-1 2 4 0,0-2-4 0,0 1 4 0,0-1 0 0,0 2-8 16,2-2-4-16,-2 1-8 0,0 1-4 0,1-2-8 0,-1 1-8 0,0 2-12 15,0-2-12-15,0 2-8 0,2 0-4 0,-2 0-8 0,0 0-4 0,2 0 0 0,1 0-4 16,-2 2-16-16,1 0-20 0,1 1 0 0,1 0 0 0,-1 1 0 0,0 1 0 15,3-1 0-15,-3 2 0 0,4 2 0 0,-3 0 0 0,1 0 0 16,0 3 0-16,4 0 0 0,-2 2 0 0,-3-1-24 0,3 1-144 0,0 2-80 0,-2 1 0 16,2 0 28-16,-3-1 20 0,3 3 28 0,-4-3 16 0,3 4 16 0,-4 1 16 15,-1-4 16-15,-1 2 12 0,-1 2 8 0</inkml:trace>
  <inkml:trace contextRef="#ctx0" brushRef="#br0" timeOffset="48653.17">14831 5434 31 0,'-2'-6'160'16,"2"-1"0"-16,-3 1-4 0,2-2 0 0,-3 2-8 0,1 2 4 0,0-4-4 0,-1 3-12 16,0 2-16-16,1-4-16 0,-2 4-8 0,2-1-12 0,-2 0-12 0,2 0-8 15,1 2-8-15,-2 0-4 0,-1 2-4 0,2 0-8 0,2 0-4 0,-3 2-8 16,3 0-28-16,-1 2 0 0,1 1 0 0,1 1 0 0,-2 2 0 0,2-1 0 15,0 1 0-15,2 2 0 0,-2 1 0 0,1 1 0 0,1 1 0 0,1 2 0 16,-1 2 0-16,2 1 0 0,1 1 0 0,-1 1 0 0,0 2 0 0,1 0 0 0,1 3 0 16,-3-1 0-16,4-1 0 0,0 3 0 0,0 0 0 0,1-1 0 0,-2 1 0 15,3-1 0-15,-1-1 0 0,2 2 0 0,1-4 0 0,-3 2 0 0,1-1 0 16,2-2 0-16,-1 2 0 0,-1-4 0 0,1-1 0 0,2 1 0 0,-4-2 0 16,2-3 0-16,2 0-12 0,-2-2-60 0,0-2-16 0,0-2-8 0,0 0-12 15,-2-3-16-15,4-3-8 0,-4 0-12 0,2 0-8 0,1-4-8 0,-3-1-12 0,2 0 20 16,-1-1 16-16,0-3 16 0,-1 1 12 0,0-1 16 0,0-1 8 0,-2-2 12 15</inkml:trace>
  <inkml:trace contextRef="#ctx0" brushRef="#br0" timeOffset="48884.68">14913 5657 131 0,'-19'4'164'16,"2"-1"-8"-16,-4-2-8 0,2 2 0 0,3 0-4 0,-1 2-8 0,1-3-8 0,1 2-8 15,0 1-8-15,1-3-8 0,1 2-12 0,2-2-12 0,-3 1-8 16,4 0-8-16,1-1-8 0,1 1-8 0,0-2-4 0,2-1-8 0,3 2 0 0,-1-4-8 16,4 2-28-16,0-1 0 0,4-1 0 0,0-1 0 0,3 0 0 0,-1-1 0 15,7-1 0-15,-4-1 0 0,4 1 0 0,1-2 0 0,1 1-56 0,0-2-20 16,1 1-4-16,3 0-12 0,-3-1-12 0,4 1-8 0,-1-2-16 0,0-1-4 16,3 2-12-16,-1 0-12 0,0-3-8 0,1 4 8 0,1-3 20 0,-1 1 16 15,1 0 16-15,0-1 12 0,1 1 12 0,0 2 8 0</inkml:trace>
  <inkml:trace contextRef="#ctx0" brushRef="#br0" timeOffset="49886.75">15441 5478 19 0,'-3'4'140'0,"1"1"4"0,-1 1 0 16,-3-2-4-16,1 0 0 0,2 1 0 0,-3 0-8 0,1-1 0 0,-1-1-8 16,-2 3-8-16,3-4-8 0,-1 3-16 0,-1-3-8 0,2 2-16 0,-2-2-4 15,2 2-8-15,0-3-8 0,1 2-4 0,-3-2-4 0,4 2-4 0,-3-3-4 0,4 2-28 16,-1-1-4-16,-2-1 0 0,4 2 0 0,-1-2 0 0,1 0 0 15,1 0 0-15,-2 0 0 0,2 0 0 0,2-2 0 0,-1 2 0 0,-1-1 0 0,3-1 0 16,1 1 0-16,-1-1 0 0,0 1 0 0,3-2 0 0,-1 0-16 0,0 1-4 16,-1 0 0-16,3-3 0 0,0 1 4 0,-2 2 0 0,2-3 8 0,-3 2 4 0,3-1 4 15,-2 1 4-15,2-2 0 0,-2 2 4 0,1-1 4 0,-1-1 0 0,0 1 12 16,1-1 0-16,-3-1 0 0,2 2-16 0,-2-2-8 0,0 1 0 0,1 0 0 16,-1 2 0-16,-1-4 0 0,-1 2 0 0,-1 1 0 0,0 0 0 15,2-1 0-15,-4 2 0 0,2-1 0 0,-1 1 0 0,1 0 0 0,-2 0 0 0,-1 0 0 16,1 1 0-16,-1 1 0 0,0-1 0 0,-1 1 0 0,1 1 0 0,-3 0 0 0,3 1 0 15,-2-1 0-15,2 3 0 0,-2-1 0 0,0 2 0 0,2 1 0 0,-2-2 0 16,1 3 0-16,-1 0 0 0,2 1 0 0,0 1 0 0,0-1 0 0,-1 3 0 16,3-2 0-16,-3 3 0 0,4-2 0 0,-1 1 0 0,-1 2 0 0,2-2 0 0,0 3 0 15,2-3 0-15,-1 3 0 0,1-2 0 0,1 0 0 0,2 0 0 16,-2 0 0-16,4 0 0 0,-2-1 0 0,2-2 0 0,0 1 0 0,1 0 0 0,0-3 0 16,1 0 0-16,0 1-12 0,1-3-20 0,2 0 4 0,-4-3 0 0,4 3 4 15,0-4 4-15,-2 0 4 0,1 0 0 0,1-3 0 0,-2 2 4 0,2-4 4 16,-2 3 0-16,0-3 4 0,0-1 4 0,0 0 4 0,-2-2 16 0,2 1-4 0,0 0 4 15,-3-1 4-15,-1-2 0 0,2 0 4 0,-2 2 0 0,1-3 0 16,-3 1 4-16,1 1-32 0,0-3 0 0,-2 1 0 0,3 0 0 0,-3 0 0 0,-1 0 0 16,1 1 0-16,-3-1 0 0,2 1 0 0,0 1 0 0,-1-2 0 0,-1 3 0 15,0-2 0-15,0 3 0 0,0-2 0 0,0 1 0 0,0 1 0 0,0 1 0 16,0 0 0-16,2 0 0 0,-1 3 0 0,-1-2 0 0,0 3 0 0,4-2 0 16,-3 3 0-16,1 1 0 0,1 0 0 0,1 0 0 0,-1 2 0 0,-1 1 0 15,3 3 0-15,-2-4 0 0,0 4 0 0,2 0 0 0,0 1 0 0,-1 0 0 0,1-2 0 16,2 3 0-16,-4 0 0 0,2-1 0 0,-1 1 0 0,2 1 0 0,-1 0 0 15,2-2 0-15,-3 1 0 0,0-1 0 0,0 1 0 0,1-1 0 0,0 0 0 16,-2 0 0-16,0 0 0 0,0-1 0 0,0-1 0 0,-1 1 0 0,1-2 0 16,-1-1 0-16,0 0 0 0,-1 1 0 0,1-3 0 0,-2 0 0 0,1-1 0 15,-1 0 0-15,0 0 0 0,0-1 0 0,0 0 0 0,0-1 0 0,0-1 0 0,-1 0 0 16,-1 0 0-16,2-2 0 0,-1 1 0 0,-1-1 0 0,0 0 0 0,-1-1 0 16,1 2 0-16,-1-3 0 0,3-1 0 0,-3 2 0 0,1-1 0 0,-1-2 0 15,2 1 0-15,-4-1 0 0,4 1 0 0,-1-1 0 0,0 2 0 0,1-2 0 0,-1 2 0 16,2-2 0-16,-1 2 0 0,-1-1 0 0,2-1 0 0,-2 1 0 15,2 2 0-15,0-1 0 0,2 0 0 0,-2 1 0 0,2 0 0 0,-1 0 0 0,2 2 0 16,-1 0 0-16,1 1 0 0,2-2 0 0,-2 2 0 0,0 2 0 0,2-1 0 16,0 2 0-16,0 0 0 0,2 2 0 0,-1-2 0 0,-2 3 0 0,2-2 0 15,1 4 0-15,-1-2 0 0,0 0 0 0,0 1 0 0,1-1 0 0,-2 1 0 0,1 1 0 16,1 0 0-16,-2-1 0 0,2 1 0 0,-1 1 0 0,-1-1 0 0,1 1 0 16,-1-2 0-16,0 0 0 0,-1 1 0 0,0-1 0 0,0 1 0 15,0-2 0-15,0 1 0 0,-1-1 0 0,-1 0 0 0,-1 0 0 0,3 0 0 0,-3-1 0 16,-1 1 0-16,3-2 0 0,-3-1 0 0,0 2 0 0,0-1 0 0,0-1 0 15,0 0 0-15,-1-1 0 0,-1-1 0 0,2 2 0 0,-1-1 0 0,-3-1 0 0,4 1 0 16,-3-3 0-16,2 3 0 0,-3-2 0 0,2 0 0 0,-2 0 0 0,3-1 0 16,-2 1 0-16,-1-2 0 0,3 1 0 0,-2-2 0 0,-1 0 0 0,1 1 0 15,0-2 0-15,1 1 0 0,-2-1 0 0,1 0 0 0,1 0 0 0,-1-1 0 16,1 1 0-16,-1-1 0 0,3 1 0 0,-1 0 0 0,-1-2 0 0,0 1 0 16,2 1 0-16,0 1 0 0,0-2 0 0,0 2 0 0,0-2 0 0,2 2 0 0,0-1 0 15,-1 1 0-15,1 2 0 0,-1-2 0 0,4 1 0 0,-2-1 0 16,2 4 0-16,-1-3 0 0,3 4 0 0,-1 0 0 0,-1-1 0 0,4 2 0 0,-4 0 0 15,3 0 0-15,0 2 0 0,3 0 0 0,-3 0 0 0,0 1 0 0,3 2 0 16,0-2 0-16,-3 2 0 0,3 1 0 0,0-2 0 0,0 2 0 0,-1 0 0 16,2 1 0-16,0-1 0 0,-2 2 0 0,3-1 0 0,-3 2 0 0,2-2 0 0,-1 2 0 15,-3-1 0-15,5 0 0 0,-4 1 0 0,1 0 0 0,-1 0 0 0,-1-1 0 16,0 3-64-16,0-3-24 0,-2-1-8 0,2 4-8 0,-3-4-12 0,2 2-8 16,-3 0-8-16,1-2-12 0,-1 1-12 0,0 1 0 0,-3-1-8 0,4-1 20 15,-5-1 16-15,3 2 16 0,-3-4 12 0,4 3 12 0,-3-2 12 0</inkml:trace>
  <inkml:trace contextRef="#ctx0" brushRef="#br0" timeOffset="50120.89">16338 5437 71 0,'3'-9'120'0,"0"-3"8"0,0 2 0 0,-1-2 0 0,1 1 0 0,2-1 0 15,-4 0 0-15,2 0 0 0,-1 2 4 0,0-1-12 0,-1 1-12 0,1 0-12 16,-2-2-8-16,1 4-12 0,-1-2-12 0,0 2-4 0,0 0-12 0,0 1-4 0,0 1 0 16,-1-2-8-16,1 3-4 0,0 3-20 0,1 1-12 0,-1-1 0 0,0 2 0 15,2 0 0-15,1 3 0 0,-1-1 0 0,1 3 0 0,0 3 0 0,2-1 0 16,-1 1 0-16,1 2 0 0,0 2 0 0,3 0 0 0,0 4 0 0,0-2 0 0,0 3 0 15,0 1 0-15,2 3 0 0,0 0 0 0,1 1 0 0,0 2 0 16,0 2 0-16,-1 0 0 0,6 1 0 0,-5 2 0 0,3 1 0 0,-1 1 0 0,1-2 0 16,-2 2 0-16,1 1 0 0,3-2-32 0,-3 0-64 0,-1 0-8 0,3 1-12 15,-3-3-8-15,-1-1-12 0,0 1 0 0,3-2-8 0,-4-1 8 0,0-3-12 16,0 1-4-16,0-2 8 0,-2-3 12 0,1-1 20 0,-1 1 12 0,-1-5 8 16,-1 1 12-16</inkml:trace>
  <inkml:trace contextRef="#ctx0" brushRef="#br0" timeOffset="50486.07">16556 5478 87 0,'-11'-9'136'0,"-2"-1"-4"0,4 2 0 0,-2 0 0 0,-2-1-4 15,4 0-4-15,-1 2 8 0,-2-2-8 0,4 1-4 0,-4 0-4 0,2-2-12 0,1 1-12 16,0 0-8-16,-2-1-12 0,3 1-8 0,0-2-8 0,-3 0-4 15,5-1-8-15,-1-1-4 0,-1 1-4 0,4-1-4 0,-4 1-24 0,3-3-8 0,2 1 0 16,-2-1 0-16,2 2 0 0,1-4 0 0,1 3 0 0,-1-2 0 0,2 1 0 16,0-2 0-16,2 3 0 0,-1-1 0 0,3 0 0 0,-1 0 0 0,2 1 0 15,-1-1 0-15,6 2 0 0,-4 0 0 0,0 0 0 0,4 1 0 0,1 1 0 0,-2 1 0 16,3 1 0-16,0 1 0 0,-1 0 0 0,3 1 0 0,1 2 0 0,-1 0 0 16,-1 2 0-16,1 0 0 0,2 3 0 0,-4 0 0 0,2 0 0 0,1 3 0 15,-1 0 0-15,-1 2 0 0,1-1 0 0,-3 2 0 0,2 0 0 0,-3 2 0 16,2-1 0-16,-3 2 0 0,2 0 0 0,-4 0 0 0,1 3 0 0,-4-3 0 0,2 2 0 15,-1 1 0-15,-2 0 0 0,-1 0 0 0,0 0 0 0,-2 1 0 16,0 0 0-16,-4-2 0 0,1 1 0 0,2 0 0 0,-7-2 0 0,3 3 0 0,0-2 0 16,-3-1-48-16,2 0-32 0,-5 1-12 0,3-3-16 0,-2 2-20 0,1-3-8 0,-2 1-24 15,1-1-16-15,-2-1-12 0,1 2 16 0,0-4 20 0,0 1 16 16,0-1 16-16,1-1 16 0,-1 0 12 0,2-1 8 0</inkml:trace>
  <inkml:trace contextRef="#ctx0" brushRef="#br0" timeOffset="50918.91">16785 4399 47 0,'-11'-7'136'0,"2"1"-8"0,1 0-4 0,-3 0-4 16,3 0 0-16,0 0-4 0,-3-2-8 0,5 4 0 0,-1-2-8 0,-1 0-4 16,3 0-8-16,-2 0 0 0,0 1-4 0,3 1-4 0,-1-2-8 0,1 1-16 15,0-1 8-15,1 3-4 0,0-3-4 0,1 2-4 0,2-1-8 0,0 1-8 0,0 0 0 16,3 0-8-16,-1 0-28 0,4 1 0 0,-3-2 0 0,4 4 0 0,-3-2 0 16,3 0 0-16,2 3 0 0,-1-2 0 0,0 2 0 0,3 2 0 0,2-2 0 15,-4 4 0-15,5-1 0 0,-1 3 0 0,1 0 0 0,0 0 0 0,1 3 0 16,2 0 0-16,0 3 0 0,-1 0 0 0,2 2 0 0,-1-1 0 0,2 4 0 15,-1-1 0-15,0 5 0 0,0-1 0 0,-1 2 0 0,0 3 0 0,0 0 0 16,-2 2 0-16,1 4 0 0,0-2 0 0,-3 4 0 0,1 1 0 0,-2 1 0 0,-2-1 0 16,2 3 0-16,-4 1 0 0,1-2 0 0,0 3 0 0,-5-2 0 0,1 1 0 15,0 1 0-15,-2-1 0 0,1-3 0 0,-4 1 0 0,1 1 0 0,-2-3 0 16,-1 1 0-16,0-2 0 0,-1-2 0 0,1 0 0 0,-1-1 0 0,-2-2 0 16,1-3 0-16,-2-1 0 0,3-1 0 0,-4-2 0 0,2-3 0 0,0-3 0 15,1 0-32-15,-4-2-40 0,5-2-12 0,-2-4-12 0,0 1-12 0,2-2-12 0,-2-4-20 16,4 1-16-16,-4-3-12 0,2 0-8 0,1-4 8 0,1-1 20 0,1 1 24 15,0-3 8-15,0-1 16 0,1-1 8 0,1-2 12 0</inkml:trace>
  <inkml:trace contextRef="#ctx0" brushRef="#br0" timeOffset="51151.25">17558 4701 35 0,'-4'0'136'0,"2"0"0"0,-1 0-12 0,2 0-12 16,-3-2-12-16,1 2-8 0,1 0-16 0,1-3-12 0,-1 1-8 0,2 1-8 16,-1 0-12-16,-1-1-20 0,0 0-16 0,2 1-28 0,0 0-16 0,-1-1-20 15,1 0-32-15,0 1-24 0,0 0-8 0,1-1 0 0,-1-1 16 0,2 3 20 0,0 0 4 16,-1 0 12-16</inkml:trace>
  <inkml:trace contextRef="#ctx0" brushRef="#br0" timeOffset="51320.04">17633 4870 83 0,'1'15'184'0,"-1"0"-4"16,0 0-16-16,0 2 4 0,0-2-4 0,0 1-8 0,0-1-16 0,0 0-20 0,0 1-16 16,0 1-12-16,0-2-8 0,0 1-8 0,0 1-16 0,0-4 0 15,0 4-8-15,0-2-8 0,0 2-4 0,0-2-4 0,2 2-4 0,0-1-24 0,-1 0-8 16,2 1 0-16,1-1 0 0,2 2 0 0,-2 0 0 0,1 0 0 0,3 2-40 0,-1-2-64 15,2 3-32-15,-1 0-48 0,2 1-44 0,0 1 8 0,0 1 24 16,1-1 24-16,1 5 16 0,0-3 20 0,-1 2 12 0,5 2 16 0,-5-1 12 0,1 1 12 16</inkml:trace>
  <inkml:trace contextRef="#ctx0" brushRef="#br0" timeOffset="63224.67">2139 11607 23 0,'9'-3'36'16,"1"0"-8"-16,1 0 0 0,1 0 8 0,1-2 0 0,0 3-4 15,-2-4-4-15,3 2 4 0,0-3-4 0,1 3 4 0,0-1-8 0,0 0 0 0,2-1 0 16,-1-2 0-16,1 3 0 0,-1-3-4 0,1 1 0 0,2-1 4 0,-1 0-8 16,1-3-4-16,-2 5 4 0,4-3 0 0,-1-2 0 0,1 1 0 0,1 1 0 15,0-2-4-15,3 0 0 0,-2-1-4 0,2 2 4 0,-1-1 0 0,2 0-4 0,1-1 0 16,0 0 0-16,-1 2 0 0,1-4 0 0,1 3 0 0,-1-1-4 16,1 0 0-16,-1 0 0 0,1 0 0 0,1 2 0 0,-1-4 0 0,-2 4-4 0,2-2 4 15,1 1 0-15,-4-1-4 0,2 1 0 0,0 0 4 0,-2 0-4 0,-3 2 4 16,2-1-4-16,0 1 0 0,-2-1 0 0,-3 1 0 0,1 1 0 0,-1 0 0 15,-3 1 0-15,1-1 0 0,-4 1 0 0,0 2 0 0,1-1 0 0,-3 0 0 0,0 2-4 16,-1-1 4-16,-2 1-4 0,0 0-8 0,-1 1 0 0,0 1 0 0,-3-4-4 16,1 6 0-16,0-2 0 0,-2 2 4 0,0-3-8 0,-1 1-8 0,-1 2 8 15,1 0-16-15,-2-1-4 0,0 1-4 0,0-1 0 0,-2 1-16 0,2 0-28 0,-3 0-4 16,0 0 4-16,2 0 12 0</inkml:trace>
  <inkml:trace contextRef="#ctx0" brushRef="#br0" timeOffset="63590.88">3334 10938 3 0,'-3'-3'96'0,"1"0"-4"0,1 0-12 0,-1 0-4 16,-1 0-8-16,0 0-4 0,1 2-4 0,-1-3-4 0,0 2 0 0,0-2-8 0,0 2 8 15,1-1-16-15,-1 2 8 0,0-1-16 0,0-3 8 0,-1 5-8 0,1-2 4 16,0 2-4-16,-1-5 0 0,0 4-4 0,1 0 4 0,0-1-8 0,0 0-4 15,1 2 0-15,-1-1 0 0,1 0-8 0,-1 1 4 0,2-2-4 0,-3 2-4 0,4 0 0 16,-2-2-4-16,0 2 0 0,2 0 0 0,-2 2 0 0,2-2 0 0,0 2 0 16,0-2 0-16,2 1 0 0,-2 0 0 0,2 1 0 0,0 0 0 0,2 0 0 15,-1 3-4-15,0-5 4 0,2 2 4 0,0 3-8 0,1-4 0 0,2 1 4 16,-2 1-4-16,2-1 0 0,0 2-4 0,3-3 4 0,-2 2 0 0,3-1 0 16,0-1 0-16,1 2 0 0,1-2 0 0,-1 2 0 0,2-1 4 0,-2-1 0 0,4 2 0 15,-2-1 0-15,2-1-4 0,-1 2 0 0,1-1 4 0,-1 1 0 0,1-1-4 16,0 2 0-16,0-3 4 0,-3 2 0 0,3 1 4 0,-4 1-4 0,1 1 0 15,-1-4-4-15,-3 5 0 0,0 1 8 0,0-2-4 0,-3 3 0 0,0-2 4 16,-4 4 0-16,0-1-4 0,-1 0-4 0,-2 4-4 0,0-2-4 0,0 2-20 16,-3 1-20-16,1-2-32 0,-1 1-32 0,-3 1-40 0,1 0-20 0,0-2 20 0,1 0 12 15,-1 1 16-15,0-2 16 0,-1 0 12 0,3-1 8 0,-2-1 12 16</inkml:trace>
  <inkml:trace contextRef="#ctx0" brushRef="#br0" timeOffset="64940.31">7055 13344 23 0,'0'-8'172'0,"-2"0"-4"0,2-2-8 0,-2 1-8 0,1-1 0 0,-1 1 0 0,1-2-4 16,-4 1-16-16,4-1-16 0,-2 0-12 0,1 0-12 0,-3 2-8 0,3-1-12 15,-1 0-8-15,0 2-8 0,1-2-8 0,-1 0-4 0,0 3-8 0,0-2 0 0,0 2-4 16,1 3-28-16,-1-1-4 0,3 2 0 0,0 1 0 0,0 2 0 16,0 2 0-16,2 1 0 0,1 2 0 0,-1 1 0 0,2 3 0 0,1 0 0 0,0 3 0 15,-1 1 0-15,3 3 0 0,-1-1 0 0,3 6 0 0,-2-2 0 0,-1 3 0 16,5 1 0-16,-3 3 0 0,2-1 0 0,-1 0 0 0,0 4 0 0,1-1 0 16,1 2 0-16,0 1 0 0,0 1 0 0,-3 1 0 0,5-2 0 0,-2 1-56 15,-1 1-32-15,0-1-16 0,-2-3-12 0,2 0-8 0,-1 2-20 0,-1-5-8 16,0 1-8-16,0-3-16 0,-2-1 4 0,2 0 20 0,-3-2 16 0,0-4 16 0,1 0 16 15,0-2 12-15,-1-2 8 0</inkml:trace>
  <inkml:trace contextRef="#ctx0" brushRef="#br0" timeOffset="65242.53">7102 13666 39 0,'-14'-16'164'0,"-2"-1"-4"0,2 1-8 16,-2-1-12-16,2-1-8 0,-5 0-4 0,5 1-4 0,-5-4-4 0,4 2 0 15,-3 0-8-15,0-2-12 0,-1 0-12 0,3 0-8 0,-3 0-8 0,1-1-8 16,1 0-8-16,-3 1-8 0,2 0-4 0,1-1-4 0,0 0-8 0,-1 1 0 16,3-3-32-16,-1 3 0 0,0-1 0 0,3 2 0 0,-1-4 0 0,3 2 0 0,1 1 0 15,1-1 0-15,3 1 0 0,3 1 0 0,1-3 0 0,2 4 0 0,3-2 0 16,2 3 0-16,3-1 0 0,1 0 0 0,1 2 0 0,5 1 0 0,-2-1 0 16,4 2 0-16,1 1 0 0,3 1 0 0,-1 1 0 0,1 0 0 0,2 2 0 0,1 0 0 15,0 2 0-15,-2 2 0 0,3 0 0 0,-1 2 0 0,-2 1 0 16,0 2 0-16,0 1 0 0,0 1 0 0,-1 1 0 0,-2 1 0 0,-2 1 0 0,-4 2 0 15,0 2 0-15,-1 1 0 0,-2 2 0 0,-4-1 0 0,0 3 0 0,-4-1 0 16,1 3 0-16,-3-1 0 0,-3 4 0 0,1-3 0 0,-4 2 0 0,0 0 0 16,1 2 0-16,-3-2 0 0,-1 1 0 0,3-2 0 0,-4 2 0 0,2-2-52 0,-1 1-32 15,-1-3-16-15,2 1-8 0,0 0-20 0,-1-1-4 0,1-2-20 16,1 1-12-16,1-1-24 0,0-2 16 0,1-1 20 0,2 0 16 0,1-1 16 0,-1 1 16 16,3-3 12-16,2-1 8 0,-1-1 12 0</inkml:trace>
  <inkml:trace contextRef="#ctx0" brushRef="#br0" timeOffset="65691.19">7510 13065 123 0,'3'-4'128'0,"0"2"-8"0,1-3-4 0,-3 1 0 0,2 1-4 0,-3-3-8 16,2 1 0-16,-2-1-8 0,0 2-4 0,2-3-12 0,-1 1-8 0,-1 2-4 15,0-3-8-15,2 1 0 0,-2 0-8 0,1-2-12 0,3 2 4 0,-2-1-4 16,3 1-4-16,-2-2-4 0,1 4-4 0,2-4-8 0,-1 1 4 0,1 5-4 0,3-5-4 15,-4 2-8-15,3 0 4 0,3 1-12 0,-3 0 12 0,0 1 0 0,3 1-4 16,-2-1-16-16,1 2 0 0,0-2-4 0,0 3-4 0,0 0 0 0,1 0-4 0,0 0 0 16,-1 0 4-16,-1 3 0 0,2-2 0 0,-3 1 4 0,2 1 0 15,-1 0 0-15,-1 1 4 0,-2-1 0 0,1 2 0 0,-1-3 0 0,0 3 0 16,-1 1 4-16,-2-2 0 0,0 1 0 0,1-1 0 0,-3 3 0 0,1-2 0 0,-2-1 0 16,0 2 4-16,0-2 0 0,-2 1 0 0,2-1 4 0,-3 0 0 0,1 1 0 15,1-2 4-15,-2 0 0 0,-1 2 4 0,1-3 0 0,0 3 0 0,-1-3 4 0,-1-2-8 16,2 2 8-16,-1 1-8 0,1-3 8 0,0 0-4 0,-2 0-4 15,2-3-4-15,0 1 0 0,0 0 4 0,0-1 0 0,1-1-8 0,-1 0 4 16,3 0 0-16,-2-2 0 0,2 0 0 0,0-1 0 0,2 1 0 0,1-3-4 0,-1 0 0 16,1 1 0-16,3-1 0 0,-1-2 4 0,0 1-8 0,1 1 4 0,0-1 0 15,4-2 0-15,-2 2 4 0,0-1-4 0,1 0 0 0,0 2 4 0,1-1 0 16,0 1-4-16,0 0 8 0,0 1-8 0,1 0 4 0,2 2-4 0,-4-1-4 0,3 1 4 16,0 1 4-16,-2 3-4 0,2-2 0 0,-2 2 0 0,-1-2 0 15,2 4-4-15,-3 0 4 0,2 0-8 0,-1 4 4 0,0-3 4 0,-2 2-4 0,-1 0 0 16,1 2-4-16,0-1-8 0,-2 1-4 0,0 0-8 0,-2 1 0 0,0 1-16 15,1-2-12-15,-3 2 0 0,2-1-12 0,-3 0-16 0,2 0-16 0,-2 0-16 16,0 0-16-16,0-2-20 0,0 2-12 0,0-1 16 0,-2 0 16 0,2-2 12 0,-1 2 20 16,-1-1 12-16,1 0 8 0</inkml:trace>
  <inkml:trace contextRef="#ctx0" brushRef="#br0" timeOffset="65874.7">7958 12627 83 0,'-4'-17'120'0,"0"1"-4"0,0 1-12 0,0-3-4 0,-2 4-12 16,1-1-8-16,2-1 0 0,-1 1-4 0,0 0-4 0,0 1-4 0,1 2-8 16,-2-1-4-16,1 2-8 0,1-1-4 0,1 2-4 0,-3-1-8 0,2 2-4 15,2 1-8-15,-3 1-8 0,3 3-8 0,-1-3-12 0,-1 3-16 0,3 1-20 16,0 2-12-16,-2 0-16 0,2-1-4 0,0 4-20 0,0-2-20 0,0 2-20 0,2 1-8 16,-2 0 16-16,3 2 12 0,-1-1 16 0,-1 4 8 0,3-1 12 0</inkml:trace>
  <inkml:trace contextRef="#ctx0" brushRef="#br0" timeOffset="66257.42">8228 12601 11 0,'16'3'92'15,"-2"0"0"-15,0-1-4 0,0 0 4 0,-1 0 0 0,0 0-4 0,-1 0 0 0,-2 0-12 16,2 1-8-16,-2-2-4 0,1 3-4 0,-2-2-4 0,-1 3 0 0,1-3-12 16,-3 1 0-16,3 0-8 0,-2 2-4 0,-1-3 0 0,0 3-8 0,0 0-4 15,-1-1-4-15,-2 0 0 0,2 1-4 0,0-1 4 0,-2 1-4 0,0-1-4 0,3 1 4 16,-4-3-4-16,1 3 0 0,0 0 0 0,-1-1 0 0,0 1-4 15,-1-1 0-15,1 0 0 0,-1-1 4 0,-1 3-4 0,0-4 0 0,-1 3-4 0,-1-2 8 16,1 1-8-16,-3-1 4 0,1 2 0 0,0-4-4 0,1 2 0 0,-4 0 4 16,3-1-4-16,-2 0 0 0,2 2 0 0,-2-3 4 0,0 0 0 0,2-1 0 15,-3 2 0-15,0-2 0 0,1 0 0 0,0 0 0 0,2-2 4 0,-2 1 0 0,-1 0 0 16,3-3 0-16,-2 2 0 0,2-3 0 0,0 1 0 0,1-2 0 16,-1 0 0-16,1-2-4 0,2 0 0 0,-1 0 0 0,1-2 0 0,0 0 0 0,1 0 0 15,1-2 0-15,1 0 0 0,-1-1 0 0,3 0 0 0,-2 1-4 0,3-3 4 16,0 2-4-16,1-1 4 0,-1-1 0 0,2 2-4 0,1-1 4 0,-1 1-4 15,0-1 4-15,0 0-4 0,3 3 0 0,-1 0 0 0,-1 1 0 0,2 1 0 0,0 0 4 16,-1 1-4-16,2 3 0 0,-2 0 0 0,4-2 0 16,-4 7 0-16,1-2 0 0,1 0 0 0,-2 4 0 0,0 0 0 0,0 2 0 0,0-1-4 0,-2 3-4 15,2 0-8-15,-3 1-8 0,1 1-8 0,0 1-4 0,-1-1-24 16,0 3-8-16,-2 0-12 0,1 1-20 0,-1-1-16 0,0 0-12 0,-2 1-24 0,3 0 0 16,-3 0 16-16,-1 1 16 0,1-3 16 0,0 2 12 0,-1-1 8 0,-2 0 12 0</inkml:trace>
  <inkml:trace contextRef="#ctx0" brushRef="#br0" timeOffset="66491.25">8841 12325 63 0,'0'-19'172'0,"0"-2"-8"0,0 0-8 0,-1 1-8 16,-1 1 0-16,2 1-8 0,-3 0 4 0,3 0-12 0,-3 3-16 0,0-2-16 15,1 2-8-15,1 2-12 0,-2 0-12 0,1 3-8 0,0 1-4 0,1 0-8 16,-1 3-4-16,2 1-4 0,-1 0-8 0,1 2 0 0,1 1-20 0,-1 2-12 15,3 2 0-15,-1 1 0 0,1-2 0 0,2 5 0 0,-1 0 0 0,3 2 0 16,-2 1 0-16,1 1 0 0,0 0 0 0,2 4 0 0,0 2 0 0,0-2 0 0,0 3 0 16,1 2 0-16,1 0 0 0,-2 0 0 0,3 1-68 0,-2 2-20 0,1 0-20 15,-2-1-12-15,4 1-24 0,-4 2-16 0,2-1-20 0,1-1-16 0,-2 2 16 16,-1-3 20-16,1 1 20 0,0-1 16 0,-3 0 16 0,2-2 12 0,0 1 12 16,-2-1 8-16</inkml:trace>
  <inkml:trace contextRef="#ctx0" brushRef="#br0" timeOffset="66676.11">8981 12409 135 0,'-7'-11'140'0,"-1"1"-12"0,0 1-4 0,2 0-4 0,-2 0-12 16,2 2-8-16,1 0-12 0,0-4-8 0,-1 4-12 0,3 1-4 0,-2 0-12 16,2 0 0-16,0 1-8 0,1-1-8 0,-1-1-8 0,1 2-12 0,2 1-8 15,0-4-20-15,0 4-20 0,0-4-12 0,0 3-20 0,4-2-24 0,-3-1-20 16,2 2-28-16,1-1-16 0,1-1 4 0,-1-1 16 0,2 2 12 0,-1-2 16 0,3-3 12 15,-3 4 12-15,3-1 8 0</inkml:trace>
  <inkml:trace contextRef="#ctx0" brushRef="#br0" timeOffset="67111.38">9178 11889 43 0,'3'-10'148'0,"-3"3"-12"16,2-2 0-16,-4 2-4 0,2-1 0 0,0 1-8 0,-3 0 4 0,1 1-8 0,-1 0-4 15,-1-1-4-15,1 1-12 0,-2 1-4 0,2-1-12 0,-2 2-8 16,0 0-8-16,2-1-8 0,-3 2-12 0,1-1 0 0,2 1-8 0,1 1-4 0,-1 1-4 15,0-1 0-15,1 2-32 0,2 2 0 0,0-1 0 0,0 2 0 0,0 2 0 16,2-1 0-16,-1 3 0 0,1 2 0 0,1-3 0 0,1 7 0 16,-1-3 0-16,0 3 0 0,3 3 0 0,-1 1 0 0,0 0 0 0,-1 3 0 0,3-1 0 0,0 3 0 15,-2 3 0-15,2 0 0 0,-1 2 0 0,0 2 0 0,2 1 0 16,0 3 0-16,0 0 0 0,0 1 0 0,1 1 0 0,-1 1 0 0,2 1 0 0,-1 1 0 16,-1 1 0-16,2-3 0 0,-1 4 0 0,2-1 0 0,-1 0 0 0,-1 0 0 0,2 0 0 15,0 1 0-15,-1-3 0 0,4 1 0 0,-3 1 0 0,3-1 0 16,-3-1 0-16,3 1 0 0,1-3 0 0,-1 3 0 0,0-6 0 0,1 0 0 0,2 1 0 15,-1-3 0-15,1-1 0 0,0-3 0 0,-1 1 0 0,3-3 0 0,-1-1 0 16,-1-2 0-16,2-2 0 0,2-2 0 0,-1-1 0 0,-1-1 0 0,3-3 0 16,0-4 0-16,0 3 0 0,-1-4 0 0,1-3 0 0,0-1 0 0,-1-3 0 15,1-1 0-15,0-4 0 0,-1 1 0 0,-1-4 0 0,1-3 0 0,-4 0 0 0,2-2 0 16,-3-3 0-16,1 2 0 0,-1-7 0 0,-3 2 0 0,0-2 0 0,-3-2 0 16,0-2 0-16,-2 1 0 0,-3-3 0 0,1 0 0 0,-5-3 0 0,1 3 0 15,-4-6 0-15,-1 1 0 0,-4-1 0 0,-1 1 0 0,-2-1 0 0,-4-2 0 0,1 1 0 16,-4 1 0-16,-1 0 0 0,-2 0 0 0,-2 2 0 0,-1-1 0 15,-2 2 0-15,0-1 0 0,-2 3 0 0,-1 1 0 0,-1 1 0 0,1 1 0 16,-2 3 0-16,0-1 0 0,3 2 0 0,-2 2 0 0,2 1 0 0,-1 0 0 0,3 1 0 16,0 4 0-16,1 0 0 0,3 1 0 0,-1 1 0 0,3 2 0 0,2 1-56 15,1 0-64-15,3 4-32 0,2-2-28 0,2 2-20 0,2-2-16 0,4 1 24 0,0 1 20 16,3 0 20-16,3-2 16 0,2-1 20 0,1 3 12 0,2-3 8 0,3 4 12 16</inkml:trace>
  <inkml:trace contextRef="#ctx0" brushRef="#br0" timeOffset="72812.06">4216 11457 11 0,'-10'3'92'0,"2"0"-8"0,0 0-8 0,0-1-4 0,0 0-4 15,0-1-8-15,0 3-4 0,3-3-4 0,-4 1-4 0,3-1-4 0,-1 1-4 0,1-1 0 16,-1 1-4-16,0-1-4 0,2 1-8 0,-2-1 0 0,3 1 0 0,-3-2 0 16,1 1-4-16,3-1-4 0,-2 0 0 0,2 1 0 0,0-1-4 0,-2 0 0 15,3 0 4-15,1 0-8 0,-2 0 0 0,1 0 0 0,2 0 4 0,0 0-8 16,0 0 8-16,2-1-12 0,1 0 4 0,0-1 0 0,0 1-4 0,4-2 8 16,-1 1-4-16,3-2-4 0,1 1 0 0,1-4 4 0,3 3-4 0,-1-1-4 0,4-1 4 15,-1-2 0-15,5 1 4 0,1-3-8 0,0 1 12 0,3-1 0 0,5-1 0 16,2-1 0-16,1-1 0 0,2-1 0 0,3-1-4 0,1-2 0 0,3 1-12 15,2-2 12-15,2-2 0 0,1 1-8 0,-1-1 0 0,6-3 8 0,0 0 0 16,-1-1-4-16,4 0 0 0,2-2 4 0,0 1 0 0,1 0-8 0,0-2 8 0,0 1-4 16,1-1 4-16,1 0-12 0,-2 0 0 0,2 0 4 0,-1 0-4 0,-1 0 4 15,-1-1 4-15,-3 3 4 0,1 0 0 0,-1 0 0 0,-4 0 0 0,1 0 0 16,-2 0-4-16,-3 4 4 0,1-1 0 0,-2 1-4 0,0 1-8 0,-3-1 12 0,-3 3-4 16,0 0 4-16,-2 2 0 0,-4 0-16 0,-1 1 16 0,-2 3-12 15,-2-1 12-15,-4 1-4 0,-2 3 4 0,0-1-4 0,-3 2-8 0,-3 0 12 0,-2 2 0 16,-4 2 0-16,0-1-4 0,-4 1 0 0,-2 2 0 0,-2 0 0 0,-4 2 0 15,-2 0 0-15,-2 2 4 0,-3 0-4 0,-2 2 0 0,-3 1 0 0,0-1 0 0,-7 4 0 16,-1-1 0-16,0 2 0 0,-5 0 0 0,-3 3 0 0,-2 1 0 16,-1 0 0-16,-4 0 0 0,-3 4-8 0,-1-2 12 0,-3 4 0 0,-1-1-12 0,-2 3 4 15,1-1 4-15,-4 2-4 0,0 1 8 0,-2-1-12 0,0 2 12 0,1 0 4 16,-2 0-12-16,-1 1 4 0,0 0 12 0,0 0 0 0,-1 1 0 0,0-1 4 16,1-1-4-16,0 1 0 0,2 0 0 0,-2-1 0 0,3 0 4 0,1-2 0 0,1-1 0 15,3 2-4-15,2-4 0 0,1 1 0 0,3-1 0 0,1-1 0 0,6-2 0 16,-2-1 0-16,5-1-4 0,0 0 0 0,3-5 0 0,2 2 0 0,1 1 0 15,4-5 0-15,-1 1 0 0,5-1 4 0,3-2-4 0,1 0 0 0,4-2-4 0,3-1 0 16,2-1 0-16,3-2 0 0,6-1 0 0,1-1-4 0,6-2 0 16,2 0 4-16,4-2-4 0,2-1 0 0,7-3 4 0,1-1 0 0,2-2-4 0,4 1 0 15,3-3 0-15,6-4 0 0,-1 1 0 0,9-1 4 0,0-4-4 0,2 1 0 16,5-2 0-16,1 0-4 0,3-2 0 0,2 0-4 0,3-2-4 0,0 2 8 16,1-3 0-16,1 2 4 0,4-2-4 0,-3 0 0 0,2 0 0 0,0 1 0 15,-4 1-4-15,1-1 4 0,-1 2 0 0,-4 1-8 0,0-2 0 0,-5 4 4 16,0 1-8-16,-6-1-8 0,0 4 8 0,-4 1-8 0,-7 2 0 0,1 0 4 0,-9 3 12 15,-2 3-8-15,-7 0 8 0,-4 4-4 0,-5-1 8 0,-4 4-4 0,-5 1-4 16,-4 1 8-16,-7 2 4 0,-3 3 0 0,-3-1-12 0,-6 4 12 0,-4 2-8 0,-4-1 12 16,-6 3 0-16,-2 2-12 0,-6 2 12 0,-4 2-8 0,-5 2 0 15,-3 2 12-15,-6 1-4 0,-2 3 8 0,-1 0-4 0,-6 3 0 0,-2 0 4 0,-1 3 0 16,-4 0 0-16,-3 1 0 0,-2 1 4 0,-3 2 0 0,3-1 0 0,-3 2 4 16,1-1-8-16,1 0 4 0,1 0 0 0,0 2 0 0,3-3-4 0,1 1-4 15,2-1 0-15,2 0 0 0,3-1 0 0,2-3 4 0,3 2-8 0,5-4 0 0,1-2-4 16,8-1 4-16,2-1 0 0,6-3 0 0,5-3-4 0,4-2 0 15,6-3 4-15,5-1-4 0,6-3 4 0,7-3-4 0,5-3 0 0,9-1 0 0,4-2 0 16,9-4 4-16,2-2-4 0,9-1 0 0,0-4 0 0,8-1 0 0,2-2-4 16,6-3 0-16,6-2-4 0,2-2-4 0,6-3-4 0,2 0 8 0,3-2 4 15,2-3-12-15,4-2 0 0,0 1 8 0,3 0-8 0,3-2 4 0,-1 0-4 0,2-2 4 16,-1 1 0-16,2 1 8 0,-2 0-12 0,0 0 12 0,-5-1-16 0,0 3 12 16,-5-1-4-16,-2 4-12 0,-5-1 4 0,-4 1 0 0,-2 4 0 0,-8-1 0 15,-2 2 0-15,-7 2 0 0,-4 4 4 0,-7 1 0 0,-9 2 4 0,-3 2 0 16,-9 5 0-16,-6 1 4 0,-4 3 0 0,-7 3 4 0,-7 5 8 0,-6-1 0 15,-6 5 4-15,-7 3 8 0,-6 2-4 0,-7 4 4 0,-3 1-12 0,-7 3 8 0,-5 2-4 16,-4 2 8-16,-7 4 0 0,0-1 8 0,-7 0 4 0,0 5 0 0,-2-1 4 16,-1 1 0-16,-1 1 0 0,2-2-4 0,-1 3 0 0,4-2-4 0,2 1-4 15,4-3-4-15,1 0 0 0,5-1 0 0,3 1-8 0,4-3 0 0,2-2 0 16,7-2 0-16,6 0 0 0,2-5 0 0,9-3-4 0,7 2 0 0,7-7-4 16,5-1 0-16,8-3-8 0,7-3 0 0,4-2 4 0,10-3-4 0,4-4 0 0,8-1 0 15,5-4-4-15,7-1 4 0,4-3 0 0,6-4 0 0,4-2 0 16,6 1-12-16,1-7 0 0,4 3-16 0,3-5-12 0,0-1-12 0,3 0-16 0,3 0-20 15,-3-2-12-15,0 0-32 0,2-2-12 0,-3 2 16 0,-2-1 16 0,0 2 12 16,-7-1 12-16,-1 2 12 0,-7-1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21T04:30:0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3720 12947 3 0,'0'-4'13'0,"-2"-1"17"0,-1 1 25 16,0-1 26-16,0-1 29 0,2 2 19 0,-3 0 13 0,1-1 12 0,0 1 12 16,0-1 7-16,-1 2 3 0,1-1-16 0,0 1 2 0,-1 0-13 0,1 0-6 0,-1 0-6 15,1 0-73-15,0 2-64 0,1-1 0 0,-1 2 0 0,1-2 0 16,1 4 0-16,1 0 0 0,0-1 0 0,0 0 0 0,0 3 0 0,0 0 0 0,3 0 0 15,0 1 0-15,-1 2 0 0,1-1 0 0,0 1 0 0,2 3 0 0,1-1 0 16,-1 2 0-16,-2 1 0 0,3-1 0 0,-1 3 0 0,2-1 0 0,0 1 0 0,-2 1 0 16,1 0 0-16,1 0 0 0,-1 1 0 0,2-2 0 0,-2 4 0 0,2-2 0 15,-3 0 0-15,0 0-302 0,2-2-133 0,-2 0 8 0,0 0 78 0,0-2 86 16,-2-1 125-16,2 0 67 0,-1-3 36 0,0 3 19 0,-1-4 9 0,0 0 4 16</inkml:trace>
  <inkml:trace contextRef="#ctx0" brushRef="#br0" timeOffset="213.96">3633 12754 5 0,'-6'-7'11'0,"0"-2"10"0,1 1 16 0,0 0 14 15,0 1 22-15,2 1 21 0,-2-3 16 0,2 1 16 0,-3 2 6 0,3 1 1 16,1-1 9-16,-1 0-11 0,-2-2-9 0,2 4 0 0,1-2-16 0,-1 2 6 0,0-1-46 15,1-1-26-15,-2 4-80 0,2-3-51 0,1 3-32 0,-1-2-58 16,1 0-29-16,1 2-17 0,-2 0-1 0,2-2 21 0,-2 3 50 0,2 0 68 0,0 1 45 16,2 0 22-16,-2 1 13 0,2 0 5 0</inkml:trace>
  <inkml:trace contextRef="#ctx0" brushRef="#br0" timeOffset="691.92">3919 12913 3 0,'4'4'5'0,"-1"1"7"0,3 1 10 0,-3 0 10 0,0-4 15 0,0 3 17 0,2 1 15 0,0-4 14 0,-2 3 17 15,2-2 24-15,1 1-3 0,-3-1 20 0,4 0 12 0,-3 2 1 0,3-2-6 0,0 1-10 16,-2-1 11-16,3 0-32 0,-3 2-8 0,3-1 7 0,1-1-126 0,-1 2 0 16,-1-1 0-16,1 1 0 0,1 0 0 0,-1-2 0 0,0 4 0 15,-2-3 0-15,3 2 0 0,-1-1 0 0,-1 3 0 0,1-3 0 0,-2 1 0 0,0 0 0 0,1 0 0 16,-2 0 0-16,-1 2 0 0,1-2 0 0,-2-1 0 0,0 3 0 15,-3-2 0-15,2 0 0 0,-2 2 0 0,0-4 0 0,-2 2 0 0,2 0 0 0,-3 0 0 16,1-1 0-16,-4-1 0 0,3-1 0 0,0 1 0 0,-2 0 0 0,2-2 0 16,-2 1 0-16,0-3 0 0,-2 0 0 0,2 0 0 0,-2 0 0 0,1 0 0 15,1-4 0-15,-4 2 0 0,3-3 0 0,-1 0 0 0,1-1 0 0,-2-2 0 0,2 1 0 16,1-2 0-16,0 0 0 0,0 1 0 0,1-4 0 0,-1 1 0 16,2-1 0-16,0-1 0 0,3 1 0 0,-2-1 0 0,2-1 0 0,0 1 0 0,2-2 0 15,-2 2 0-15,3-2 0 0,0 2 0 0,3-2 0 0,-1 2 0 0,0-1 0 16,1 1 0-16,1 0 0 0,2 0 0 0,-1 2 0 0,2 2 0 0,0-1 0 15,0 0 0-15,1 3 0 0,1 1 0 0,1 0 0 0,1 0 0 0,-2 3 0 0,-1-2 0 16,4 3 0-16,-2 2 0 0,1 0 0 0,-1 0 0 0,-2 0 0 0,3 2 0 16,-1 2 0-16,1-2 0 0,-3 4 0 0,3-1 0 0,-4 2 0 0,3-1 0 15,-3 1 0-15,0 3 0 0,1-2 0 0,0-1 0 0,-3 4 0 0,2 1 0 16,-1-2 0-16,-3 2 0 0,2-1 0 0,-1 0 0 0,-1 2 0 0,0-1 0 16,-1-1 0-16,0 1 0 0,0-2 0 0,0 2 0 0,-2 1 0 15,1-2 0-15,-1-3-274 0,-1 3-71 0,-1-2 12 0,1 0 31 16,0-2 25-16,-1 1 65 0,-1-3 59 15,0 0 74-15,0-1 39 0,2 1 21 0,-2-1 11 0,0-4 4 16</inkml:trace>
  <inkml:trace contextRef="#ctx0" brushRef="#br0" timeOffset="966.12">4566 12569 2 0,'-2'-17'9'0,"1"0"12"0,-2-1 19 0,-1 2 25 16,1-1 29-16,0 0 23 0,-1 3 18 0,-1-1 15 0,2-1 10 0,-1 5 0 0,1-3 13 15,-2 1-1-15,2 1-5 0,-2 1 2 0,1 1-15 0,1 1-5 0,0-2-39 16,1 2-110-16,0 2 0 0,-1-1 0 0,2 2 0 0,-1 0 0 0,2 2 0 16,2-1 0-16,-1 3 0 0,2 0 0 0,-1 0 0 0,1 2 0 0,2 4 0 15,-1 0 0-15,3-1 0 0,-1 4 0 0,-1 1 0 0,3 1 0 0,1 1 0 16,-1 1 0-16,0 6 0 0,0-4 0 0,3 5 0 0,-1-2 0 0,-1 2 0 16,0 3 0-16,3-1 0 0,-3 2 0 0,2 1 0 0,0 1 0 0,2 1 0 15,-4 1 0-15,3-1 0 0,0 2 0 0,-2 2 0 0,-1-3 0 0,2 3 0 0,-1 0 0 0,-1 0 0 16,-1 1 0-16,1-2 0 0,-1 0 0 0,2 1 0 0,-2-1 0 15,-2-1 0-15,2 0 0 0,-3-1 0 0,1-3 0 0,2 2-16 0,-2-3-298 16,-1-2-11-16,0 3-1 0,0-6 29 0,1-1 44 0,-2 0 48 0,1-2 59 0,-1-3 59 16,0 0 45-16,0-2 21 0,0-2 12 0,1 0 5 0</inkml:trace>
  <inkml:trace contextRef="#ctx0" brushRef="#br0" timeOffset="1283.72">4586 12822 2 0,'-9'0'4'0,"3"-2"5"0,1 2 6 16,-1 0 8-16,1 0 10 0,0 2 8 0,-1-2 9 0,1 0 7 0,2 0 9 16,-2 0-1-16,2 1 1 0,1-1-3 0,-1 0 6 0,0 0-5 0,3 0 4 15,-2 0-16-15,2 0 2 0,2 0 2 0,-2-1-5 0,3 1-15 0,-1-2-9 0,1 2 1 16,0-1 0-16,2-2-18 0,0 3 9 0,2-2-9 0,1-1 0 0,-1 1-10 15,1 0-10-15,1-1-10 0,1 0-8 0,-1-1-19 0,4 4 2 0,-4-5-7 16,4-1-6-16,-2 4 11 0,2-3 2 0,-2 1 2 0,3 1 2 0,-1-2 8 16,-1-1 2-16,1 4 0 0,-1-4 2 0,1 1 1 0,-2 1 2 0,3-1 10 15,-2 1-4-15,0-1 5 0,-2 1-3 0,1 0-1 0,-2-1-11 0,1-1 1 0,-1 4 6 16,-2-3-2-16,2 3-2 0,-3-3 3 0,1 2-2 0,-2 1 1 16,-1 0 2-16,2-2 0 0,-1 2 0 0,-2 0 3 0,-1 1 2 0,1-1 2 0,0 1 3 15,-1-1 2-15,-2 1 2 0,2-1 4 0,-1 2 2 0</inkml:trace>
  <inkml:trace contextRef="#ctx0" brushRef="#br0" timeOffset="1762.35">5230 12591 2 0,'-2'-3'5'0,"2"0"9"0,-4 0 12 0,4 0 19 0,0 0 23 15,-2-1 32-15,1 0 28 0,-1 1 18 0,2-1 8 0,0 2 15 0,-3-4 1 0,3 1 2 16,-2 1-3-16,2 1 4 0,-3-2-11 0,3 1-4 0,-2 1-20 0,1-1-90 16,-1 1-48-16,2-2 0 0,0 2 0 0,-1 0 0 0,-1-1 0 0,2 1 0 15,0 0 0-15,-2-1 0 0,2 4 0 0,2-4 0 0,-2 3 0 0,2-1 0 16,-1 2 0-16,-1 0 0 0,2 0 0 0,1 0 0 0,0 2 0 0,-1 1 0 15,1-1 0-15,0 0 0 0,-1 3 0 0,4 0 0 0,-3 0 0 16,0-1 0-16,2 3 0 0,-2 0 0 0,2-1 0 0,-2 2 0 0,3-1 0 0,-1 1 0 16,-2 3 0-16,2-3 0 0,-2 1 0 0,2 2 0 0,0-2 0 0,-1 1 0 0,1-1 0 0,-2 2 0 15,1-1 0-15,0 0 0 0,-2 0 0 0,1-1 0 16,0-1 0-16,-1 2-230 0,2-3-134 0,-2 1-4 0,0-1 45 0,-1 1 66 0,1-2 48 16,-1-2 68-16,-1 1 60 0,2-1 41 0,-2 1 20 0,0-4 11 0,0 2 5 0</inkml:trace>
  <inkml:trace contextRef="#ctx0" brushRef="#br0" timeOffset="2002.22">5146 12640 1 0,'-5'-1'4'0,"1"-2"6"16,-2 3 9-16,1-2 11 0,2 2 18 0,-2 0 17 0,3 0 18 0,-1-3 18 0,-2 3 26 15,4 0 12-15,-3 0 11 0,2 0 17 0,0 0-6 0,0 0 10 0,1 0-7 16,1 0-10-16,0 0-3 0,0 0-5 0,1 0-22 0,1 0-92 0,2 0-32 15,-2 0 0-15,1 0 0 0,2 0 0 0,-2 0 0 0,2 0 0 0,0 0 0 16,4 0 0-16,-3 0 0 0,1 0 0 0,-1 0 0 0,2 0 0 0,1 0 0 0,-1 0 0 16,2 0 0-16,-1 0 0 0,1 0 0 0,0-2 0 0,0 2 0 15,0 0 0-15,0-1-110 0,0 0-152 0,2 1-9 0,-3-2 13 0,2 2 20 0,-3-2 25 16,2 1 23-16,-2 0 42 0,1-1 25 0,-1 0 31 0,-2 0 27 0,-1 2 25 16,3-4 18-16,-4 3 13 0,1-2 5 0</inkml:trace>
  <inkml:trace contextRef="#ctx0" brushRef="#br0" timeOffset="2212.07">5278 12582 1 0,'-5'0'2'0,"0"2"1"0,0-2 4 0,0 1 3 0,1-1 3 0,1 0 7 0,0 1 7 15,1-1 7-15,0 0 11 0,1 2 9 0,-1-2 8 0,2 1 17 0,0-1 5 16,0 2 3-16,3-2 5 0,-3 1 5 0,4 1-6 0,-3-1 9 0,2 1-9 0,3-1-5 16,-1 1-4-16,-2-1-6 0,2 1-9 0,0-1-32 0,0 2 24 15,2-3-10-15,0 3 1 0,-1-2 1 0,1 3-11 0,-1-2 0 0,3 0-13 0,-2 1 1 16,-1 0-14-16,2-1-42 0,1 2 1 0,-1-1-40 0,-3-1-36 0,3 1-19 15,1 0-35-15,-4-1-5 0,3 1-9 0,-1-1 0 0,-3 0 10 0,4 1 6 16,-2-3 30-16,-1 1 26 0,0-1 27 0,0 2 26 0,-2-4 25 16,1 2 11-16,1 0 6 0</inkml:trace>
  <inkml:trace contextRef="#ctx0" brushRef="#br0" timeOffset="2428.17">5369 12441 2 0,'-3'-6'4'0,"-2"-1"7"0,0 1 6 0,-1-1 12 0,2 3 16 15,-1-1 19-15,0 1 18 0,2 0 21 0,1 2 23 0,-1 0 18 0,0 0 14 0,1 2 1 16,-1 2 2-16,1 0-1 0,2 0 3 0,0 2-10 0,-2-2-3 16,0 5-20-16,2-3-8 0,0 3-58 0,0 0-64 0,0 0 0 0,-2 0 0 15,2 1 0-15,0 0 0 0,0 0 0 0,-1 2 0 0,1-1 0 0,0 2 0 0,-2 1 0 16,2-3 0-16,-1 4 0 0,-1-3 0 0,0 2 0 0,2 0 0 16,-3 1 0-16,0-2 0 0,1 1 0 0,-1 0 0 0,0 0 0 15,-1-1 0-15,-1 0 0 0,0 1 0 0,2-2 0 0,-2 0-230 0,2-1-122 0,-2 0 13 0,2-2 29 0,-2 0 39 16,1 1 62-16,0-1 50 0,0-3 68 0,0 1 44 0,1-2 25 0,0 0 11 15,1 0 7-15</inkml:trace>
  <inkml:trace contextRef="#ctx0" brushRef="#br0" timeOffset="3933.92">6871 11739 3 0,'-5'-16'7'15,"-1"2"6"-15,0-2 8 0,0 2 13 0,-1 0 13 0,2-3 18 0,-1 4 19 0,0-2 21 16,1 0 21-16,-1 2 23 0,1-1 13 0,0 1 2 0,0 1 2 0,-2 0-2 0,2 1-9 15,2-1 0-15,-2 3-2 0,2 1-20 0,-2-1-24 0,3 2-77 0,-2 3-32 16,2-1 0-16,1 0 0 0,1 5 0 0,0-1 0 0,0 2 0 0,1 3 0 16,1 2 0-16,2 0 0 0,-1 3 0 0,2-1 0 0,0 5 0 0,0 0 0 15,1 2 0-15,2 0 0 0,-2 3 0 0,2 2 0 0,-1 0 0 0,4 2 0 0,-2-1 0 16,-1 4 0-16,3-1 0 0,-1 2 0 0,-1-1 0 16,4 4 0-16,-4-2 0 0,1 1 0 0,2 0 0 0,-2 0 0 0,1 0 0 0,0 2 0 0,0-3 0 15,-3 0 0-15,3-1 0 0,-3-1 0 0,0-1 0 0,0-1 0 0,1 0 0 0,-2-3 0 16,-1-2 0-16,-1 0 0 0,1-1 0 0,0-2 0 0,-1-2 0 15,-2-1 0-15,2 0 0 0,-3-6 0 0,-1 2 0 0,1-2 0 0,1-1 0 0,-3-3 0 16,2 0 0-16,-2-2 0 0,0-2 0 0,0 0 0 0,-2-3 0 0,2 2 0 16,0-5 0-16,0 1 0 0,-1-1 0 0,-1-1 0 0,2-1 0 0,0 1 0 15,0-3 0-15,0 2 0 0,0-3 0 0,3 1 0 0,-3-1 0 0,3 1 0 0,0-2 0 16,0 1 0-16,2 1 0 0,-2-1 0 0,2-2 0 0,2 4 0 16,-1-1 0-16,3 0 0 0,-1 1 0 0,2-1 0 0,-1 1 0 0,4 1 0 0,-2 1 0 15,3 0 0-15,2 2 0 0,0 1 0 0,0 0 0 0,1 1 0 0,2 1 0 16,-2 2 0-16,2-3 0 0,0 5 0 0,0-1 0 0,0 2 0 0,0-1 0 15,0 5 0-15,-1-3 0 0,2 2 0 0,-3 1 0 0,-1 1 0 0,0 0 0 16,0 1 0-16,-2 1 0 0,-1 1 0 0,-2 0 0 0,0 2 0 0,-2-1 0 0,-2-1 0 16,-2 1 0-16,-4 2 0 0,2-1 0 0,-6 1 0 0,0 0 0 0,-3 0 0 15,-2 0 0-15,-2 0 0 0,-2 0 0 0,-3 1 0 0,-2 0 0 0,1 0 0 16,-3 1 0-16,-3-3 0 0,1 3 0 0,-1-2 0 0,-3 1 0 0,0-1 0 16,1-1 0-16,-3 2 0 0,3-2 0 0,-3-2 0 0,2 1 0 0,2-1 0 0,0-1 0 15,0-1 0-15,1 1 0 0,2-4 0 0,3 1-344 0,1-1-94 16,2-4 39-16,4 2 55 0,1-2 86 0,3-2 123 0,1-1 66 0,5-1 35 0,3 0 19 15,1-2 8-15,5-5 4 0</inkml:trace>
  <inkml:trace contextRef="#ctx0" brushRef="#br0" timeOffset="5970.53">4523 15294 1 0,'-5'-7'5'0,"1"-2"11"16,2 1 19-16,-1 0 27 0,0-1 26 0,1 2 24 0,-1 1 25 0,0-2 14 16,1 1 11-16,1 1 4 0,-1-1 4 0,-1 2 1 0,1-1-7 0,1 1-10 15,-2 2-3-15,1-1-5 0,1 2-22 0,1-1-92 0,-2 3-32 0,2-2 0 16,0 4 0-16,0-2 0 0,0 3 0 0,0 0 0 0,0 0 0 0,2 0 0 0,1 2 0 16,-3 1 0-16,6 1 0 0,-3-1 0 0,0 2 0 0,-1 1 0 15,4-2 0-15,-2 2 0 0,-1 2 0 0,4-1 0 0,-2 0 0 0,0 3 0 0,0-2 0 16,0 0 0-16,-1 0 0 0,4 1 0 15,-3-1 0-15,0 0 0 0,-1 1-215 0,1-1-261 0,0-2 28 0,-2 0 68 0,3-2 119 0,-3 1 125 0,-1-2 67 16,3 0 34-16,-4-1 19 0,3-3 9 0,-1 0 4 0</inkml:trace>
  <inkml:trace contextRef="#ctx0" brushRef="#br0" timeOffset="6113.23">4484 15164 3 0,'-10'-13'7'0,"-1"-1"8"0,0 3 13 0,0-3 17 0,0 2 17 0,0-1 18 0,0 1 24 0,1-1 24 0,1 2 20 15,-1-1 17-15,4-1 3 0,-2 3-5 0,0 0-3 0,2-2-8 0,0 2 1 0,1 2-3 16,0-1-20-16,-1 1-23 0,3 0-28 0,1 1-79 0,-1 0 0 0,1-1 0 16,-1 3-79-16,3-1-72 0,0 0-59 0,0 1-64 0,0-1-22 15,2 4 6-15,-1-4 26 0,1 3 52 0,3 0 74 0,-2 0 68 0,3 1 35 0,-1 1 18 16,1 1 10-16,-1 0 4 0</inkml:trace>
  <inkml:trace contextRef="#ctx0" brushRef="#br0" timeOffset="6513.22">4688 15030 1 0,'8'6'6'0,"-1"0"7"0,0 0 13 0,-1-1 15 0,-1 1 18 16,0 1 23-16,-2-1 30 0,1-2 26 0,1 2 11 0,-2 1 9 0,-1-2 10 15,1 2-5-15,0-1-3 0,-1 1 4 0,3-2-10 0,-2 2-3 0,-1 0-20 0,4 1-8 16,-3-2-75-16,0 0-48 0,2 1 0 0,0-1 0 0,-1 1 0 16,1 0 0-16,1 0 0 0,-1-1 0 0,0 0 0 0,1 2 0 0,-1-1 0 0,3-2 0 0,-4 2 0 15,1 1 0-15,0-2 0 0,0 0 0 0,1-1 0 0,0 2 0 16,-3-1 0-16,2 0 0 0,-3 0 0 0,3-1 0 0,-4 1 0 15,3-4 0-15,-4 3 0 0,1-2 0 0,-1 1 0 0,0-2 0 0,0 1 0 0,-1-1 0 0,-1-1 0 16,0-1 0-16,1 0 0 0,-4 0 0 0,3-1 0 0,-1-1 0 16,0-1 0-16,-3 1 0 0,1-2 0 0,2 1 0 0,-2-4 0 0,0 3 0 0,-1-3 0 15,1 1 0-15,-1-2 0 0,0-1 0 0,1 0 0 0,0 0 0 0,0 0 0 16,2-3 0-16,-3 1 0 0,3 1 0 0,1-2 0 0,-1 0 0 0,3 0 0 0,0 0 0 16,0-1 0-16,2-1 0 0,-1 2 0 0,2 0 0 0,1-1 0 0,2 1 0 15,-2 0 0-15,3-1 0 0,-1 1 0 0,2 1 0 0,3 2 0 16,-1-2 0-16,1 4 0 0,1-3 0 0,1 4 0 0,1 2 0 0,1-2 0 0,0 2 0 15,1 2 0-15,1 1 0 0,-2 1 0 0,2 0 0 0,-1 3 0 0,1 0 0 16,-1 1 0-16,0 1 0 0,0 1 0 0,0 1 0 0,-2 3 0 0,0-2 0 0,-1 3 0 16,2-1 0-16,-3 2 0 0,0-1 0 0,-1 4 0 0,-1-2 0 0,1-1 0 15,-2 3 0-15,-1-2 0 0,0 1 0 0,0 0 0 0,-2-1 0 0,-1 0 0 16,0 0-126-16,-2 0-241 0,2-3 12 0,-1 3 13 0,-2-3 55 0,1-1 69 16,0 0 48-16,-3-1 77 0,2-1 45 0,1 0 25 0,-3-3 12 0,3 2 6 15</inkml:trace>
  <inkml:trace contextRef="#ctx0" brushRef="#br0" timeOffset="6765.23">5360 14744 1 0,'-4'-18'6'0,"3"1"7"0,-2-1 14 0,-2 1 21 0,2 2 24 16,0 0 28-16,1 2 26 0,-1 2 15 0,0-1 13 0,0 3 7 0,-1 0 8 15,1 1 1-15,2 1-13 0,-3 1 1 0,2 3-13 0,0-1-5 0,0 1-7 0,1 1-7 16,1 2-126-16,1 0 0 0,1 0 0 0,-2 3 0 0,4 2 0 15,0-1 0-15,0 1 0 0,0 1 0 0,0 2 0 0,3 3 0 0,-1-2 0 0,3 5 0 16,-2-1 0-16,1 2 0 0,3 2 0 0,-2 0 0 0,1 3 0 0,1 2 0 16,-2 1 0-16,3 0 0 0,0 2 0 0,-1-1 0 0,0 4 0 15,3-2 0-15,-4 0 0 0,4 4 0 0,-3-2 0 0,2 0 0 16,-1 0 0-16,-2 0 0 0,1 1 0 0,0-3-358 0,0 2-88 0,-3-4 19 0,1 1 67 0,0-3 135 16,-1 1 106-16,2-2 59 0,-3-1 31 0,-1-5 15 0,1 3 8 0</inkml:trace>
  <inkml:trace contextRef="#ctx0" brushRef="#br0" timeOffset="6967.2">5448 15084 3 0,'-9'-2'10'0,"1"-1"11"0,2 2 15 0,-1-1 17 16,2 1 17-16,1-2 15 0,1 3 11 0,0-3 13 0,3 0 2 0,0-1 5 15,1 1-1-15,2 0-5 0,3-2 11 0,-1 0-20 0,3-1-4 0,0 0 5 16,3-2-30-16,0 1 3 0,2-2-37 0,1 2-38 0,0-3-38 0,5-1-49 15,-3 0-31-15,3-1-44 0,0 0-30 0,0-1-5 0,3 1 7 0,0-2 26 0,-1 0 15 16,1 1 32-16,0 1 50 0,2-1 34 0,-3-2 17 0,2 2 9 0,-3 0 4 16</inkml:trace>
  <inkml:trace contextRef="#ctx0" brushRef="#br0" timeOffset="7487.99">7886 14142 3 0,'2'-10'10'0,"0"3"11"0,-1 0 19 0,2-4 26 0,-3 3 28 0,2 0 24 16,0-3 24-16,-1 5 18 0,-1-5 2 0,3 3 11 0,-3 0-5 0,0 1-4 0,2-1 5 16,-2 1-11-16,0 0-18 0,2 1-7 0,-2-1-7 0,2 3-126 0,-2-1 0 15,2 2 0-15,0 1 0 0,-1-1 0 0,2 2 0 0,-1 1 0 0,1 4 0 16,0-3 0-16,1 1 0 0,-1 3 0 0,2 1 0 0,-1 1 0 0,2 0 0 15,-1 0 0-15,0 4 0 0,0-2 0 0,0 2 0 0,2 0 0 0,-2 1 0 0,0 2 0 16,1-1 0-16,-1 1 0 0,3 1 0 0,-2 0 0 0,-1-2 0 0,1 2 0 16,-1 2 0-16,3-2 0 0,-2 0 0 0,-1 0-302 0,0-2-98 0,-2 1 26 15,0-1 50-15,0-1 65 0,2-1 69 0,-4-1 88 0,1 1 51 0,-1-3 25 0,1 0 14 16,-2 0 7-16</inkml:trace>
  <inkml:trace contextRef="#ctx0" brushRef="#br0" timeOffset="7692.48">7838 14293 1 0,'-5'-3'3'0,"0"-1"5"0,3-1 5 0,1 0 9 0,-1 1 11 0,2 1 12 0,2-1 12 15,-1-1 15-15,2 1 14 0,2 1 10 0,0-1 2 0,3-1 8 0,-2 2 8 0,2-1 6 16,0 0-14-16,3 1-1 0,0-1-2 0,0-1-15 0,3 2 4 0,-2 0-20 16,2 0 4-16,-2 0-11 0,4-1 2 0,-3 0-12 0,1 2-13 0,0 0-14 15,2-1 1-15,-2 2-86 0,1-1-27 0,0 1-36 0,-2-2-41 0,1 3-41 0,-1-2-14 16,-1 0-7-16,1 2 18 0,-3 0 28 0,4-1 36 0,-5 1 37 15,1 0 44-15,-2 0 31 0,-2 0 15 0,2 0 8 0,-3 0 4 0</inkml:trace>
  <inkml:trace contextRef="#ctx0" brushRef="#br0" timeOffset="7898.11">7954 14175 1 0,'-9'-1'3'0,"-2"-1"5"0,1-1 5 0,2 0 8 0,0 1 9 16,1 0 10-16,0-2 9 0,3 1 11 0,-1-1 7 0,3 2 6 0,-1-1 8 15,3 0 7-15,0 1-8 0,0-2 8 0,3 3-5 0,0-3-2 0,2 3 6 0,0 0-13 16,1-1-16-16,4 0 24 0,-2 1-39 0,1 1 12 0,-1-1-10 0,3 1 13 16,0-2-22-16,2 2-24 0,-2 0 25 0,2 0-37 0,-1 2-13 0,1-1-35 15,1-1-46-15,-3 1-16 0,2 1-32 0,1 0-21 0,-3-1 4 0,3 0 5 16,-3 1 5-16,-1 0 20 0,2-1 25 0,-2 0 21 16,0 2 28-16,0-3 27 0,-3 0 15 0,1 0 7 15,1 0 4-15</inkml:trace>
  <inkml:trace contextRef="#ctx0" brushRef="#br0" timeOffset="8098.81">8178 14013 1 0,'-4'-8'3'0,"-2"2"4"0,3 0 7 0,-2-1 8 0,0 1 12 0,1 0 14 0,-1 0 16 15,0 1 17-15,2-1 15 0,-2 2 17 0,0 1 24 0,2 0 20 0,-3 0 10 16,3 3-6-16,0 0-1 0,-1 0-9 0,1 3 0 0,0 0-1 0,0 1-21 16,0 2-7-16,-1 0-43 0,0 2-79 0,1 0 0 0,-2 3 0 0,0 0 0 15,2-1 0-15,-2 2 0 0,0 2 0 0,-4-3 0 0,4 5 0 0,-3 0 0 16,2 0 0-16,-3 0 0 0,2 0 0 0,-1 2 0 0,-1-3 0 0,0 3 0 0,0-1 0 15,1-1 0-15,-1 2 0 0,1-2 0 0,0-2 0 0,0 3 0 0,1-4-16 16,0 1-367-16,-1-2-22 0,3 0 36 0,-1-3 46 0,0 0 64 0,4-2 111 16,-1-1 72-16,0-1 39 0,1-3 19 0,2 3 9 0,2-5 6 0</inkml:trace>
  <inkml:trace contextRef="#ctx0" brushRef="#br0" timeOffset="8715.94">8601 13558 2 0,'-5'-11'6'15,"0"0"7"-15,2 1 12 0,-3-1 18 0,2 0 16 0,0 1 24 0,-2 1 26 16,3-2 18-16,-2 3 20 0,0-3 8 0,-1 2 11 0,3 1 4 0,-2-1-10 0,2 2 3 16,-2-1-10-16,3 2-45 0,-2 1 35 0,-1-1-7 0,2 1-57 15,0-1-79-15,1 6 0 0,-1-2 0 0,3 0 0 0,-2 2 0 0,1 0 0 16,1 4 0-16,0-4 0 0,1 6 0 0,-1-1 0 0,2 2 0 0,0 0 0 0,1 1 0 16,0-1 0-16,0 3 0 0,2 1 0 0,-1 1 0 0,1 1 0 15,0 0 0-15,0 1 0 0,1-2 0 0,0 3 0 0,1 2 0 0,-1-2 0 0,1 3 0 0,-1-1 0 16,1 1 0-16,0-3 0 0,1 4 0 0,0-2 0 0,-1 1 0 15,0-1 0-15,1 2 0 0,-2-3 0 0,2 1 0 0,0 0 0 0,-3-3 0 0,1 0 0 16,-1 0 0-16,1 0 0 0,0-2 0 0,-2 0 0 0,0-1 0 0,0 0 0 16,-1-3 0-16,0-1 0 0,0 3 0 0,0-6 0 0,-1 4 0 0,-1-4 0 15,1-1 0-15,-1 1 0 0,1-2 0 0,-2-2 0 0,0 1 0 0,2-2 0 0,-2 1 0 16,1-2 0-16,-1-1 0 0,2-1 0 0,-2 0 0 0,0-1 0 16,1-1 0-16,1 2 0 0,0-4 0 0,-1 2 0 0,1 0 0 0,1-1 0 0,0-1 0 15,2 2 0-15,-2-1 0 0,0 1 0 0,2-4 0 0,1 3 0 0,-1 1 0 16,0-1 0-16,2 0 0 0,0 1 0 0,1 0 0 0,0 1 0 0,1-1 0 15,1 2 0-15,-1-1 0 0,2 1 0 0,0 2 0 0,1-2 0 0,0 4 0 0,-1 0 0 16,2 0 0-16,-1 0 0 0,1 4 0 0,0-3 0 0,-2 4 0 0,4-3 0 16,-5 5 0-16,3-3 0 0,-1 4 0 0,0-2 0 0,-2 1 0 0,0 2 0 15,1 0 0-15,-2 0 0 0,-1 1 0 0,0 1 0 0,-1 0 0 0,-1-1 0 16,0 2 0-16,-1-1 0 0,-2-1 0 0,-1 3 0 0,-1-3 0 0,-1 1 0 16,-1 1 0-16,-2-3 0 0,-1 1 0 0,0 0 0 0,-4-1 0 0,2 3 0 0,-4-6 0 15,2 3 0-15,-3-1 0 0,0-1 0 0,0 1 0 0,-2-2 0 0,0 0 0 16,1-4 0-16,-1 3 0 0,-1-2 0 0,1-1 0 0,1-1 0 0,-1-1 0 15,0 0 0-15,1-1 0 0,1-3 0 0,1 2 0 0,-2-3-126 0,4-1-355 16,0 2 40-16,1-3 62 0,0 0 86 0,2 0 131 0,2 0 77 0,1-1 42 16,2-2 21-16,0 2 13 0,2-2 5 0</inkml:trace>
  <inkml:trace contextRef="#ctx0" brushRef="#br0" timeOffset="8932.24">9597 13622 1 0,'2'-4'7'15,"2"2"12"-15,-2-3 22 0,-2 1 24 0,2 2 27 0,-1-2 23 0,-1 2 23 16,0-1 11-16,-1 0 9 0,1 0 10 0,-2-2 5 0,2 2-12 0,0 2 5 16,-2-2-12-16,2-1-16 0,0 2-37 0,0-1-56 0,0 0-60 0,0 1-102 0,2-1-101 15,-2 2-58-15,3-2-63 0,-3 1 27 0,3 1 42 0,-1-4 98 16,1 3 83-16,-1-1 43 0,1 1 25 0,0 1 11 0,-1-2 6 0</inkml:trace>
  <inkml:trace contextRef="#ctx0" brushRef="#br0" timeOffset="9100.83">9774 13694 2 0,'2'11'10'0,"-2"2"15"0,3-2 25 0,-3 3 25 0,2-2 27 0,-2 0 22 0,1 0 16 15,-1 2 13-15,0 0 7 0,0 0 7 0,0 1 3 0,0 0-3 0,0 2-9 16,0-2 0-16,0 2-17 0,2 1-6 0,-2 1-25 0,0 0-110 0,4 0 0 0,-4 0 0 15,2 1 0-15,-2 3 0 0,2-4 0 0,-1 1 0 0,-1 3 0 0,0-3 0 16,0 2 0-16,0 0 0 0,0-2 0 0,0 2 0 0,0-1-302 0,-1 0-75 16,-1-3-11-16,2 1 55 0,-2-2 56 0,-2 1 89 0,2-4 93 0,1 3 47 0,-2-5 25 15,1 2 13-15,-3-3 6 0</inkml:trace>
  <inkml:trace contextRef="#ctx0" brushRef="#br0" timeOffset="9654.91">8283 11380 5 0,'3'-1'13'0,"1"-2"16"0,-3-2 20 0,2 4 25 0,-1-2 23 0,1 0 19 0,-1 2 17 16,-2-1 5-16,3 0 9 0,-1 0 5 0,-2 2-10 0,2-3-5 0,-2 2-1 15,0 1-39-15,-2 0-34 0,2 0-50 0,0 0-101 0,-2 0-100 0,2 1-69 16,0-1-27-16,-2 3 6 0,4-3 60 0,-2 0 100 0,0 0 58 0,2 0 31 16,0 2 16-16,0 0 8 0</inkml:trace>
  <inkml:trace contextRef="#ctx0" brushRef="#br0" timeOffset="9817.36">8566 11654 1 0,'3'16'4'0,"1"-2"10"0,-3-2 17 0,1 1 26 0,-2 1 26 0,0-1 27 0,-2 0 21 0,1-1 14 16,-1 2 11-16,-1-1 12 0,0 0-2 0,1-3 0 0,-3 5 6 0,2-2-9 0,0-1 1 16,0 2-19-16,-2-1-6 0,4 2-107 0,-3-3-32 0,1 3 0 0,3 0 0 15,-3 1 0-15,3-2 0 0,-2 1 0 0,2 0 0 0,0 0 0 16,0 2 0-16,2-1 0 0,1 1 0 0,-3-1 0 0,3 2 0 0,-1-1 0 0,1 2-466 0,2-1-20 15,-2 0 24-15,0 0 152 0,0 1 145 0,2-4 81 0,-2 3 42 0,2-1 23 16,0-2 10-16,-2 1 6 0</inkml:trace>
  <inkml:trace contextRef="#ctx0" brushRef="#br0" timeOffset="10650.17">9113 9891 1 0,'-7'-20'2'16,"0"-1"1"-16,4 0 2 0,1-2 2 0,2 1 3 0,2-1 2 0,3-2 2 15,0 0 2-15,2 1 4 0,1-2 6 0,2 1 0 0,2 0 7 0,1-3 5 0,0 3 3 16,4-2 1-16,-1 2 2 0,1 2 4 0,2-4 5 0,-1 4 0 0,2 1 4 16,2-1-1-16,-1 2-3 0,1 0-3 0,2 0 17 0,1 2 5 0,-1 4 5 15,1-2 5-15,0 5 5 0,2 0-15 0,0 1 15 0,-2 3 15 0,1 6-5 0,1-3 17 16,-2 5-6-16,0 5 19 0,2-1-8 0,-3 5-9 0,-2 1-94 16,0 3-16-16,0 3 0 0,-1 4 0 0,-1 2 0 0,-2 3 0 0,-2 3 0 15,1 4 0-15,-3 1 0 0,0 6 0 0,-3 0 0 0,1 5 0 0,-2-1 0 0,-1 3 0 16,-3 2 0-16,2 2 0 0,-2 1 0 0,0 0 0 0,-1 1 0 0,-2-1 0 15,2 2 0-15,-2 0 0 0,3-1 0 0,-1-1 0 0,-2 1 0 0,2-1 0 0,0-1 0 16,0-3 0-16,1 2 0 0,3-4 0 0,-1-1 0 0,2-1 0 16,1-5 0-16,2 0 0 0,2-5 0 0,1-3 0 0,3-3 0 0,0-3 0 0,5-5 0 0,1 0 0 15,2-6 0-15,1-3 0 0,2-2 0 0,2-4 0 16,0 0 0-16,1-4 0 0,-1-5 0 0,2-1 0 0,-2-1 0 0,1-4 0 0,-1-1 0 0,1-2 0 16,-3-2 0-16,0 0 0 0,-1-4 0 0,-1 1 0 0,-1-3 0 15,-2 2 0-15,-2-1 0 0,-3-2 0 0,0 2 0 0,-3-1 0 0,-2 3 0 0,-4-3 0 16,-1 2 0-16,-4 2 0 0,-3 1 0 0,-3 2 0 0,-2 0 0 0,-2 1 0 15,-4 4 0-15,-2 2 0 0,-2 3 0 0,-2-1 0 0,-4 4 0 0,1 0 0 16,-2 4 0-16,-2 2 0 0,2 1 0 0,-3 3 0 0,1 3 0 0,-1 0 0 0,2 3 0 16,-1 4 0-16,1 1 0 0,-1 1 0 0,4 3 0 0,-2 3 0 0,4 0 0 15,0 5 0-15,2-1 0 0,2 2 0 0,3 0 0 0,0 4 0 0,5 1 0 16,1-2 0-16,4 3 0 0,3 1 0 0,1 1 0 0,4 2 0 0,4 2 0 16,0 0 0-16,5-1 0 0,3 3 0 0,1 1 0 0,2 0 0 0,3 1 0 15,2-1 0-15,2 0 0 0,0 0 0 0,1 0 0 0,2 1 0 0,1-1 0 0,0-1 0 16,-1 0 0-16,1-2 0 0,-2 3 0 0,-1-3 0 0,0 3 0 0,-1-2 0 15,-2 0 0-15,-2 0 0 0,-3 0 0 0,1 0 0 0,-4 0 0 0,-3-1 0 16,-2 0 0-16,-2-3 0 0,-3 0 0 0,-4-1 0 0,-2 0 0 0,-4-2 0 16,-2 0 0-16,-2-2 0 0,-4-2 0 0,-1 1 0 0,-6-3 0 0,0 3 0 15,-3-6 0-15,-2 4 0 0,-4-5 0 0,0 1 0 0,-3-4 0 0,1 1 0 0,-1-2 0 16,-2-3 0-16,2-2 0 0,-2-1 0 0,0-3 0 0,3 0 0 0,-1-4 0 16,1-2-110-16,2-3-362 0,1-2 34 0,1-2 44 0,4-2 88 0,-1-4 141 15,4-2 80-15,2-1 42 0,2-3 23 0,2-2 11 0,4-3 5 0</inkml:trace>
  <inkml:trace contextRef="#ctx0" brushRef="#br0" timeOffset="11232.25">12859 9399 4 0,'5'-5'19'0,"-2"-1"21"0,2 1 28 0,-5 1 29 0,1-1 23 0,-2 1 20 15,-2 0 19-15,1 0 10 0,-1 2 14 0,0-2-4 0,0 1-1 0,-1 2-6 16,0 0-11-16,0 1-4 0,1 1-4 0,0 0-105 0,0 4-48 0,0-1 0 0,2 3 0 16,1 0 0-16,-2 3 0 0,2-2 0 0,2 4 0 0,-1 3 0 0,1 0 0 15,2 1 0-15,-1 3 0 0,2 2 0 0,0 1 0 0,1 3 0 0,1 5 0 16,0-1 0-16,1 3 0 0,0-1 0 0,0 5 0 0,1 0 0 0,1 0 0 15,-2 3 0-15,1-1 0 0,1 1 0 0,-2 1 0 0,0-1 0 0,3 0 0 16,-2-1 0-16,-1-1 0 0,2 1 0 0,-4-2 0 0,2-2-95 0,0-1-341 0,-2-1 15 16,0-2 80-16,1-2 59 0,-4-1 67 0,4-3 85 15,-4-1 63-15,0-4 33 0,1-2 19 0,-1-3 8 0,-1-1 4 0</inkml:trace>
  <inkml:trace contextRef="#ctx0" brushRef="#br0" timeOffset="11517.19">12924 10017 2 0,'-8'-31'8'0,"0"-2"11"0,-1 1 21 16,-1 0 26-16,2 0 30 0,0-2 25 0,-2 0 21 0,1-1 18 0,1 3 11 0,-1-3 3 16,1 0 5-16,0 2-1 0,0 0 7 0,1 0-9 0,0 2-17 15,-1-1-4-15,3 3-139 0,-3-1-16 0,2 2 0 0,2 1 0 0,-1 2 0 0,0 1 0 16,3 1 0-16,-1 0 0 0,1 4 0 0,2-1 0 0,0 2 0 16,4 0 0-16,-1 2 0 0,3 3 0 0,2-1 0 0,2 5 0 0,1-2 0 0,2 4 0 15,1 1 0-15,0 2 0 0,5 1 0 0,-3 1 0 0,4 4 0 0,-1-1 0 0,0 4 0 16,0-1 0-16,2 2 0 0,-2 3 0 0,1-1 0 0,-1 3 0 15,0 2 0-15,-2 0 0 0,0 2 0 0,-2 0 0 0,-2 1 0 0,1 1 0 0,-3 1 0 16,-3 0 0-16,1 2 0 0,-4-1 0 0,-3 2 0 0,-2-1 0 0,-2 0 0 16,-1 2 0-16,-5-3 0 0,0 2 0 0,0 0 0 0,-4 0 0 0,-1-3 0 15,0 1 0-15,-2 0 0 0,0-1 0 0,-2-2 0 0,3 0 0 0,-4-1 0 0,1-2-201 16,4 1-78-16,-1-3 10 0,-2-2-2 0,3 2 29 0,1-5 39 0,3 1 37 16,-1-3 42-16,1 1 28 0,2-3 23 0,4-2 20 0,1-2 20 0,2 1 14 15,2-3 8-15,1-1 6 0</inkml:trace>
  <inkml:trace contextRef="#ctx0" brushRef="#br0" timeOffset="11848.99">13028 9574 1 0,'20'-13'2'0,"1"-2"2"0,1 0 4 0,-2 0 5 0,2 0 7 0,-2 1 10 0,1 0 13 16,1 2 24-16,-2-2 16 0,0 2 25 0,0 0 29 0,-1 3 21 16,-1-2 9-16,0 4 0 0,-2 0 3 0,0 1-3 0,-2 2 4 0,0 1-26 0,-1 1 11 15,0 2-21-15,-4 0-40 0,3 3-95 0,-5 1 0 0,1 1 0 0,-3-2 0 0,0 2 0 16,-2 3 0-16,0-1 0 0,0 3 0 0,-1-3 0 0,1 3 0 16,-2 1 0-16,1-2 0 0,-1 2 0 0,-1 0 0 0,0 1 0 0,2-1 0 0,-2 0 0 15,2 0 0-15,-1-1 0 0,-1 1 0 0,4 0 0 0,-3-2 0 0,1 0 0 16,1-1 0-16,0 0 0 0,0 0 0 0,3-3 0 0,-1-1 0 0,2 2 0 15,-3-4 0-15,4 1 0 0,-2-1 0 0,2 0 0 0,0-2 0 0,0-2 0 16,2 0 0-16,-2-1 0 0,1 0 0 0,-1-2 0 0,1-1 0 0,1-2 0 16,-2 1 0-16,1-2 0 0,-1 0 0 0,0-2 0 0,0 1 0 0,0-3 0 0,-2 0 0 15,-1-1 0-15,-2 2 0 0,2-2 0 0,-2-3 0 0,-3 3 0 0,2-2 0 16,-4 3 0-16,2-2 0 0,-3-1 0 0,0 1 0 0,-2 2 0 0,0 0 0 16,-1-1 0-16,-3 1 0 0,1 3 0 0,-2-2 0 0,-1 2 0 0,0 1 0 15,1 0 0-15,-2 3 0 0,-1 0 0 0,-1 2 0 0,1 1 0 0,1 1 0 16,-4 1 0-16,5 2 0 0,-5 1 0 0,5 1 0 0,0 1 0 0,-2 1 0 15,2 1 0-15,3 1 0 0,-3 2 0 0,3-1-95 0,3 2-209 0,-1-3 24 0,2 1 17 16,2 1 24-16,2 2 33 0,0-2 34 0,3-2 24 0,2 2 39 0,-1-1 24 16,4-1 28-16,1 0 18 0,1-1 16 0,1 0 10 0,2-2 6 0,1 0 3 15,2 1 2-15</inkml:trace>
  <inkml:trace contextRef="#ctx0" brushRef="#br0" timeOffset="12003.06">13661 9411 2 0,'22'-3'2'0,"-2"-2"2"0,1 2 4 16,-2-1 7-16,-1 0 10 0,0-1 20 0,-2 1 24 0,-2 0 32 0,1-1 25 15,1 1 22-15,-4 1 17 0,1-2 8 0,-2 1 10 0,1 1-6 0,-4 0-4 0,2-1 5 16,-4 1-13-16,2 0-3 0,-3 0-36 0,0 1-126 0,-1 1 0 15,0-2 0-15,-3 1 0 0,2 1 0 0,-1 1 0 0,-2 0 0 0,0 0 0 16,0 1 0-16,0 1 0 0,0 1 0 0,0 0 0 0,0-2 0 0,0 4 0 0,0-2 0 16,0 1 0-16,0 0 0 0,-2 2 0 0,2-1 0 0,0 2 0 0,0-2 0 15,0 2 0-15,0-1 0 0,-1 1 0 0,-1-1 0 0,2 0-316 0,0 0-70 0,0 0 12 16,-1-1 50-16,-1 0 70 0,2-1 65 0,-2 0 85 0,2 0 50 16,0-1 28-16,0 0 14 0,0 0 6 0</inkml:trace>
  <inkml:trace contextRef="#ctx0" brushRef="#br0" timeOffset="12167.58">13933 9174 1 0,'-3'-18'6'0,"-1"-2"5"0,1 1 9 0,0 0 14 0,-3 0 13 0,1 1 19 15,2-1 16-15,-2 1 12 0,0 0 7 0,1 1 7 0,-4 2-4 0,3-1 7 0,0 2-13 16,-1 1-1-16,1 0-1 0,-1 1-26 0,-2 2 5 0,3 1-20 0,1 2-55 16,-1 1-22-16,0-1-54 0,-1 3-36 0,1 1-46 0,0-1-11 15,0 2 0-15,2 2 6 0,0 0 27 0,-2 0 25 0,2 0 34 0,0 0 31 0,2 2 25 16,-1 1 11-16,1 0 6 0</inkml:trace>
  <inkml:trace contextRef="#ctx0" brushRef="#br0" timeOffset="12533.52">14077 9086 3 0,'16'6'7'0,"-1"0"7"0,1 1 10 0,0-1 15 0,-2 0 18 0,0 0 12 16,-1 1 22-16,0-1 16 0,1 0 27 0,-3 1 23 0,1 0 7 0,-2 0 7 0,-2 1 2 15,3 0-15-15,-5-1 2 0,2 0-13 0,-1 1-5 0,-1-1-7 0,0 1-40 16,-1 0-95-16,-2-1 0 0,0 1 0 0,2 1 0 0,-2-2 0 0,-1-1 0 15,1 2 0-15,2-1 0 0,-4-2 0 0,-1 3 0 0,3-2 0 0,-3 0 0 0,0-1 0 16,0 1 0-16,0-1 0 0,-3-1 0 0,3 0 0 0,-1-1 0 0,-4 2 0 16,4-4 0-16,-1 2 0 0,-1-1 0 15,0-2 0-15,-1 0 0 0,1 0 0 0,0 0 0 0,1-2 0 0,-1 1 0 0,0-2 0 0,-1 0 0 0,2 0 0 16,-1-1 0-16,1-2 0 0,-1 1 0 0,1-1 0 0,2-2 0 0,-1 1 0 16,-1-3 0-16,2 0 0 0,2 0 0 0,-1-1 0 0,1-2 0 0,0 0 0 15,1 1 0-15,0-1 0 0,3 0 0 0,-1 0 0 0,0-2 0 0,-1 4 0 0,1-5 0 16,0 5 0-16,4-3 0 0,-4 0 0 0,1 3 0 0,3-2 0 0,-5 3 0 15,5-2 0-15,-1 3 0 0,1 1 0 0,-3-2 0 0,3 3 0 0,1 1 0 16,-2 1 0-16,2 2 0 0,-1 2 0 0,-1-1 0 0,2 4 0 0,-2-1 0 0,0 2 0 16,0 2 0-16,2 1 0 0,-4 1 0 0,0-1 0 0,1 3 0 0,-1 0 0 15,3-1 0-15,-4 2 0 0,3-1 0 0,-3 0 0 0,4 1 0 0,-2 1 0 16,-1-2 0-16,1 0 0 0,2 0 0 0,-3 0 0 16,2-2-95-16,0 1-223 0,0-1 17 0,-2-2 14 0,4 1 34 0,-2-2 42 0,1-2 40 0,1 2 41 15,-4-4 34-15,4 0 25 0,0-4 22 0,0 2 18 0,-2-4 14 0,4 2 7 0,-2-3 6 16,0-1 2-16</inkml:trace>
  <inkml:trace contextRef="#ctx0" brushRef="#br0" timeOffset="12735.38">14796 9054 1 0,'8'-15'2'0,"1"0"2"16,-1-3 5-16,-1 1 6 0,-1 1 11 0,-1-2 17 0,3-2 17 0,-5 1 24 0,0-1 33 16,0 1 27-16,0-2 18 0,-1 1 4 0,-2-1 9 0,0 0 5 0,0 0 0 15,0 0-7-15,0 0-11 0,-2 0-4 0,-1 2-4 0,2 1-122 0,-1-1-32 0,-3 0 0 16,4 2 0-16,-3 0 0 0,-2 2 0 0,3-2 0 0,0 4 0 0,-2 0 0 16,4 1 0-16,-4 2 0 0,2 2 0 0,-1 0 0 0,0 3 0 0,1 1 0 15,1 2 0-15,1 2 0 0,-1 0 0 0,2 5 0 0,0 1 0 0,0 1 0 16,2 2 0-16,-1 3 0 0,2 0 0 0,-1 3 0 0,4 2 0 0,-3 1 0 0,4 1 0 15,-3 2 0-15,1 2 0 0,0 0 0 0,4 2 0 0,-4 2 0 0,3 1 0 16,-2 0 0-16,4 3 0 0,-4-2 0 0,0 2 0 0,3-3 0 0,0 3-330 16,-3 0-166-16,2-3 44 0,-1 1 99 0,2-2 147 0,-3 0 97 0,1-2 55 15,-3 0 27-15,3 0 15 0,-1-2 6 0</inkml:trace>
  <inkml:trace contextRef="#ctx0" brushRef="#br0" timeOffset="13370.92">14991 8973 3 0,'-5'-19'11'0,"0"-4"13"0,2 3 22 16,-2 1 25-16,0 0 28 0,1 0 26 0,-1 0 18 0,4-1 16 15,-3 4 9-15,1-2 10 0,2 3-6 0,-3 0-3 0,3 1-9 0,-1 1 1 0,2 1-18 16,2 1-7-16,-1 1-57 0,1 0-79 0,1 2 0 0,0 0 0 0,2 2 0 16,0 1 0-16,2 0 0 0,2 0 0 0,-3 1 0 0,4 1 0 0,0 0 0 0,0 0 0 15,-2 3 0-15,4 0 0 0,1 0 0 0,0 0 0 0,-4 3-16 16,4 0-63-16,-1 2 18 0,0-3-28 0,-1 4 18 0,1 0 29 0,0 0 14 0,0 2-26 15,-1-1 14-15,-3 2 27 0,4 0 0 0,-3 0-25 0,-1 2 25 0,2-1 1 16,-3 1 24-16,-1 1 14 0,-1-2 12 0,1 4 15 0,-1-2 15 0,1 0 2 16,-3 0 17-16,1 1 2 0,-3-1 5 0,2 0-62 0,-1 2-32 0,1-2 0 0,-3 0 0 15,4 1 0-15,-3-3 0 0,-1 1 0 0,3 1 0 0,0-3 0 0,0 1 0 16,0 0 0-16,-1-3 0 0,3 1 0 0,0-1 0 0,1-1 0 0,2 0 0 16,-2-1 0-16,2-3 0 0,2 3 0 0,2-3 0 0,-2-2 0 0,4 3 0 15,-1-3 0-15,-1-3 0 0,4 1 0 0,-2-1 0 0,4-1 0 0,-1-1 0 16,0-2 0-16,2-1 0 0,1 1 0 0,2-4 0 0,-2 1 0 0,1-2 0 0,1-2 0 15,1-1 0-15,-2 0 0 0,3-1 0 0,0-1 0 0,-3-2 0 16,0-1 0-16,3-1 0 0,-4 0 0 0,1-3 0 0,-2 2 0 0,1-5 0 16,-2 2 0-16,-2 0 0 0,-2-2 0 0,2 0 0 0,-3 0 0 0,-1 0 0 0,-1 0 0 15,-3 0 0-15,1 0 0 0,-1 0 0 0,-3 2 0 0,0 1 0 0,-2 0 0 16,-1 1 0-16,-2 1 0 0,0 1 0 0,-3 1 0 0,-1 2 0 0,0 1 0 0,-3 0 0 16,0 3 0-16,-1 3 0 0,0-1 0 0,-1 1 0 0,-1 3 0 15,0 2 0-15,0 1 0 0,1 1 0 0,0 4 0 0,-1 0 0 0,1 0 0 0,3 4 0 16,-3 1 0-16,3 1 0 0,1 2 0 0,-1-1 0 0,2 3 0 0,0-2 0 0,1 3 0 15,1-1 0-15,2 2 0 0,0 0 0 0,2-1 0 0,-2 2 0 16,5-1 0-16,-2 0 0 0,3 1 0 0,0-1 0 0,-1 1 0 0,3 0 0 0,-1-1 0 16,2 0 0-16,-1 0 0 0,2 0 0 0,-1 0 0 0,0-1 0 0,-1 1 0 15,2-2 0-15,-1-1 0 0,1 1 0 0,-2 0 0 0,3-1 0 0,-3 0 0 16,-2 0 0-16,2 0 0 0,0-2 0 0,-2 2 0 0,0-2 0 0,-1 3 0 16,2-3 0-16,-1 1 0 0,-2 1 0 0,-2-1 0 0,3-1 0 0,-2 1 0 15,-1 2 0-15,-1-2 0 0,3 2 0 0,-4 0 0 0,0-1 0 0,0 0 0 0,0 2 0 16,0-1 0-16,-2 1 0 0,0-1 0 0,-1 2 0 0,1-1 0 0,-1-1 0 15,0 2 0-15,1 0 0 0,-1 0 0 0,-3-1 0 0,3 2 0 0,0 0 0 0,0-1 0 16,-1-1 0-16,1 1 0 0,0-2 0 0,0 2 0 0,1 1 0 0,1-1 0 16,-1-2 0-16,2 1 0 0,2-1 0 0,-2 1 0 0,3-3 0 0,2 2 0 15,1-2-330-15,2-1-111 0,1-1 39 0,2 0 85 0,1-2 71 0,3-1 93 16,1-1 71-16,2-1 41 0,0-1 21 0,2 0 11 0,2-1 5 16</inkml:trace>
  <inkml:trace contextRef="#ctx0" brushRef="#br0" timeOffset="13502.28">16194 8964 1 0,'25'-3'1'0,"0"-3"4"0,2 1 10 0,-2-1 24 0,2 0 27 15,-3-1 29-15,3 0 27 0,-2-1 22 0,1 0 22 0,-3-1 13 0,1 0 6 0,-2 0 18 16,0 1-8-16,-2-2-4 0,0 1-10 0,-3 0 14 0,-1 0-131 0,1 0-64 15,-4 2 0-15,1-1 0 0,-2 1 0 0,-3 1 0 0,0-1 0 0,-4 3 0 16,2-3 0-16,-3 5 0 0,0-3 0 0,-3 1 0 0,2 0 0 0,-3 2 0 16,0-2 0-16,0 0 0 0,-1 2 0 0,-1-1 0 0,2 1 0 0,-1 1 0 0,-1-1 0 15,2 1 0-15,-2 1 0 0,1-2 0 0,-1 2-760 0,2-1 147 0,-1 1 283 16,1-2 153-16,-2 2 90 0,0 0 42 0,1 0 24 0,1 0 12 0,-2-2 5 16</inkml:trace>
  <inkml:trace contextRef="#ctx0" brushRef="#br0" timeOffset="14134.88">13044 11051 3 0,'-39'18'9'0,"1"-1"9"15,-5-1 10-15,5 1 10 0,0 0 10 0,2 1 9 0,2-3 2 0,-2 1 12 16,6 0 0-16,2-3 15 0,2 2 8 0,6-3-2 0,1-2 3 0,6-1 10 16,5-1-17-16,5-5-4 0,6 2-4 0,8-3-18 0,8-4 4 0,8-3 1 0,6-2-8 15,9-3 14-15,8-3 15 0,7-2-35 0,12-4 28 0,8-4 3 0,6-1-26 16,12-4 1-16,7 0 2 0,8-2-15 0,10 0 18 0,3-6-64 0,10 1 0 16,6 1 0-16,6-4 0 0,3 0 0 0,5-1 0 0,4-2 0 0,4 2 0 15,5-4 0-15,-1 0 0 0,4 4 0 0,-3-4 0 0,0 1 0 0,0 0 0 16,-5 2 0-16,-1-1 0 0,-5 1 0 0,-3 5 0 0,-5-2 0 0,-6 2 0 15,-7 4 0-15,-8-1 0 0,-6 4 0 0,-9 1 0 0,-7 2 0 0,-7 2 0 0,-9 0 0 16,-7 2 0-16,-7 2 0 0,-7-1 0 0,-9 1 0 0,-7 4 0 0,-5-2 0 16,-5 4 0-16,-8-2 0 0,-7 3 0 0,-6 0 0 0,-7 1 0 0,-4 2 0 15,-6 2 0-15,-3-1 0 0,-6 2 0 0,-2 2 0 0,-5 0 0 0,-4 0 0 16,0 3-64-16,-5-2-503 0,-4 1 8 0,1 2 153 0,-3 0 183 0,-2 0 105 0,0 2 59 16,-2 0 29-16,0 0 17 0,-1 2 8 0</inkml:trace>
  <inkml:trace contextRef="#ctx0" brushRef="#br0" timeOffset="14334.23">16328 11359 5 0,'-7'5'20'0,"0"-2"24"16,2-2 29-16,1 1 29 0,-3-1 24 0,2-1 20 0,-1 0 12 0,2 0 9 0,0 0 10 15,0-1-17-15,0-1-84 0,1 2-142 0,1-3-178 0,2 2-112 0,-4 7 76 16,-2-3 123-16,3-2 75 0,-4-2 43 0,4-4 21 0,0 0 10 0,-1-6 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21T04:30:26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3132 3893 1 0,'-9'0'1'0,"2"0"1"0,-1-2 0 0,0 2 0 0,-1 0 1 15,2 0 1-15,-1 0 0 0,2 0 1 0,-2 0 1 0,2 0 1 0,0 0 3 16,-1 0 3-16,2-2-3 0,-2 2 7 0,0 0 1 0,3 0 2 0,-1 0 1 0,0 0 3 16,-1 0 4-16,1 0-1 0,2 0 5 0,-2 0 0 0,2 0 6 0,-2 0-4 15,2 0 7-15,1 0 3 0,-4 0-2 0,5 0-2 0,-2 0 2 0,1 0 2 16,-1 0 2-16,1 0-4 0,-1 0-12 0,3 0 7 0,-2 0-5 0,1 0 0 0,-1 0 1 16,2 0-8-16,0 0 1 0,-2 0 1 0,2 0 0 0,-1 0-9 15,1 0 1-15,0 0-9 0,0 0 18 0,0 0-18 0,0 0 0 0,0 0 0 0,0 0 19 16,1 0-18-16,-1 0 9 0,2 0 1 0,-2 0-11 0,0 0 11 0,2 0 1 15,-1 0-11-15,1 0 0 0,-1 2 11 0,1-2-22 0,1 0 11 0,-1 2 22 16,1-2 2-16,2 1 0 0,-1-1 1 0,1 1-12 0,0-1-12 0,3 2 13 0,-2-2 0 16,2 0 1-16,2 2-14 0,-1-2-12 0,2 0 0 0,0 1 26 15,2-1-26-15,3 0 0 0,-2 0 13 0,2 0-13 0,1 0 27 0,0 0-1 16,2 0-12-16,1 0 13 0,2-1-13 0,-1 1 0 0,2-2 14 0,2 2-14 0,-1-2 0 16,3 1-14-16,-1 0-28 0,3-1 0 0,1 0 42 0,0 1-14 0,0-2-14 0,2 1 14 15,1 1-28-15,0-2 28 0,0 0-13 0,-1 1 40 0,3 0-27 16,0-1 28-16,0 2-28 0,-1-1 0 0,2-1 0 15,-1 1 0-15,0-2 28 0,0 3-28 0,-2-2-28 0,2 0 28 0,0 2 28 0,0-2-28 0,-1 1-14 0,1-1 14 16,-2 2 0-16,0-3 28 0,1 1-28 0,-1 2 0 0,0-2 0 0,0 2 28 16,1-2-13-16,-1 0-15 0,0 1 0 0,-1 0 14 0,1 0-28 0,1 0 14 0,-2-1 0 15,1 2 0-15,2-2-15 0,-2 0-13 0,1 0 0 0,0 1 14 16,0 0 14-16,2-1 0 0,-3 1 0 0,3 1 28 0,-1-4 0 0,2 5-14 0,-1-4 1 16,-1 3-15-16,1-2 0 0,0 0 0 0,-1 3-15 0,3-3 15 0,-3 2-14 0,2-3 14 15,-3 4 0-15,4-2 0 0,-2 0 0 0,-1 0 0 0,0 1-14 16,0-1 14-16,0 2-28 0,-2-1 42 0,3 0-14 0,-3 1 0 0,-1 0 0 0,3-2 0 15,-4 2 0-15,3 0 28 0,-3-1-28 0,1 1 0 0,1 0 29 0,-3 0-15 16,2 0 1-16,-1 0 0 0,1 0-30 0,-2 0-14 0,2 0 29 0,-1 0 0 16,-1 0 0-16,0 0 0 0,0 0 0 0,2 0 0 0,-2 0 0 0,-1 0 0 15,2 0 0-15,-2 0 0 0,-1 0-29 0,2 1 29 0,0-1 14 0,0 0 1 16,-2 0-15-16,1 0-29 0,1 0 43 0,-3-1-42 0,3 1 42 0,-3 0-14 0,3 0 0 16,-3 0 0-16,1-2 14 0,1 2 1 0,-1 0-15 0,1-1 0 0,-1 1 14 15,-1-1-14-15,1 1-14 0,-2-2 14 0,1 2 14 0,1-2-14 0,-1 1 0 16,0-1-29-16,0 1 1 0,0-1 28 0,-2 2 0 0,1-3 0 0,0 3 28 0,-2-1-13 15,1-1-15-15,0 1 0 0,-1-2 0 0,0 3-29 0,0-3 15 16,-1 1-14-16,-2 0 28 0,3 2 28 0,-2-3-28 0,0 2 14 0,-3 0 0 0,3 0 1 16,0-2-1-16,-3 1-28 0,2 2-15 0,-1-2 1 0,-2 0 28 0,2 1 28 15,-1-1-28-15,0 1-28 0,0 0 42 0,-3-1-14 0,4 1 28 0,-2-1-28 16,1 1 0-16,0-1 0 0,-2 2 15 0,0-2-15 0,1 1-15 0,1 0 30 0,-3-1-30 16,4 0 15-16,-2 1 15 0,-1-1-1 0,2 1 1 0,-3 1-15 15,3-3 15-15,1 3-1 0,-4-1-28 0,3 1 14 0,-1-3 0 0,1 3-15 0,-2-1-14 16,2-1 29-16,1 2 14 0,-2-2 1 0,-1 1-44 0,1 1 43 15,2-2-43-15,-1 2 29 0,-1-1-28 0,1-1 28 0,-1 2 0 0,0 0 14 0,1-1-14 16,-3 1 14-16,4-2-14 0,-2 2 0 0,-1-1 0 0,2 1 0 0,0-2 0 0,0 2 0 16,-1-1 0-16,0 1 0 0,1-2 0 0,-1 2 0 0,2 0 0 15,-2-1 0-15,1 1 0 0,-2-1 0 0,2 1-14 0,0-2 14 0,1 2 0 0,-2-2 14 16,1 2-28-16,0-2 14 0,0 2 14 0,1 0-14 0,-2 0 0 0,1-3 0 16,-2 3 0-16,2-1 0 0,2 1-14 0,-4 0 14 0,2-1 0 0,0 0 0 15,0 1-14-15,0 0 14 0,-3-3-28 0,3 3 28 0,-2-2 0 0,1 2 0 16,0 0 28-16,-3 0-14 0,2 0-14 0,-1 0 0 0,1 0 0 0,-2 0 0 15,0 0 0-15,0 0-28 0,0 0 42 0,0 0-14 0,0 0 14 0,-2-2-14 0,0 2 0 16,1 0 14-16,-1 0-14 0,1 0 0 0,-3 0-28 0,3 0 28 0,-1 0 0 16,-2 0 0-16,3 2 0 0,-1-2 0 0,-1 0 0 0,1 0 0 0,0 0 0 0,-1 0 14 15,1 2-14-15,0-2-28 0,-2 0 28 0,2 3 0 0,-1-3 0 16,1 0 0-16,-1 0 0 0,1 1 0 0,-2 0 14 0,3-1-28 0,-1 1-14 16,1-1 28-16,-3 3 14 0,3-3 0 0,-1 0-14 0,0 0-14 0,1 2-14 0,-1-2 42 15,1 0-42-15,-1 2 56 0,1-2-56 0,0 0 28 0,-1 2 14 0,1-2-14 16,0 0-14-16,0 0 0 0,-1 0 1 0,3 0-15 0,-2 0 2 0,0 0 13 15,-1 0-27-15,1 0 15 0,0-2-13 0,-1 2 25 0,1 0 13 0,-1-2 13 16,1 2-26-16,-1-2-12 0,2 2 25 0,-2 0 0 0,1 0-12 0,-2-3 12 0,-1 2-12 16,3 1 0-16,-3-2 12 0,0 2 0 0,2 0 0 0,-2-3-24 0,1 1 24 15,-1 2-12-15,-1 0 0 0,1-3 1 0,-2 3 22 0,1-2-22 0,2 0-1 16,-2 1 0-16,-2 0 24 0,3-1-12 0,-1 2 23 0,-1-1 1 0,0-1-36 0,1 1 36 16,-2 1 0-16,2-2-24 0,0 0 0 0,-2 2 12 0,1-1-12 0,1 0-12 15,-2 1 12-15,0-2 12 0,3 2-12 0,-3-2-12 0,0 2 0 0,0-1 0 16,3 1 24-16,-3 0-12 0,0-1-12 0,0 1 12 0,1 0 0 0,-1-2 24 15,2 2-12-15,-1 0 0 0,-1 0-12 0,0-1-12 0,0 1 0 0,1 0 0 16,-1 0 0-16,0 0 24 0,0 0 0 0,1 0-36 0,-1 0 48 0,1 0-12 0,0 0 0 16,-1-2-36-16,0 2 12 0,1 0 12 0,-1 0 0 0,0 0-24 0,0 0 36 15,0 0 0-15,1 0 0 0,-1 0 0 0,0 0-24 0,1 0 0 0,-2 0 0 0,1 0 12 16,0 0-12-16,-2 0 24 0,3 0 0 0,-2 0-24 0,-1 0 24 16,2 0-12-16,-2 0 12 0,2 2 0 0,-1-2-12 0,-1 0 12 0,0 0-36 15,0 0 36-15,1 1-12 0,-1-1 12 0,-1 0-24 0,0 0 37 0,2 2-38 0,-2-2 26 16,0 0-1-16,0 0 1 0,1 1-13 0,0-1 12 0,-3 0 1 15,2 0-26-15,0 0 13 0,0 1-12 0,-2-1 12 0,2 0 12 0,1 0-24 0,-1 0-13 0,0 0 12 16,-1 2 13-16,1-2-12 0,-2 0 24 0,2 0-12 0,1 0-12 16,-1 0 12-16,1 0 0 0,-2 0 12 0,1 0 1 0,-1 0-1 0,2 0-24 0,-1 0-13 15,1 0 37-15,-1 0 1 0,0 0-13 0,1 0 0 0,-3-2 12 0,2 4 1 16,0-2-26-16,0 0 13 0,0 0-25 0,-1 0 1 0,2 2 12 0,-3-2 0 16,2 1 0-16,-3-1-12 0,1 1 1 0,2-1-23 0,-3 2-9 0,-1 0-31 0,2-2-23 15,-1 0-28-15,1 1-9 0,-2 1-20 0,-1-1-1 0,0-1 10 0,0 0 30 16,0 0 55-16,-4 0 36 0,4 2 18 0,-3-2 11 0,1 0 4 0</inkml:trace>
  <inkml:trace contextRef="#ctx0" brushRef="#br0" timeOffset="980.67">12538 3735 1 0,'-2'1'2'0,"1"2"1"0,-1 0 1 0,-2 0 1 0,-1 1 3 15,2-2 1-15,-2 1 3 0,2 1 2 0,-4-1 4 0,3 2 2 0,-4 0 7 16,2-1 1-16,-2-1 3 0,1 1 6 0,-2 0 4 0,4 2 3 0,-3-1 4 16,0-1 2-16,1 0 4 0,-3 1 6 0,4-1-6 0,-1 1 9 0,-2 0-1 0,1-1-10 0,0 0 2 15,1 0 11-15,0 0-14 0,2 0 12 0,-3-1-6 0,3 2-9 16,0-2-7-16,-2-1-21 0,4 2 44 0,-2-2 2 0,2 1-21 0,0-1 14 0,-1-1 1 16,1 2-10-16,1-3 1 0,1 2 2 0,-1-2-13 0,2 0 1 15,0 2 1-15,0-4-14 0,0 2 0 0,0-2 1 0,0 2 1 0,0-3 14 0,3 2 1 16,-3-4 33-16,2 3-30 0,-2 0-48 0,3-1 0 0,-3-1 0 0,4-1 0 15,-4 1 0-15,0-1 0 0,1 0 0 0,-1 1 0 0,0 0 0 0,0-2 0 16,0 1 0-16,0-1 0 0,-1 1 0 0,1-1 0 0,0 1 0 0,-4-1 0 16,3 2 0-16,-1 0 0 0,0-2 0 0,-1 1 0 0,-1 3 0 0,2-3 0 0,-1 2 0 15,-2 0 0-15,0 0 0 0,2 2 0 0,-2 0 0 0,2-1 0 0,-3 0 0 16,3 2 0-16,-2 0 0 0,2 0 0 0,0 0 0 0,-2 0 0 0,2 2 0 16,0-2 0-16,-2 2 0 0,4-1 0 0,-1 0 0 0,0 2 0 0,-1-1 0 15,3-1 0-15,0 0 0 0,0 2 0 0,0-1 0 0,0 0 0 0,2 0 0 16,-1-2 0-16,1 2 0 0,1 0 0 0,3-2 0 0,-3 1 0 0,2-1 0 15,-2 0 0-15,2 0 0 0,2 0 0 0,-1-1 0 0,-2 1 0 0,1-2 0 16,2 0 0-16,-2 2 0 0,1-2 0 0,-2 0 0 0,1 0 0 0,2-1 0 0,-3 2 0 16,0-2 0-16,0 2 0 0,1-2 0 0,-2 0 0 0,-2 0 0 0,1 0 0 15,0 1 0-15,-1-1 0 0,-1 2 0 0,-3-2 0 0,1 1 0 0,-1 1 0 0,-1 0 0 16,-1 1 0-16,0 0 0 0,1 0 0 0,-3 1 0 0,-2 0 0 0,4 2 0 16,-3 0 0-16,2 0 0 0,-1 0 0 0,1 2 0 0,2-1 0 0,0 2-330 15,1 0-271-15,3-2 86 0,0 4 218 0,3-2 141 0,2-1 78 0,3 3 39 16,1-1 21-16,1 0 9 0,5 1 6 0</inkml:trace>
  <inkml:trace contextRef="#ctx0" brushRef="#br0" timeOffset="2028.54">15190 6495 2 0,'23'-12'7'0,"-5"0"10"15,2 0 11-15,-2 3 14 0,-4 0 13 0,1 1 4 0,-5 3 5 0,-2 3 6 0,0 0-3 16,-1 4 10-16,-4 0-2 0,1 4-18 0,-2 4 4 0,-2-1 12 0,0 4-2 15,-2 4-13-15,-2-1-15 0,-1 4 11 0,0 2 3 0,-3 2 1 0,2 2 4 16,-3 2-31-16,-1 0 13 0,2 4 0 0,-3 0-22 0,3 4 25 0,-3 1-36 16,0 2 25-16,0 2 0 0,1 3-36 0,-2 0 0 0,2 4 12 0,-3-1 1 0,1 2-1 15,-1-1 13-15,1 1-25 0,-1 1-12 16,-4 0 37-16,2-2-12 0,1 1 12 0,-5-2-12 0,0-1 0 0,-1 0-26 0,-2-3 13 0,-2-3 0 0,-3 0 27 16,0-1-14-16,-3-1 0 0,0-2 0 0,-3-2 1 0,-2 0-28 15,-3-3 28-15,-2-1-41 0,-2-3 40 0,-1-1-13 0,-1-4-26 0,-4 1 39 0,-2-5-26 16,1-1 13-16,-3-2 13 0,-2-3 0 0,2-3-39 0,-4 1 52 0,-1-4 2 15,2-2 13-15,-2-1 15 0,3 0 1 0,-3-6 17 0,2 2-13 0,2-4 17 16,0-2-46-16,1-3-32 0,3 1 0 0,1-5 0 0,5-2 0 0,0-2 0 0,5-2 0 16,0-4 0-16,6-3 0 0,2-3 0 0,6-1 0 0,2-3 0 0,5 0 0 15,4-4 0-15,5-1 0 0,3-2 0 0,5 0 0 0,5-4 0 0,2-2 0 16,4-2 0-16,6-1 0 0,1-4 0 0,5 0 0 0,6-1 0 0,2-2 0 0,4-1 0 16,3 2 0-16,3-2 0 0,2-1 0 0,2 1 0 0,2 0 0 0,1 2 0 15,-1 0 0-15,3 0 0 0,-4 1 0 0,4 1 0 0,-2 3 0 0,-4-1 0 16,2 3 0-16,-3 0 0 0,-2-1 0 0,-3 3 0 0,0-1 0 0,-7 4 0 15,-1 0 0-15,-3 0 0 0,-4 6 0 0,-3-1 0 0,-6 3 0 0,-3 2 0 16,-4 3 0-16,-6 1 0 0,-4 3 0 0,-5 3 0 0,-6 0 0 0,-4 1 0 0,-4 3 0 16,-3 2 0-16,-5 3 0 0,-3-1 0 0,-2 3 0 0,-3 4 0 0,-3 0 0 15,-2 3 0-15,0 2 0 0,-2 1 0 0,0 3 0 0,-2 1 0 0,1 4 0 16,-1-1 0-16,2 4 0 0,-2 1 0 0,6 0 0 0,-2 4 0 0,4 1 0 0,2 1 0 16,2 3 0-16,2-3 0 0,6 6 0 0,2 0 0 0,3 1 0 15,6 0 0-15,4 3 0 0,4 2 0 0,4-2 0 0,4 4 0 0,5-1 0 0,2 4 0 16,5 1 0-16,4 1 0 0,5 2 0 0,4 3 0 0,3 2 0 0,4 0 0 15,3 2 0-15,4 2 0 0,1 1 0 0,6 4 0 0,0 1 0 16,2 3 0-16,3 4 0 0,0 2 0 0,1 2 0 0,3 2 0 0,0 0 0 0,-1 6 0 0,3-3 0 16,0 5 0-16,0 0 0 0,0 3 0 0,-3 2 0 0,3-1 0 15,-2 3 0-15,0 0 0 0,1 3 0 0,-6-1 0 0,2 0 0 0,0-1 0 0,-5 1 0 16,1 0 0-16,-5-2 0 0,1 2 0 0,-4 0 0 0,-2-1 0 0,-1-2 0 16,-3 0 0-16,-2-1 0 0,-2-3 0 0,-2-2 0 0,-1-3 0 0,-2-1 0 15,-3-2 0-15,-4-4 0 0,-1 0 0 0,-2-5 0 0,-3 0 0 0,-2-2 0 0,-2-6 0 16,-1-1 0-16,-4-4 0 0,-3-3 0 0,0-2 0 0,-3-3 0 15,-1-3 0-15,-1-2 0 0,-3-3 0 0,-2-4-156 0,-2-3-355 0,-1-5 31 0,-1-1 74 16,-2-5 162-16,-2-1 115 0,-2-4 64 0,-2-3 33 0,0-4 17 0,-3-1 9 16</inkml:trace>
  <inkml:trace contextRef="#ctx0" brushRef="#br0" timeOffset="6958.36">2841 11086 1 0,'-18'3'0'0,"3"2"1"0,-1-3 1 0,0 2 0 0,0-2 1 16,-1 2 1-16,4-2 2 0,-4 0 2 0,4 1 1 0,-1 0 2 0,1 0 3 15,-1-3-3-15,3 2 4 0,-3 0 1 0,4 1 0 0,1-2 5 0,-2 0-3 16,3 0-1-16,0-1-2 0,1 3 2 0,1-3 1 0,0 0 1 0,1 0-6 0,-1 0 1 16,1 0-4-16,2 2 1 0,0-2-3 0,1 0 0 0,-1 0-1 15,2 0 1-15,1 0-4 0,1 0 5 0,-1 0-1 0,5 0-4 0,-1 0 9 0,1-2-4 16,3 2 0-16,3 0 5 0,0 0 0 0,2-3-5 0,6 2-4 16,1 0 0-16,3 0 5 0,2-4-5 0,5 3 5 0,2-1-5 0,4 0-5 0,3 0 11 15,1 0-6-15,3-2 1 0,6 1-6 0,3 0 0 0,2-1 0 0,6-1 0 0,3 2 5 16,6-2-5-16,-1 2 0 0,5-2 5 0,0 0-5 15,6 0-5-15,0-1 10 0,4 1-5 0,0 0-5 0,6 0 5 0,-1 1 5 0,1 0-5 0,1 0 0 16,-3 1 0-16,2-1 0 0,-1 1 0 0,-3 1 6 0,2-2-1 0,-6 3-5 16,3 0 0-16,-4-2-5 0,0 4-1 0,-2-3 6 0,-3 2 6 0,-3 1 5 15,-2-1-17-15,-5 1 6 0,-2 0 6 0,-6 0-12 0,0 0 6 0,-6 0-5 16,-4 1-1-16,-1-1 6 0,-4 1 0 0,-5 2 0 0,-4-3 6 0,-4 0-6 0,-6 4 5 16,-5-4-5-16,-3 2 6 0,-5 0 0 0,-2 0-1 0,-5 0-5 0,-6 0-5 15,0 0-1-15,-7 1 12 0,-4 0-6 0,-2 0-6 0,-6-2 6 0,-3 2 0 16,-5 0 0-16,-3 0 0 0,-4 1 0 0,-4 0 0 0,-3-2 0 0,-4 3 6 15,-2-2-1-15,-4 1-5 0,-1 1 0 0,-4-3 0 0,-3 5-5 0,-1-3 5 0,-2 2 0 16,-4-2 5-16,-1 0 1 0,1 1 0 0,-5-1-12 0,2 1 12 0,-2-1 0 16,0 1-6-16,1-1 0 0,0 0 5 0,1 1-5 0,0 0 0 0,3-3 0 15,-2 3 0-15,6-3-5 0,0 3 5 0,3-3 0 0,4 2-12 0,3-2-27 16,2 0-51-16,6 0-32 0,1-1-9 0,5-1 55 0,3 0 41 0,3-1 18 16,5-1 9-16,2-2 5 0</inkml:trace>
  <inkml:trace contextRef="#ctx0" brushRef="#br0" timeOffset="13067.27">2873 10663 1 0,'-2'-3'0'0,"0"0"1"0,1 0 0 0,-1 0 0 0,1 0 1 0,-1 0 0 0,0 0 0 16,-1 2 0-16,0-1 1 0,1-1 0 0,1 2-1 0,-5-1 1 0,3 1 0 0,-1-1 0 15,0 0-1-15,0 1 1 0,-2 0 0 0,0 1 0 0,1 0-1 0,0 0 1 16,-3 0 0-16,2 0-1 0,-3 1 1 0,2 0-1 0,-1 1 0 0,0 0 2 16,-4 1-2-16,2 0 0 0,-1 0 2 0,0 1-1 0,-2 1-1 0,1-1 1 0,-1 4 0 15,-1-1 1-15,-2-1-1 0,-1 1-1 0,1 1 2 0,-1 3-1 0,-1-1 1 16,-1 0-1-16,0 2-1 0,-1 1 0 0,-1-2 1 0,-1 5 1 15,-2-3-2-15,-1 2-1 0,0 3 1 0,-2-3 2 0,0 2-2 0,1 1 0 16,-2 0 0-16,-2-1 4 0,0 5-4 0,0-3 1 0,0 0-1 0,0 3 2 0,0 0 1 16,-2-1-1-16,2 2 1 0,0 1-5 0,0 0-2 0,-2-1 4 0,4 2 3 0,-4 2 0 15,2 0 0-15,2 0-5 0,-1 3 0 0,1 0 5 0,0-1-5 16,-1 4-3-16,2 0 8 0,2-1-2 0,-1 3-3 0,1-2-5 0,0 3 10 0,0 1-5 16,2-1-3-16,1 2 3 0,-3 1 6 0,3 0-6 0,1 1 5 0,-1 3-8 15,0 0 3-15,3 1 3 0,-3 3-3 0,0 0 0 0,4 1 0 16,-2-1-3-16,1 2 9 0,1 0-9 15,0 1 8-15,2-2-10 16,0 1 8-16,0-1-6 0,2 2 6 16,1-4-6-16,1 4 3 0,1-3-3 15,1 2 9-15,1 1-12 0,1-1 1 0,3 0 0 16,0 1 5-16,2-1 2 0,1 2-4 16,4-1-1-16,-1-3 3 0,4 2 5 15,0-2-7-15,3 0 7 0,1-2-8 0,3-2 9 16,2 0-9-16,2-2 3 0,1 0 5 0,2-2-7 0,3 0 7 0,3 1-8 0,1-5 9 0,2 5-9 0,6-6 6 0,2 1-3 0,2-1 2 0,3 0-2 0,4-2 3 0,3-1 3 0,3-2-3 0,2-1-6 0,3-2 3 15,1-2 0-15,6-2 0 0,6-1 3 0,1 0 0 0,3-2-3 0,4-2 0 0,3-2 3 0,2 2-6 0,3-4 6 0,5 0 0 0,3-3 0 0,2 0-6 0,3-1 3 0,4 0 3 0,3-3 0 0,0 1 0 0,5-2-3 0,1 1 0 0,3-4 3 0,3 1-3 0,-3 0 3 16,3-2 0-16,0-1-9 0,3 2 0 0,0-2 0 0,2-2 9 0,1 2 0 0,-1 0-3 16,1-1 0-16,-1-1 0 0,-3 1-3 0,1 1 3 0,0 0 3 0,-1-3 0 15,-1 3-6-15,1 0-6 0,-4 0-3 0,-1 0-7 0,-3 0-4 0,-5 0 1 16,1 0-4-16,-7 3-4 0,1-2 6 0,-6 1 0 0,-3-1 6 0,-4 3 7 16,-2-2 6-16</inkml:trace>
  <inkml:trace contextRef="#ctx0" brushRef="#br0" timeOffset="13995.84">7943 13949 2 0,'3'-5'5'0,"1"-2"5"0,-3 2 6 0,1-1 8 15,-1 1 9-15,1 0 10 0,-2-2 9 0,0 3 10 0,2-1 6 0,-2-1 0 16,0 2 0-16,0-1-3 0,-2 2 7 0,2 0 0 0,0 0 22 0,0 2 1 0,2 1 9 15,-1 0 9-15,-1 1-1 0,2 1 8 0,1 2-14 0,-1 2 6 16,2 0-8-16,-1 3 7 0,2 1-10 0,0 3-12 0,0 0-11 0,1 4-30 0,2 1-48 16,-2 1 0-16,2 2 0 0,0 2 0 0,0-1 0 0,0 4 0 0,0 1 0 15,-2-1 0-15,3 4 0 0,-1 1 0 0,0 0 0 0,-1 1 0 0,2 0 0 16,-1 3 0-16,-2 1 0 0,1-1 0 16,0 1 0-16,0 0 0 0,-1-1-141 0,-1 1-48 0,0-1-38 0,-2-1 2 0,3-2-13 0,-3 0 12 0,0-1 13 15,-1-2 27-15,0-1 41 0,-1-2 30 0,-1-3 40 0,0 1 38 0,2-5 19 0,-2-1 10 16,0-2 5-16</inkml:trace>
  <inkml:trace contextRef="#ctx0" brushRef="#br0" timeOffset="14277.61">7847 14043 1 0,'-6'-25'2'0,"1"-2"1"0,0 2 2 0,2 0 3 0,-2 1 3 15,3 0 1-15,1 1 0 0,-1 2 3 0,-1-2-3 0,3 1 3 0,2 3 3 16,-1 1-7-16,2-2 6 0,-1 2-4 0,3 3-1 0,1-2-4 0,1 4-1 16,0 1-1-16,1 0 7 0,2 2-4 0,-2-1 0 0,4 4-3 0,1-1 0 15,1 2 0-15,-1-1-6 0,1 5 7 0,0 0-4 0,4 2 7 0,-2 0-7 16,1 0 1-16,-3 4-1 0,5 1-3 0,-3 1 4 0,1-2-4 0,-2 5 0 0,-1 0 0 16,0 1 3-16,0 2 4 0,-3 0-10 0,-1 2 6 0,-1-1-3 15,-1 4 0-15,-1-2-3 0,-2 3-1 0,-1 1 4 0,-1-2-3 0,-3 0-1 0,0 5 8 16,0-1 3-16,-6-2-7 0,3 1 7 0,-2 1-7 0,-1-2 0 0,-2 2 4 15,0-1-12-15,-2 0 8 0,2-1-7 0,-2-1 0 0,0 0-6 0,0-2-13 16,-2 1-1-16,4-1-2 0,-2-1-1 0,2-1-5 0,-2-1 2 0,3-1 5 0,-1-3 5 16,3 2 9-16,-2-4 8 0,2 0 4 0</inkml:trace>
  <inkml:trace contextRef="#ctx0" brushRef="#br0" timeOffset="14648.81">8334 13965 1 0,'12'-7'2'0,"-2"0"3"0,0 1 2 0,-1 0 3 0,-3 2 4 0,2-1 2 16,-3 1 3-16,0 4 3 0,-2-2 1 0,0 2 6 0,-3 2 5 0,0-2 6 16,-2 4 2-16,-2 3 5 0,2-3 7 0,-2 4 2 0,-1 0 1 0,-2 0-1 15,2 2-2-15,-4 1-2 0,3-1-4 0,-1 2 3 0,-1-1-13 0,2 2 10 0,0-1-7 16,0 1-7-16,-1-1 1 0,4 2-8 0,-2 2-9 0,2-3 1 0,1 0 0 16,2-1 0-16,0 2 0 0,2-1-9 0,-2-1 9 0,6 2-9 0,-2-4-20 15,2 1 20-15,2-3-20 0,1 2 10 0,1-2 0 16,0-4-9-16,3 2-11 0,0-2-9 0,4-2-9 15,0-1-7-15,1 1 1 0,0-4-7 0,1 1 10 0,1-2 10 16,-2 0 1-16,2-1 7 0,2-2-6 0,-2-1 8 0,-2 1 7 0,0-5 1 0,2 3-1 0,-1-3 1 0,-4-1 7 0,0 0-1 16,0-1 7-16,-3 0 0 0,1-1 0 0,-5-1 7 0,1 0 6 0,-3 0 7 0,-1-2 7 0,-2 0 1 15,-1 3 2-15,-4-4 0 0,-1 0 1 0,0 3 1 0,-3-3 0 0,-2 1 2 16,-2 1 1-16,-1-1 1 0,-1 2 1 0,-1 0-9 0,-1 1 21 0,-2 0-30 16,0 0-9-16,0 0 11 0,-1 3-1 0,-1-2 1 0,1 5 11 0,0-1 1 0,-1 0-33 15,1 3 0-15,1-1 0 0,1 1 33 0,0 4-11 0,2-2 1 0,1 2-35 16,-1 0 24-16,4 2-24 0,1 0 12 0,2 2-33 0,1 0-33 0,1 2-28 15,3-2-12-15,1 3-19 0,3 1-25 0,0-4 8 0,4 5 6 0,-1-1 13 0,5-1 19 16,0 1 20-16,0-2 22 0,3 2 23 0,2 0 19 0,2-1 11 0,-1-1 6 16</inkml:trace>
  <inkml:trace contextRef="#ctx0" brushRef="#br0" timeOffset="14812.03">8970 13862 1 0,'12'-2'4'0,"2"2"2"0,-4 0 3 15,2 0 5-15,-4 0 3 0,0 0 5 0,-1 0 5 0,0 0 2 0,-3 2 2 0,0-1 5 16,-2 0 2-16,1 1-1 0,-1 1 0 0,-2-2-1 0,1 3-1 0,-2-2-3 15,1 3-2-15,-2-3-4 0,1 3 1 0,-1 0-5 0,0-1 1 0,2 0-5 16,-3 2-5-16,2 0-7 0,-1-1-19 0,0 1-16 0,2 0-33 0,-2 1-8 16,0-3-9-16,2 2-13 0,-2-2 14 0,1 2 8 0,1-1 25 0,-2-1 23 0,2 1 12 15,-3-2 6-15</inkml:trace>
  <inkml:trace contextRef="#ctx0" brushRef="#br0" timeOffset="14963.22">8993 13650 1 0,'-5'-15'2'0,"-1"-1"1"0,0 0 1 0,1 3 4 16,-3-3-1-16,3 3 4 0,-4-1 0 0,3-1 2 0,-1 4 0 0,1-2 0 15,-2 2-3-15,2 0 1 0,1 3-2 0,0-3-4 0,-1 1 5 0,1 3-6 16,-1 1-4-16,1 0-2 0,0 1-6 0,2 1-7 0,0 1-2 0,0 2-3 0,1 0-1 16,-1 1 3-16,1 0 3 0,0 1 4 0,0 0 6 0,2 4 3 0</inkml:trace>
  <inkml:trace contextRef="#ctx0" brushRef="#br0" timeOffset="15351.76">9031 13636 1 0,'11'8'1'0,"0"-1"2"0,-3 0 1 0,2 1 2 0,1 0 2 0,-2-1 0 15,1 0 6-15,-1 2 2 0,1-2 3 0,-2 1 4 0,0 0 5 16,1 0 6-16,-1 1 2 0,-2 0 3 0,2 0 2 0,-2-1 1 0,1 3 5 0,-1-2-6 0,-1 2 4 16,3-1-2-16,-2 1-3 0,0-1-3 0,1 2 1 0,-1 0-5 15,1-1-6-15,0 1 1 0,-2-1 2 0,3 3-8 0,-3-2-7 0,4 0 1 16,-3 0 0-16,-1 0-1 0,2 0 2 0,-1 0-1 0,0-1 1 0,-3 0 0 15,2-1-9-15,0-1 1 0,0 0-1 0,-2 0 1 0,0-2-9 0,0 1 9 0,-1-2-9 16,2 0 9-16,-1-2 0 0,-3-1 0 0,2 1-9 0,0-3 9 0,-1 0 0 16,-1-1-9-16,2-1 0 0,-2 0 0 0,3-3 0 0,-3-1 0 0,0-1 0 15,3 2 0-15,-1-3 0 0,-2-1 0 0,3-2 0 0,-1 1 0 0,1-3 0 16,1 2 0-16,-1-3 0 0,1 0 0 0,1-1 0 0,-1 0 0 0,3-2 0 0,0 1 0 16,-2-1 0-16,3 0 0 0,0-3 9 0,1 2 10 0,-1 1 0 15,2-2 0-15,-2 2 0 0,4 0 10 0,-2-1-9 0,1-1 42 0,0 3-30 0,0-2 1 16,-1 4 11-16,1-1 25 0,0 1-34 0,1 1 25 0,-2 0-10 0,0 3 1 0,2-1 2 15,-2 4 1-15,-1-3-13 0,2 5-13 0,0 1 14 0,-1 0 1 16,-1 2 16-16,1 1-29 0,-1 3 0 0,-1-1 1 0,1 3 0 0,-1 0 1 16,-1 2-16-16,1 1 0 0,1 2-16 0,-1 1 0 0,-3-1 0 0,3 2 0 0,-1 1 0 15,0 2 0-15,-1 0 0 0,2-2 0 0,-2 3-48 0,2 0-45 0,-3 1-54 16,3-2-31-16,-3 2-23 0,4-1-12 0,-4-1-28 0,1 2 17 0,1-2 5 16,-1-1 40-16,0 0 40 0,1 0 54 0,-1-1 42 0,-1-4 21 0,1 2 13 15,2-2 5-15</inkml:trace>
  <inkml:trace contextRef="#ctx0" brushRef="#br0" timeOffset="15546.22">10094 13603 3 0,'3'-22'6'0,"-2"-1"4"16,-1 1 6-16,0 1 7 0,-1-1 9 0,-2 1 9 0,3 1 5 0,-2 0 8 0,-1 2 7 16,3-2 4-16,-3 4-1 0,1-1 3 0,1 5 8 0,-1-2 2 0,0 1 7 15,1 2 0-15,-1 4-9 0,2 0 13 0,0 2-3 0,0 3-15 0,0 2 3 16,0 1-7-16,2 2-10 0,1 2 3 0,0 2-11 0,-1 4-11 0,1 1 14 15,2 3-13-15,2-1-25 0,-2 5 1 0,3 1 12 0,-3 2 1 0,4 0-13 16,-4 3-1-16,3 0 1 0,0 2-41 0,1-1-14 0,-2 4-50 0,2-1-45 0,-1 1-45 16,0 2-29-16,0 0-17 0,0-1-1 0,-1 0 25 0,2-1 49 15,-3 2 63-15,0-2 44 0,-1-2 25 0,3 0 11 0,-2 2 7 0</inkml:trace>
  <inkml:trace contextRef="#ctx0" brushRef="#br0" timeOffset="16212.53">10122 13801 2 0,'-8'-18'4'0,"-3"1"2"0,2 0 3 0,-1 1 4 0,2 2 5 15,-1-1 0-15,0 2 7 0,2 0-1 0,-1 1 1 0,2 0 1 0,0 2 0 0,1-1 0 16,0 2 2-16,3 1 0 0,1-1-6 0,-1 2-3 0,2 0 2 0,3-1-9 16,-1 2 6-16,3 1-5 0,1 0 1 0,0 0 0 0,4-1-4 0,-2 2-5 15,4-1 5-15,1 0-5 0,-2 2 5 0,5-2-5 0,-2 3 6 0,4-1-6 16,-2-2-5-16,2 4 6 0,1-2-1 0,-1 2 0 0,2-1-5 0,1 1 6 15,-2-1-12-15,1 1 12 0,1 1-6 0,-2 1 0 0,3 1 0 16,-4-1 0-16,2-1 5 0,0 3-5 0,-2 1 12 0,-1 1-1 0,-1 0 12 0,0 0 8 16,-2 1 7-16,0 1 8 0,-1 0-4 0,-2 1 3 0,-1 1 1 0,-4 1 2 15,2-1 2-15,-2 1 12 0,-1 2-7 0,-2 1-7 0,0-1 12 0,-1 0-9 0,-2 1 3 0,1-1-32 16,-1 1 33-16,0 1-8 0,-1 0 0 0,1-3-35 0,-2 3 24 16,2 0 2-16,0-1-13 0,0 0 26 0,0-1-38 0,0-3 14 0,2 4-27 15,1-4 26-15,0 2 2 0,1-3-1 0,3 0-13 0,-1-1 14 0,2-1-14 0,2 0-42 16,-1-1 14-16,4-3-27 0,0 0-13 0,1 0-12 0,2-1-9 0,1-2-10 15,2-1-7-15,0-1 4 0,2 0 5 0,1-1 15 0,-1-2 11 0,2 0 3 0,-1-3 2 16,2-1 11-16,-2 2 9 0,0-4 8 0,0 0 1 0,-1-3 1 0,1 0 7 16,0 0 8-16,-3-2-1 0,0-1 1 0,-2-1 7 0,-1-2 7 0,0 1 8 15,-3-2 0-15,0-2 0 0,-1 3 15 0,-2-3-6 0,-2 0 8 0,-1-2-8 16,0 2 10-16,-3-3 10 0,0 3-8 0,-1 0-8 0,-3-1 0 16,0 2 1-16,0-1 10 0,-2 2-18 0,-1 0-1 0,-2 0 11 0,2 2 12 0,-3 1-10 0,-2 0-33 15,2 2 0-15,-2 2 22 0,1 2-22 0,-2 1 11 0,1 0-11 0,-2 3 11 16,2 1-11-16,-1 2 0 0,1 3 0 0,0-2 23 0,-1 5 0 0,1 0-11 15,2 4-1-15,-1 0 1 0,1 2-24 0,-2 0 1 0,3 1 11 0,0 2-12 16,2 2 0-16,0 0 12 0,0-1 0 0,1 1-11 0,1 1-1 0,-1 2-10 16,2-2 0-16,2-1 0 0,-1 3 0 0,2-2-10 0,1 1 0 0,0 0 2 0,1-1-1 15,0-1 12-15,4 1-1 0,-2-2 1 0,-1 1 10 0,2 1-1 0,3-3-27 16,-3 2 28-16,0-2 0 0,4 0 9 0,-4 0-9 0,2-2 0 16,0 2 9-16,0-1 0 0,-2-2 0 0,2 2 0 0,-1 1 9 0,1-2 9 0,-2 1 9 15,1-1 2-15,-3 1 19 0,2 2 12 0,-3-3 2 0,0 2 4 0,-2 0 13 16,2 2 4-16,-4-1-9 0,1 2 30 0,-2-2-9 0,0 4 18 0,-2-3-9 0,-2 4 5 15,2 0-77-15,-1-2-32 0,-2 2 0 0,2 2 0 0,-2-2 0 0,0 2 0 16,1-2 0-16,-2 2 0 0,1 1 0 0,0-1 0 0,0-1 0 0,2 2 0 16,-2 0 0-16,2-1 0 0,3-1 0 0,-3 1 0 0,3-1 0 0,3-1 0 15,0 0 0-15,2-1 0 0,1-1-186 0,1-1-108 0,2-2-19 0,2 0 3 16,-1-3 40-16,4-1 37 0,-3 1 39 0,5-3 68 0,-2-2 62 0,-1-1 32 16,4-1 17-16,0-1 8 0,-2-4 5 0</inkml:trace>
  <inkml:trace contextRef="#ctx0" brushRef="#br0" timeOffset="17169.49">5413 5984 2 0,'-12'-1'3'0,"1"0"2"0,1 0 1 16,-1-2 2-16,2 1 2 0,-1 0 0 0,1-1 1 0,2 2-2 0,1-4 4 0,1 4-1 15,2-4-3-15,1 1 3 0,2-1-1 0,2-1-3 0,1 1-4 0,0-1 7 16,2-2-2-16,2-1-4 0,1 2 4 0,2-1-4 0,2 0 0 0,0-1 3 15,1 0 0-15,3 2 0 0,1-3 1 0,2 2 0 0,-3-1 0 0,4 1-6 16,0-1 3-16,0 0 1 0,2 2-4 0,-3-1 0 0,3 1 1 0,-1-1 2 0,1 1 1 16,-3-1-7-16,1 2 0 0,-2-1 4 0,1 1-1 0,0 1 1 15,-3 1 3-15,-1-1 0 0,-2 2 1 0,-2-1 0 0,0 2-1 0,-3-1 1 0,-1 3 0 16,-4 0 1-16,-2 0-1 0,-1 0 1 0,-3 3-1 0,-2-1 1 16,-3-1 0-16,0 4 5 0,-4-2-4 0,-1 0-6 0,-2 1 6 0,-2 1 0 0,0 1 5 15,0-1 1-15,-1 1 5 0,-2-2-5 0,2 2 1 0,-2 0 6 0,2 0-5 0,-1-2 1 16,1 2-1-16,0-1 2 0,-1 1-7 0,3-2 0 0,1 2 1 0,0-1-1 15,1 0-6-15,5-2 7 0,-1 4 0 0,1-3-6 0,4-1 6 0,2 2-14 16,1 0 0-16,4-1 0 0,1 2-14 0,2-2-42 0,2 2-53 0,0-1-53 0,1 1-14 16,0 0 70-16,-1 0 51 0,1 2 28 0,-3-1 15 0,-3 3 7 15</inkml:trace>
  <inkml:trace contextRef="#ctx0" brushRef="#br0" timeOffset="20332.05">5121 10496 1 0,'-2'4'1'0,"1"-2"1"0,-1 2 1 0,1-2 1 0,-1 3 2 0,0 1 0 0,1-4 4 16,-1 4 1-16,-1-1 2 0,1 1 2 0,2 0 0 0,-4-1-1 0,2 3 4 16,-1-1-4-16,2 0 1 0,-1 1 2 0,0 1 0 0,1 2-1 0,-1-3 2 15,1 5-3-15,-1-3 4 0,2 2-2 0,-2 2-3 0,2-1 1 0,0 0-7 0,0 1 3 16,0 1-3-16,2 0 0 0,-2 0 1 0,2 1-1 0,1 0-4 0,0 0 1 16,0 1-1-16,2-2-4 0,1 3 4 0,0-2 1 0,1 0-1 0,1 0-4 15,1 0 5-15,2 1 4 0,-1-2-9 0,4 0 5 0,0-2-1 0,3 1 1 0,1-1 0 16,1-1-1-16,6 0-4 0,0-1 5 0,1-3 5 0,4 3-5 15,3-4 0-15,3-1 5 0,2 1 0 0,2-2-10 0,4-3 0 0,2 1 11 0,1 0-6 16,4-3 6-16,4 2 0 0,2-4 6 0,5 1 11 0,1-2-4 16,4-1 7-16,1-1 2 0,6 0-6 0,0-2 7 0,4-1-5 0,1-1-7 0,6 0 8 15,0 0-6-15,4-1-1 0,4-1 2 0,-1-3-9 0,4 3 1 0,1-3 0 0,3 1 0 16,-1-2 1-16,5 1-9 0,1 0 9 0,2-2 0 0,-1 1-9 16,5 0 10-16,0 0-10 0,3 0 1 0,2 0-1 0,0 0 1 0,3 2-1 15,-1 0 11-15,2-2-10 0,2 2-1 0,0 1-9 16,4 2 10-16,-1-2-10 0,2 3 0 0,1 0 10 0,1-1-10 0,1 2 11 0,1 6-11 0,2-5 0 0,0 3 0 15,3 2 0-15,-1 0 10 0,2 2-10 0,2 3 10 0,0 0 0 0,-1 1 1 16,4 3-11-16,-4 0 0 0,6 3 0 0,-1 0 0 0,-2 3 0 0,3-1 0 0,-2 3 0 16,-1 0 0-16,3 3 0 0,-5 0 0 0,5 1 0 0,-2 2 0 15,-1 1 0-15,-2 2-11 0,-1-3 11 0,2 6 11 0,-5 0-1 0,1 0-10 0,-5 1 11 16,0 2-22-16,-1 2 1 0,-2 1 10 0,-3-1-11 0,-3 5 11 0,0-2 0 16,-5 3-10-16,-4-1 10 0,-2 4 0 0,-3 0 0 0,-4-1 0 0,0 2 0 15,-6-1 0-15,-4 3 10 0,-3-1-10 0,-4 2 0 0,-3 0 0 0,-2 0 0 16,-4 3-10-16,-5-1 10 0,-4 2 0 0,-4-1 0 0,-2 2 0 0,-6 2 0 0,0-3 0 15,-5 3-10-15,-3-2 10 0,-3 2 0 0,-1-2-10 0,-9 0 10 0,1 0 0 16,-3-1 0-16,-3-3 0 0,-1 3 0 0,-4-4-11 0,-2 2 11 0,-2 0 0 16,-2-2-10-16,-2 0 0 0,-3 0-9 0,0-2-20 0,-1 2-8 15,-5-4-7-15,1 0-15 0,1-1-19 0,-3-2-7 0,-2 0-9 0,1-3-4 0,0-1 3 0,-2-2 5 16,1-1 10-16,-2-3 15 0,1 2 25 0,-2-5 26 0,0 0 13 16,1 0 6-16</inkml:trace>
  <inkml:trace contextRef="#ctx0" brushRef="#br0" timeOffset="21400.64">17399 13488 2 0,'-3'-5'8'0,"0"1"9"0,-1-3 12 0,1 2 11 0,0-1 17 0,1 0 18 16,-1 0 16-16,1 0 16 0,2-1 12 0,-1 2 10 0,-1-2 5 0,2 2 11 16,2-1 7-16,-1 0 8 0,1 2-9 0,1-2 0 0,2 3-1 0,-2 1-21 15,2-4-7-15,0 6-43 0,2 0-79 0,0 0 0 0,-1 0 0 0,2 0 0 16,2 0 0-16,-2 5 0 0,-2-2 0 0,2 2 0 0,3 1 0 0,-2 0 0 0,-1 2 0 16,3 1 0-16,-3 1 0 0,2 1 0 0,1-1 0 0,-5 3 0 15,2 0 0-15,0-1 0 0,1 2 0 0,-4 0 0 0,2-1 0 16,-1 3 0-16,-3-1 0 0,2-1 0 0,-1 2 0 0,-2-2 0 0,-1 2 0 0,-1-1 0 0,0-2 0 15,0 2 0-15,-3-1 0 0,2-3 0 0,-4 4 0 0,1-3 0 0,0-3 0 16,0 2 0-16,-3 0 0 0,2-4 0 0,-1 3 0 0,2-3 0 0,-5-1 0 0,5-2 0 16,-3 1 0-16,0-2 0 0,2-1 0 0,-2-1 0 0,1-1 0 0,1-1 0 15,-1-1 0-15,1-2 0 0,1-2 0 0,-1-1 0 0,2 1 0 0,-1-2 0 0,1-3 0 16,2-1 0-16,1 0 0 0,0-3 0 0,0 0 0 0,0 0 0 16,1-2 0-16,2-1 0 0,1 0 0 0,0 1 0 0,3-3 0 0,-1 0 0 15,3 1 0-15,-2 0 0 0,3 0 0 0,0 0 0 0,0 1 0 0,1-1 0 0,1 3 0 16,1 0 0-16,0-1 0 0,1 4 0 0,-1-2 0 0,3 6 0 15,-4-3 0-15,6 4 0 0,-4 1 0 0,2 1 0 0,0 1 0 0,1 4 0 0,-3-1 0 0,4 4 0 16,-4 1 0-16,2 0 0 0,-4 3 0 0,2 0 0 0,-1 3 0 0,1-2 0 16,-3 3 0-16,-1 1 0 0,1 1 0 0,-2 1 0 0,-2 0 0 15,2-1 0-15,-3 1 0 0,-1 0 0 0,-2 1 0 0,2 0 0 0,-1 0 0 0,-3-1 0 16,-1-1 0-16,0 1-64 0,0-1-13 0,-1-1 32 0,-3-1 1 0,3 1-14 16,-3-3 2-16,1 2 14 0,-2-3 15 0,2-1 13 0,-3 0-12 0,2-1 26 15,-1-1 0-15,0 0 0 0,0-3 0 0,0 2 0 0,-1-3 0 0,1-3-27 16,2 2 27-16,-2-3 14 0,1 0-14 0,0-2 0 0,3-1-27 0,-2-2 14 15,3 1 26-15,0-4 0 0,0 1 1 0,0-2-28 0,0-2 1 0,3-3-13 0,0 1 39 16,0 1-38-16,2-4 12 0,1 0 13 0,-1 0 13 0,4-1-1 0,-1 2 1 16,2-4-13-16,2 1 13 0,-2 2 27 0,1 0-14 0,3-1-12 0,-2 0 13 0,1 2 1 15,2-2 0-15,1 4 0 0,-4 1 0 0,6-1 1 0,-4 3 1 0,2 0-16 16,-2 0 1-16,3 4-15 0,-2 1 15 0,2 1 15 0,-3 4-15 16,3 0 1-16,-2 2-1 0,0 4 1 0,0 0-1 0,-1 3 1 0,0 1 0 0,-1 1 0 15,0 4 0-15,-2-1-16 0,1 1 0 0,-2 4 0 0,0 0 0 0,-1 0 0 16,-3 0 0-16,2 2 0 0,-1 2 0 0,-1 0 0 0,1-1 0 0,-2 1-16 15,0 1-109-15,-2 1-50 0,2 0-40 0,0-2-25 0,-1 1-18 0,-1-1 9 16,1 1 25-16,1-1 27 0,-2-2 42 0,0 1 57 0,0-3 46 0,0 1 28 16,3 0 12-16,-2-4 7 0</inkml:trace>
  <inkml:trace contextRef="#ctx0" brushRef="#br0" timeOffset="22099.55">18593 13405 1 0,'0'-19'3'0,"0"4"4"0,-2-3 5 0,0 3 6 15,2-1 5-15,-3-2 6 0,2 5 3 0,-3-2 5 0,1 3 2 0,0 1 7 16,-1 0 7-16,0 0 8 0,1 2 4 0,2 4 8 0,-1-1 16 0,-1 2-10 16,1 3 1-16,1 1-2 0,1 1 14 0,-2 3-20 0,2 1-5 0,0 1-7 0,2 1-19 15,-2 0 12-15,1 4 2 0,1 0 1 0,-1 3-32 0,3-3 11 16,-1 3 1-16,0 0 1 0,3 1-12 0,-1 2 13 0,1-3-26 0,-1 3 1 0,3 0 13 16,0-1-26-16,0 1 0 0,0-1 0 0,1 0-26 0,2 0 1 15,-1 0-26-15,-1-1-22 0,5-2 2 0,-2 1 4 0,1-2-9 0,0 0 3 0,1-2 5 16,-1 0 11-16,0-2 3 0,3 0 11 0,-2-2 9 0,2-1 1 0,-2 0 2 0,2-2 15 15,-2-1-6-15,2-2-1 0,-2 0 9 0,0 0 6 0,1-2 8 0,-2-2-7 16,0-1 7-16,1-1 15 0,-2-2-1 0,-1 1 9 0,1-3 7 0,-2-2 1 16,0 2 2-16,0-6 9 0,-2 3-17 0,0-4 29 0,-1 2-8 0,0-3 12 0,0 2 2 15,-1-3 24-15,1 4-29 0,-4-4 36 0,3 1-7 0,-3 2 17 16,0-2-22-16,0 1 4 0,1-2 2 0,-3 5 3 0,1-1-27 0,-1-1 1 0,3 4-14 16,-3-1-48-16,-1 1 0 0,2 2 0 0,-1 1 0 0,1 3 0 15,-2 1 0-15,3 0 0 0,-3 2 0 0,1 3 0 0,-1 0 0 0,2 3 0 0,-2 2 0 16,1-1 0-16,-1 3 0 0,2 0 0 0,-2 1 0 0,3 3 0 0,1 0 0 15,-4-1 0-15,3 2 0 0,0 0 0 0,0-1 0 0,0 3 0 0,3-2 0 16,-2 0 0-16,2 2 0 0,0-1 0 0,-1-1 0 0,3 0 0 0,0 0 0 16,0-1 0-16,2-1-48 0,-1 0-14 0,0-2 16 0,3 0-13 0,1-2-14 0,-1 0 17 15,2-2 28-15,-1 1-13 0,-1-3 14 0,4 1 1 0,-2-2-1 16,0-1-11-16,1-1 12 0,0-4 26 0,-2 3-25 0,3-4 0 0,-3 0 13 0,1-1-12 16,-2-2 36-16,0 0-24 0,2-5 0 0,-5 3 24 0,4-4 12 0,-4 1-12 15,-1-3 26-15,0 1 0 0,2-1 13 0,-4-1 2 0,0 0 16 0,-2 0 1 16,0-2 17-16,-2 1 4 0,1 1-13 0,-3 0-46 0,0-2-32 0,0 3 0 0,-1-1 0 15,-1 0 0-15,0 1 0 0,-1 2 0 0,-2-2 0 0,2 1 0 0,-2 4 0 16,1-1 0-16,-4 3 0 0,2-2 0 0,1 4 0 0,-2 0 0 0,2 2 0 16,-2 2 0-16,2 1 0 0,0 1 0 0,2 2 0 0,0 0 0 0,1 3 0 0,-1 2 0 15,3-1 0-15,0 2 0 0,3 0 0 0,-1 3 0 0,1 1 0 16,2 0 0-16,0 2 0 0,2 0 0 0,1 1 0 0,0 1 0 0,2 1 0 0,2 0 0 16,0 0 0-16,2 3 0 0,-2-2 0 0,1 0 0 0,1 3 0 0,2-2 0 15,0 2 0-15,-2 1 0 0,2-3 0 0,-2 2 0 0,0 0 0 0,-1 1 0 16,0-3 0-16,-1 1 0 0,-2 0 0 0,-1-1 0 0,-1 1 0 0,0-2 0 0,-3-1 0 15,1 0 0-15,-4 1 0 0,-1-2 0 0,-1-1 0 0,-1-1 0 16,-5-1 0-16,1 1 0 0,-2 1 0 0,-1-6 0 0,-1 3 0 0,0-2 0 0,-4 1 0 16,0-4 0-16,1 2 0 0,-4-1 0 0,2-2 0 0,-2 0 0 0,1 0 0 15,1-2 0-15,-2 1 0 0,-1-2 0 0,4 0 0 0,1-1 0 0,-4-1 0 16,3 0-79-16,1-2-130 0,1 1-9 0,1-3-58 0,1 0 10 0,2 0 21 0,1-3 25 16,1 1 38-16,3-2 40 0,1-2 40 0,2-1 45 0,1-1 28 15,1-1 16-15,2-1 7 0,3-3 4 0</inkml:trace>
  <inkml:trace contextRef="#ctx0" brushRef="#br0" timeOffset="22311.25">19927 12876 2 0,'19'-24'5'0,"-2"1"4"0,-2 1 5 15,0 1 7-15,-2 1 8 0,0 1 10 0,-1 1 9 0,0 0 7 0,-2 3 12 0,-2 0 1 16,0 0 1-16,0 3-1 0,2 0 8 0,-6 1-6 0,1 2 7 0,2 2 22 16,-4 1 11-16,0 0 1 0,0 3 9 0,2 3-12 0,-4 0 19 0,1 0-3 15,1 3-6-15,-1 1-7 0,-1 4 5 0,2-1-9 0,-1 2-28 0,1 3-79 16,-1 2 0-16,1 1 0 0,-3 1 0 0,3 2 0 0,0 2 0 0,-1 1 0 0,-1 1 0 15,2 2 0-15,-1 3 0 0,0 0 0 0,-1 2 0 0,1-1 0 16,-1 4 0-16,1-2 0 0,-2 1 0 16,2 2 0-16,-1-2 0 31,-1 2-126-31,2-2-241 0,0 0-9 0,-2-1 23 0,0 1 44 0,0-1 78 0,0-3 88 0,0-1 69 0,0 0 36 0,0-1 20 0,-4-2 10 0,3-3 5 0</inkml:trace>
  <inkml:trace contextRef="#ctx0" brushRef="#br0" timeOffset="22472.03">19930 13163 1 0,'-16'-13'5'0,"4"-2"5"0,-4 2 7 0,2 1 8 0,0-1 10 16,1 2 5-16,0 0 9 0,1 1 3 0,2 1 3 0,-1 2 0 15,3-1-2-15,3 1-4 0,0 1-1 0,2 0 3 0,2 1-8 0,2-1-4 0,1 4-19 16,3-3-20-16,1 3-27 0,4-3-36 0,0 2-11 0,3-1-16 0,4-1-7 16,0 2 8-16,1-1 7 0,3-1 18 0,1 1 30 0,3-1 18 0,1 1 9 15,2-1 4-15</inkml:trace>
  <inkml:trace contextRef="#ctx0" brushRef="#br0" timeOffset="23203.51">21284 12636 2 0,'-3'-14'2'0,"3"-4"2"0,0 0 2 0,1 0 3 15,1-2 3-15,2 1 4 0,-1 0 3 0,2-1 6 0,-1 1 5 0,0-1 5 16,3 3 3-16,-1-3 8 0,0 2 2 0,-1 1 0 0,1-1 0 0,-1 4 0 16,2-4 4-16,-2 5 5 0,2 0 12 0,-1 1 5 0,-1 5-15 0,2-3 19 15,0 4-20-15,0 3 12 0,-3 2 4 0,3 2 4 0,-1 6-5 0,0 0-8 0,1 2 2 16,-1 3 3-16,1 1-10 0,-3 3 3 0,4 4-12 0,-2-1 2 0,-1 3-12 15,3 2-14-15,-3 0 15 0,2 3-14 0,0-2 0 0,-1 3 1 16,1 1-14-16,0 2 29 0,1-2-29 0,-1 3 0 0,-1 1 15 0,3-2-14 0,-2 1-16 16,-1 0 15-16,1 2-15 0,1-4 16 0,-2 0-16 0,0 1 0 0,0-2-16 15,-1-1 1-15,0-2 30 0,3-1 1 0,-5-3 15 0,2 0 1 0,-1-3-16 16,0 2-16-16,-3-8 0 0,3 3 0 0,0-4 0 0,-1-1 0 0,-1-3 0 16,-1 0 0-16,2-2 0 0,-1-3 0 0,0-1 0 0,-1-2 0 0,-1-2 0 15,2 0 0-15,-1-3 0 0,1 0 0 0,-2-2 0 0,0-3 0 0,0 0 0 0,2-1 0 16,-1-3 0-16,-1 3 0 0,2-4 0 0,0 0 0 0,-1 0 0 0,2-2 0 15,2 2 0-15,-2 0 0 0,2-1 0 0,0 1 0 0,-1-1 0 0,1 3 0 16,4-2 0-16,-2 2 0 0,1 1 0 0,1 0 0 0,0 2 0 0,1-1 0 0,3 3 0 16,-1 2 0-16,0-1 0 0,3 2 0 0,-2 2 0 0,3 2 0 0,-2 1 0 15,2 0 0-15,-2 3 0 0,3-1 0 0,-1 3 0 0,1 1 0 0,0 0 0 0,-2 2 0 16,0 0 0-16,0 2 0 0,-2 0 0 0,-2 1 0 0,3-1 0 16,-4 2 0-16,1 2 0 0,-3-3 0 0,-2 3 0 0,1 1 0 0,-4-1 0 15,0-1 0-15,-3 1 0 0,-2 1 0 0,-2-2 0 0,-3 1 0 0,1-1 0 0,-7 1 0 16,2-3 0-16,-2 3 0 0,-4-3 0 0,-2 1 0 0,2-2 0 0,-4 0 0 15,0 2 0-15,-2-4 0 0,-1 1 0 0,1-1 0 0,-3 0 0 0,2 0 0 0,1-2 0 16,-3 0 0-16,0 0 0 0,2-2 0 0,1-1 0 0,1 1 0 0,1-4 0 16,0 5 0-16,0-5 0 0,6 0 0 0,0 0 0 0,4-5 0 0,0 5 0 15,5-4 0-15,3 0-201 0,3-2-180 0,1 1 11 0,6-2 22 0,2 1 63 16,4-3 67-16,-1 0 93 0,7 2 62 0,2-4 32 0,-2 2 16 0,4-1 8 16,4-3 5-16</inkml:trace>
  <inkml:trace contextRef="#ctx0" brushRef="#br0" timeOffset="23597.99">22436 12894 2 0,'7'-2'6'16,"-1"-1"6"-16,-1 0 9 0,-1 2 11 0,-1 0 14 0,-3-3 17 0,2 3 12 15,-2 0 16-15,-2-1 12 0,2-2 9 0,-1 4 13 0,-2-3 3 0,0 2 9 0,1 0-5 16,-1 0 4-16,2-4-12 0,-3 5-16 0,3 0-7 0,-1-2 6 16,2 2-9-16,0-5-11 0,0 5 4 0,2-2-29 0,-1 0-14 0,3-1-48 0,0 3 0 15,2-3 0-15,1 1 0 0,-1 1 0 0,2-2 0 0,1 1-32 0,1 1-46 16,0-2 17-16,2 2-27 0,-1-2 3 0,2 0 2 0,3 0 4 0,-3 0 3 15,4 0 3-15,-1-2 14 0,1 3 2 0,-1-3 13 0,3-2 0 0,0 3 13 0,-3-3 0 16,2 2 10-16,-1-1 11 0,1-2 0 0,-3 2 20 0,2-1 11 16,-3-2-1-16,2 0 32 0,-3 1 14 0,-1-2 13 0,-1 1 4 0,-1 0 4 0,-1-3 17 15,1 2 6-15,-4-1 5 0,-1 1 5 0,-2 0-25 0,2-3-95 0,-4 2 0 16,-1-1 0-16,-3 2 0 0,-1 0 0 0,-3-1 0 0,-1 0 0 0,-1 3 0 16,-4-3 0-16,0 2 0 0,-4 0 0 0,1 2 0 0,-3 0 0 0,-3 0 0 0,0 3 0 15,-3 1 0-15,-1 0 0 0,0 1 0 0,-3 0 0 0,1 4 0 16,-1 2 0-16,-1-2 0 0,0 4 0 0,3-1 0 0,-3 4 0 0,1 0 0 0,3-1 0 15,-3 3 0-15,6 1 0 0,-3 2 0 0,6 1 0 0,-2-2 0 0,4 3 0 16,2 1 0-16,2 0 0 0,3-1 0 0,6 2 0 0,0 0 0 0,5 1 0 16,4-3 0-16,2 1 0 0,4 1 0 0,4 0 0 0,2-2 0 0,4 0 0 0,4-1 0 15,1 0 0-15,2-2 0 0,2-1 0 0,2 1 0 0,4-4 0 0,-4 1 0 16,4-3 0-16,0 1 0 0,1-3-64 0,-1 2-338 0,0-3-12 0,2-2 24 16,0 0 59-16,-2-2 110 0,-2 0 106 0,2-4 56 0,-3 4 30 0,-2-6 15 15,-2 1 9-15</inkml:trace>
  <inkml:trace contextRef="#ctx0" brushRef="#br0" timeOffset="24389.43">17630 15591 2 0,'0'-2'8'16,"0"0"6"-16,0-3 8 0,-4 1 10 0,1 2 11 0,-2-2 13 16,-1 0 7-16,2 1 16 0,-4 0 9 0,-1-1 4 0,0 1 10 0,0 1 7 0,-1-1 6 15,-4 1 4-15,3 1 3 0,-2 0 0 0,-3 1 0 0,2 0 8 0,-2 0-16 16,-2 1 7-16,2 2-23 0,-3 2-10 0,1-1 3 0,-1 2 4 0,2 1-95 15,-4 2 0-15,3-1 0 0,0 5 0 0,-1-1 0 0,0 1 0 0,5 0 0 0,-3 3 0 16,2 0 0-16,2 2 0 0,-1-3 0 0,3 2 0 0,2 2 0 16,-1-1 0-16,4 1 0 0,1 0 0 0,2 0 0 0,1 0 0 0,1-1 0 0,2 0 0 15,4 0 0-15,0 1 0 0,1-4 0 0,4 2 0 0,2-4 0 0,0 0 0 16,3 2 0-16,0-5 0 0,2 1 0 0,0-4 0 0,5 0 0 0,-1-1 0 16,-2-1 0-16,3-1 0 0,3-3 0 0,-3 0 0 0,-1-2 0 0,3 0 0 0,-2-3 0 15,0-1 0-15,-3 1 0 0,3-2 0 0,-3 0 0 0,-1-2 0 16,-1 0 0-16,-3-3 0 0,-1 1 0 0,3-1 0 0,-7-2 0 0,2 1 0 0,-3-2 0 15,-2-1 0-15,-1 0 0 0,0-2 0 0,-3 1 0 0,-1 0 0 16,-1-2 0-16,-3-1 0 0,1 2 0 0,-1 0 0 0,0 0 0 0,-2-2 0 0,0 2 0 16,1-1 0-16,-4 3 0 0,2-2 0 0,1 2 0 0,-2 0 0 0,3 0 0 0,-4 2 0 15,3-1 0-15,0 2 0 0,1 0 0 0,0 3 0 0,-1-2 0 0,4 4 0 16,-1-1 0-16,1 4 0 0,1-1 0 0,1 2 0 0,1 3 0 0,1 2 0 16,0 1 0-16,2 2 0 0,2 1 0 0,-1 1 0 0,3 2 0 0,-1 0 0 15,3 1 0-15,0 3 0 0,-1 0 0 0,1 1 0 0,3 0 0 0,-3 1 0 16,5 0 0-16,-2 2 0 0,2-1 0 0,-2 1 0 0,5-1-201 0,-3 1-117 0,5 1-22 15,-3-2 35-15,0 2 23 0,4-3 60 0,-3 0 50 0,3 1 66 0,0-3 52 16,0 0 27-16,-1-2 15 0,4 2 7 0</inkml:trace>
  <inkml:trace contextRef="#ctx0" brushRef="#br0" timeOffset="24748.49">18616 15636 2 0,'3'-15'4'0,"1"0"4"0,-1 0 5 0,0 1 5 0,-1-1 7 15,-1 3 5-15,2 1 5 0,-1 0 12 0,-1-1 11 0,-1 4 10 0,2 1 12 16,-1 1 20-16,1 1 0 0,0 2 14 0,-1 2 9 0,2 1-4 0,-1 1 3 0,1 2 0 16,-1 0 11-16,1 1-1 0,0 2-4 0,3 3-20 0,-3-2 5 0,2 2-24 15,0 0-12-15,0 1-14 0,0 1-47 0,2 1-16 0,-2 0 0 0,3 0 0 16,0 2 0-16,0-1 0 0,0 0 0 0,1-1 0 0,-1 4 0 0,3-5 0 16,0 3 0-16,-1-1 0 0,2-2 0 0,-2 0 0 0,1 0 0 15,3 0 0-15,-2-3 0 0,1-1 0 0,0 0 0 0,1-1 0 0,-1-1 0 0,0-2 0 16,1 0 0-16,0-3 0 0,0 0 0 0,-1-2 0 0,1-1 0 0,-1-2 0 0,-2 0 0 15,3-3 0-15,-1 0 0 0,-1-3 0 0,-2 2 0 0,1-3 0 0,0-2 0 16,-1-1 0-16,-1 2 0 0,0-3 0 0,0-3 0 0,-1 3 0 0,-2-2 0 16,2-2 0-16,-4 1 0 0,1 0 0 0,2 1 0 0,-4-1 0 0,0 0 0 0,0-1 0 15,2 3 0-15,-4-2 0 0,1 2 0 0,-2 0 0 0,1 2 0 16,-1-2 0-16,2 6 0 0,-2-4 0 0,0 4 0 0,0 0 0 0,-2 2 0 0,2 1 0 16,-1 1 0-16,-1 1 0 0,2 4 0 0,-1-2 0 0,1 2 0 0,-2 2 0 15,-1 2-156-15,3 0-115 0,0 2-28 0,0 1-4 0,0 1 39 0,3 0 21 16,-1 1 43-16,-1 0 56 0,2 4 58 0,1-2 42 0,-1 2 23 0,2 0 11 15,0 0 6-15</inkml:trace>
  <inkml:trace contextRef="#ctx0" brushRef="#br0" timeOffset="25418.02">19666 15556 1 0,'13'-6'4'16,"3"2"4"-16,-7-3 7 0,4-1 8 0,-4 0 12 0,-1-1 10 0,-3-2 20 15,3 3 13-15,-4-1 18 0,1-2 17 0,-2 1 11 0,-3-1 8 0,2 1 20 0,-2-1 13 16,-2 0-11-16,2 4 4 0,-3-3-10 0,2 1-3 0,-3 0-4 0,0 0-6 15,-1 1-25-15,1 0-110 0,-3 2 0 0,2-1 0 0,0 3 0 0,-1-2 0 16,-2 3 0-16,4 0 0 0,-4 0 0 0,1 3 0 0,0 0 0 0,0 0 0 0,1 3 0 16,-1 0 0-16,1 0 0 0,-2 1 0 0,4 2 0 0,-3 1 0 15,2-1 0-15,0 2 0 0,1 1 0 0,-1 1 0 0,2-2 0 0,0 3 0 0,1-1 0 16,2 0 0-16,0 1 0 0,0 0 0 0,2 1 0 0,1-2 0 0,0 2 0 16,3-1 0-16,-1 0 0 0,0-1 0 0,3 0 0 0,-2 1 0 15,5-2 0-15,-3 0 0 0,3-2 0 0,0 1 0 0,0-1 0 0,2-1 0 0,0-2 0 0,0 0 0 16,0 2 0-16,0-5 0 0,1 3 0 0,-1-3 0 0,-2-1 0 15,3 0 0-15,-1-1 0 0,1-1 0 0,-3-1 0 0,1 0 0 0,0-2 0 0,-1 0 0 16,0-1 0-16,-1 0 0 0,-1-1 0 0,-1 0 0 0,3-1 0 0,-3-1 0 16,0 1 0-16,1-2 0 0,-2 1 0 0,-1 1 0 0,2-3 0 0,-3 2 0 15,2-1 0-15,-2 0 0 0,0 2 0 0,-2-2 0 0,2 3 0 0,-2-2 0 0,2 1 0 16,-1-1 0-16,-2 3 0 0,1-2 0 0,-1 3 0 0,0-1 0 0,-1 1 0 16,-1 1 0-16,3-1 0 0,-3 4 0 0,0-1 0 0,0 1 0 0,0 1 0 15,0 0 0-15,-1 1 0 0,-1 1 0 0,2 1 0 0,0 2 0 0,0-1 0 16,-1 0 0-16,1 2 0 0,0 0 0 0,0 2 0 0,0 1 0 15,0-3 0-15,1 5 0 0,-1-3 0 0,3 3 0 0,-1-2 0 0,1 1 0 0,0 1 0 0,1-1 0 16,2 0 0-16,0 0 0 0,0 0 0 0,-1 1 0 0,3-2 0 0,1 0 0 16,1-2 0-16,-2 2 0 0,4-2 0 0,0-1 0 0,0 1 0 0,1-1 0 15,0-1 0-15,1-3 0 0,0 2 0 0,0-3 0 0,2 2 0 0,0-3 0 16,-2-2 0-16,3 1 0 0,-1-2 0 0,2-1 0 0,-2-1 0 0,2-1 0 0,-3-1 0 16,2-1 0-16,-1 0 0 0,0-2 0 0,1-2 0 0,-3 1 0 15,2-2 0-15,-2-1 0 0,-1-1 0 0,1-2 0 0,-1 3 0 0,1-4 0 16,-3 0 0-16,2-3 0 0,-4 1 0 0,3-1 0 0,-3-1 0 0,0-1 0 0,-1-1 0 0,0-1 0 15,0 1 0-15,-2-3 0 0,-1 0 0 0,2 0 0 0,-3-1 0 16,0 0 0-16,0 1 0 0,-1 1 0 0,0-4 0 0,-1 5 0 0,0-2 0 0,-1 2 0 16,-1 0 0-16,2 0 0 0,-2 1 0 0,0 2 0 0,0 1 0 0,0 0 0 15,0 3 0-15,-2-1 0 0,2 3 0 0,-1 1 0 0,1 2 0 0,-4 1 0 16,4 3 0-16,-1 1 0 0,-1 4 0 0,1 0 0 0,-1 4 0 0,2 1 0 16,-3 4 0-16,3 2 0 0,0 2 0 0,0 1 0 0,0 2 0 0,0 2 0 15,3 4 0-15,-1-2 0 0,-1 4 0 0,1-1 0 0,-1 4 0 0,3-1 0 0,-3 2 0 16,2 1 0-16,1 0 0 0,-3 0 0 0,2 1 0 0,2 2 0 0,0 1 0 15,-1-2 0-15,1 1 0 0,0-1 0 0,0 2-16 0,0-4-312 0,1 4-19 16,-2-4 9-16,3-1 37 0,-2 2 51 0,1-3 47 0,-1-3 70 0,2-1 64 16,-2 1 34-16,2-2 19 0,-2-1 9 0,1-3 4 0</inkml:trace>
  <inkml:trace contextRef="#ctx0" brushRef="#br0" timeOffset="25599.68">20991 15370 2 0,'11'-14'5'0,"0"-2"6"0,0-1 7 16,-1 2 9-16,1 0 15 0,-2-2 18 0,1 2 15 0,-1 0 16 0,-1 1 9 0,0 0 8 15,0-1 13-15,0 4 12 0,-2-1 0 0,-1 1 7 0,2 1 4 0,-1 2 2 16,0 1 1-16,-3 0-2 0,4 3-20 0,-4-1-7 0,0 5 6 0,0-2-92 16,2 4-32-16,-1-2 0 0,0 5 0 0,0-1 0 0,0 3 0 0,-3-1 0 15,2 1 0-15,1 2 0 0,-1 0 0 0,0 3 0 0,1-2 0 0,-2 2 0 0,1 1 0 16,0-1 0-16,-1 1 0 0,1 1-274 0,0-1-34 0,1 0-11 16,-1 1 22-16,0 0 24 0,3-3 58 0,-3 2 50 0,2-3 64 0,-2 3 50 15,4-3 26-15,-2 1 13 0,-1-3 7 0</inkml:trace>
  <inkml:trace contextRef="#ctx0" brushRef="#br0" timeOffset="25748.95">21463 15409 2 0,'9'-4'5'0,"0"-3"5"0,-1 3 8 0,0-1 10 0,1 0 10 0,0-1 14 15,-5 1 14-15,4 0 4 0,-2-1 6 0,-1 1 5 0,2-1 7 0,-4 4-2 0,2-2-4 16,-2 1 9-16,0 0-18 0,1 1 14 0,-2 1-22 0,0 1 2 0,-1-2-6 16,2 4 3-16,-3-2 2 0,2 1-21 0,0 1 2 0,-1-1-11 0,-1 1-12 0,0-1-36 15,0 2-12-15,2 0-47 0,-1-1-40 0,-1 0-43 0,0 2-28 0,0 1-18 16,0-3 9-16,0 2 16 0,-1-2 34 0,1 1 54 0,-2-1 44 15,2-1 21-15,-1 2 12 0,1-1 7 0</inkml:trace>
  <inkml:trace contextRef="#ctx0" brushRef="#br0" timeOffset="25916.03">21553 15184 1 0,'-2'-18'3'0,"-1"-1"3"0,1-2 3 16,1 2 6-16,-3-1 5 0,1 1 6 0,0-1 6 0,0 0 4 0,-2 1 6 15,2-1 8-15,0 0 6 0,0 2 5 0,0-1 3 0,-1 3-2 0,-1-1 0 16,2-1 0-16,2 3-2 0,-4 0-10 0,2 1-5 0,2 1-6 0,-1 2 1 15,0 1-7-15,1 1 1 0,1 2-7 0,0 1-9 0,1 1-9 0,1 3-27 16,0 0-26-16,1 2-15 0,0 2-28 0,1 0-7 0,1 3-21 0,0-1 6 16,0 4 4-16,1-1 8 0,-1 2 18 0,2 0 17 0,2 1 14 0,-1 1 23 0,0 1 13 15,-1 0 7-15</inkml:trace>
  <inkml:trace contextRef="#ctx0" brushRef="#br0" timeOffset="26424.96">21880 15137 1 0,'16'7'2'0,"1"-1"4"0,-3 0 3 16,2-2 7-16,0 1 7 0,0-2 12 0,-3 0 13 0,2-2 16 0,-4-1 13 15,3 0 16-15,-2-1 21 0,-3-2 25 0,3 0 3 0,-3 0 24 0,-1-2-6 16,1-1 10-16,-3 0-7 0,1 0-10 0,-3-2-3 0,1-1-20 0,0 1 8 16,-3-1-90-16,2 0-48 0,-2 0 0 0,-1-3 0 0,-1 3 0 0,0-1 0 0,-1-2 0 15,-1 2 0-15,0 1 0 0,-2-1 0 0,-1 1 0 0,0 0 0 16,2 1 0-16,-5 0 0 0,2 1 0 0,-3 0 0 0,1 1 0 0,-1 1 0 0,-3 0 0 16,3 4 0-16,0 0 0 0,-3-1 0 0,2 4 0 0,-1-1 0 0,1 0 0 15,0 4 0-15,-1 0 0 0,1 1 0 0,1 1 0 0,-1 0 0 0,3 1 0 16,-1 2 0-16,1 0 0 0,1-1 0 0,1 3 0 0,2-2 0 0,-2 1 0 0,2 2 0 15,3-1 0-15,0 2 0 0,2-3 0 0,1 2 0 0,1-1 0 16,1-1 0-16,2 2 0 0,1-3 0 0,0 2 0 0,1-3 0 0,0 0 0 0,1 0 0 16,2-1 0-16,1-1 0 0,1-1 0 0,-1 0 0 0,0-3 0 0,3 0 0 15,-4-1 0-15,4-1 0 0,-2-2 0 0,0 1 0 0,1-5 0 0,0 2 0 16,-2-3 0-16,1-2 0 0,1-1 0 0,-1-2 0 0,-2-1 0 0,0-3 0 16,0-2 0-16,-1-3 0 0,2 1 0 0,-4-3 0 0,-1-1 0 0,0-1 0 15,1-1 0-15,-2-1 0 0,-2-2 0 0,0-1 0 0,-1-2 0 0,0-1 0 0,-2 0 0 16,0-4 0-16,0 1 0 0,-4-3 0 0,0 1 0 0,0-4 0 0,-2 0 0 15,0 0 0-15,0-1 0 0,0-2 0 0,-3 2 0 0,1-1 0 0,-3 2 0 16,1-1 0-16,-1 3 0 0,0 2 0 0,1-1 0 0,-1 4 0 0,1 0 0 0,-1 3 0 16,-1-1 0-16,2 3 0 0,-3 2 0 0,5 1 0 0,-2 2 0 0,0 2 0 15,-2 2 0-15,4 2 0 0,0 3 0 0,-1 3 0 0,2 4 0 0,-1 3 0 0,3 4 0 16,-2 2 0-16,4 5 0 0,-1 4 0 0,2 4 0 0,0 2 0 16,2 4 0-16,-1 2 0 0,4 3 0 0,-2 3 0 0,3 0 0 0,-1 6 0 0,2-1 0 15,-3 0 0-15,3 7 0 0,-1-1 0 0,3 3 0 0,-1 1 0 0,1 2 0 16,0 1 0-16,-1 1 0 0,1 1 0 0,-1 0 0 0,3 2 0 0,-3-2 0 15,0 0 0-15,3 1 0 0,-3-2 0 0,-2-2 0 0,4 0 0 0,-3-4 0 16,2 0 0-16,-5-2 0 0,3-1-302 0,0-2-3 0,-2-2 11 0,0-3 31 16,-2 0 20-16,4-4 44 0,-4 0 36 0,2-5 40 0,-1 0 44 0,-1-1 37 15,0-4 22-15,1-2 11 0,-1-3 5 0</inkml:trace>
  <inkml:trace contextRef="#ctx0" brushRef="#br0" timeOffset="28208.07">23877 14803 2 0,'4'-6'3'0,"1"-1"2"0,0-1 2 0,2 0 3 0,-3 0 5 0,2-1 6 0,1-2 6 15,-2 2 8-15,-1 0 7 0,3-1 10 0,-1-1 10 0,2 1 18 0,-3-3 0 0,-1 3 18 16,3-2 17-16,0 0 16 0,0 0 19 0,-2 0 0 0,1 0 19 0,0 2-7 16,0-2-11-16,1 0-1 0,-1 1-21 0,-1 1-7 0,1 1-43 0,-1 0-79 15,3 0 0-15,-2 1 0 0,1 2 0 0,-1-1 0 0,2 3 0 0,-2 0 0 16,0 1 0-16,3 0 0 0,-3 3 0 0,1 0 0 0,2 0 0 0,-3 3 0 15,0 0 0-15,2 1 0 0,-2 1 0 0,1 1 0 0,1 2 0 0,-1-1 0 0,0 3 0 16,-1-2 0-16,2 3 0 0,1-1 0 0,-2 0 0 0,2 2 0 0,-1-1 0 16,3 3 0-16,-3-2 0 0,2 1 0 0,1 0 0 0,-2-1 0 0,3 2 0 0,-2-2 0 15,0 0 0-15,1 0 0 0,1-1 0 16,-3-1 0-16,2 1 0 0,0-3 0 0,0 2 0 0,-2-3 0 0,2-1 0 0,0 2 0 16,1-4 0-16,-2-1 0 0,2 1 0 0,-3-2 0 0,2 0 0 0,-1-2 0 0,-2 0 0 0,1-4 0 15,-1 2 0-15,0-3 0 0,-2 1 0 0,2-2 0 0,-2 0 0 0,-1-3 0 16,2-1 0-16,-4 2 0 0,0-5 0 0,1 3 0 0,-1-2 0 0,-3-1 0 0,4-1 0 15,-4-1 0-15,1 2 0 0,-1-2 0 0,-1 0 0 0,1 0 0 16,-2 0 0-16,0 1 0 0,2 1 0 0,-3-2 0 0,1 1 0 0,0 2 0 0,0-2 0 16,-1 4 0-16,2-2 0 0,-3 3 0 0,1 0 0 0,0 0 0 0,1 1 0 15,-1 1-16-15,0 3-242 0,1-1-12 0,1 2-12 0,-2 0 23 0,1 1 21 16,2 2 13-16,0 2 45 0,0 0 41 0,0 0 46 0,5 3 47 0,-4-3 23 0,2 4 12 16,1 1 6-16</inkml:trace>
  <inkml:trace contextRef="#ctx0" brushRef="#br0" timeOffset="29169.72">24996 14604 2 0,'12'-5'3'15,"1"-2"3"-15,-3-1 2 0,-2 0 6 0,1 0 6 0,-1-1 7 0,-1 0 7 0,-2-2 10 16,-1 1 11-16,1-1 6 0,-4 0 1 0,1 0 9 0,-1 0 0 0,-2 0 2 16,-1 1 16-16,1-3-12 0,-4 4-9 0,2-2 4 0,-2 2-3 0,1-1-6 15,-3 2-6-15,1-1 2 0,-3 1-7 0,1 1-10 0,-1 3-20 0,-1-1 0 0,2 2 11 16,-4 0-22-16,2 1 23 0,0 2-22 0,0 2 11 0,0 0 13 0,-2 0-24 15,3 3 12-15,-2 0-24 0,1 1 12 0,1 2 1 0,1-1-1 0,-1 0-24 16,-1 4 24-16,3-3 13 0,0 3-37 0,2 1-1 0,0-3 38 0,2 2-37 16,2 1-1-16,-3 0 26 0,4-2 12 0,4 2-25 0,-3-1 13 0,2 0-26 15,2 2 0-15,3-4 26 0,-2 1-38 0,2 1 0 0,0-3 25 0,4 0 12 16,-2 0-12-16,1 0 13 0,2-1-1 0,0-2-12 0,1 0 13 0,-2 0-26 0,1-2-12 16,1 1 38-16,-1-2-26 0,1-1 13 0,-1 1-25 0,-1-2 38 0,1 0-13 15,-2-2-13-15,2 1 13 0,-4-2 25 0,3 0 0 0,-2 0 1 0,-2-2-14 16,0 2 1-16,0-1 13 0,-2-2 14 0,2 2 1 0,-4-3 14 0,1 3 1 15,-1-3 2-15,2 3 1 0,-3-2-14 0,-1 2 2 0,1-1 0 0,-3-1-31 0,2 3 0 16,-1-1-16-16,-1-1 0 0,0 2 0 0,-1 0 0 0,-1 2 0 0,1 0 0 16,-1-1 0-16,0 2 0 0,-1 2 0 0,-3-2 0 0,3 2 0 15,-2 1 0-15,2 0 0 0,-2 0 0 0,2 2 0 0,-2-1 0 0,-1 2 0 0,1 0 0 16,2 1 0-16,-2-1 0 0,2 1 0 16,-2 1 0-16,2 2 0 0,2-3 0 0,-3 1 0 0,2 1 0 15,0-1 0-15,0 2 0 0,2-3 0 0,4 1 0 0,-2 0 0 0,2 1 0 0,-1-2 0 0,2 0 0 0,-1-1 0 0,4 0 0 0,0-1 0 16,2 1 0-16,-1-4 0 0,4 3 0 0,-2-4 0 0,2 3 0 0,1-3 0 15,0-1 0-15,2 0 0 0,0-1 0 0,-1-3 0 0,3 2 0 0,-1-2 0 16,-1 0 0-16,3-2 0 0,0 0 0 0,-1-1 0 0,-1-2 0 0,-1 0 0 0,1-1 0 16,-1-2 0-16,0 0 0 0,0-1 0 0,-1 0 0 0,0-2 0 15,-1 0 0-15,-1 0 0 0,-1-2 0 0,-1-1 0 0,0 0 0 0,2 0 0 16,-5-1 0-16,0-1 0 0,-1 2 0 0,1 0 0 0,-1-1 0 0,-2-1 0 0,-2 2 0 16,0 0 0-16,1 0 0 0,-2 2 0 0,-1-1 0 0,-1 2 0 15,0-2 0-15,0 3 0 0,-3 2 0 0,2 0 0 0,-4 1 0 0,2 2 0 0,0-2 0 16,-2 5 0-16,0 0 0 0,0 2 0 0,1 1 0 0,-4 2 0 0,3 1 0 15,0 0 0-15,-1 3 0 0,0 1 0 0,0 1 0 0,1 1 0 0,2 1 0 16,-2 1 0-16,2-1 0 0,-1 4 0 0,1-1 0 0,2 1 0 0,-4-1 0 0,5 3 0 16,0-2 0-16,0 2 0 0,5-1 0 0,-4 1 0 0,2-3 0 0,1 4 0 15,0-4 0-15,3 2 0 0,-1-1 0 0,3-1 0 0,-1 1 0 0,2-2 0 16,-1-1 0-16,3 0 0 0,-1 1 0 0,-1-3 0 0,3 1 0 0,-1 0 0 0,0-2 0 16,-1-3 0-16,2 3 0 0,-2-2 0 0,2 0 0 0,-3-2 0 15,2 1 0-15,-3-2 0 0,4 0 0 0,-2-2 0 0,0 1 0 0,-2-1 0 16,-1 1 0-16,2-2 0 0,1 1 0 0,-5-1 0 0,2-1 0 0,-1 1 0 0,2 0 0 15,-4-1 0-15,-1 0 0 0,3 0 0 0,-2 1 0 0,1 1 0 0,-3-4 0 16,2 3 0-16,-4 0 0 0,2 0 0 0,1 0 0 0,-3 0 0 0,3 1 0 16,-1 1 0-16,-2 0 0 0,4-1 0 0,-4 2 0 0,1 0 0 0,-1 0 0 15,3 2 0-15,-3-1 0 0,2 0 0 0,-1 3 0 0,1-2 0 0,-1 2 0 16,1-2 0-16,-1 3 0 0,4-2 0 0,-5 2 0 0,4-1 0 0,-2 3 0 0,2-3 0 16,0 2 0-16,0-2 0 0,2 2 0 0,-2 0 0 0,2 0 0 0,1 0 0 15,-4-1 0-15,5 1 0 0,0-2 0 0,-1 0 0 0,-2 3 0 0,5-3 0 16,-5 0 0-16,2-1 0 0,3 3 0 0,-3-5 0 0,0 2 0 0,2 0 0 15,-1-2 0-15,0 1 0 0,0-1 0 0,0-1 0 0,-1 0 0 0,0-1 0 16,-2-1 0-16,3 1 0 0,-2 0 0 0,1-3 0 0,-2 2 0 0,-1-2 0 0,2 2 0 16,-2-3 0-16,0-1 0 0,0 4 0 0,-2-5 0 0,0 1 0 15,1 0 0-15,2 1 0 0,-3-2 0 0,-2 1 0 0,3 0 0 0,-3 1 0 0,1-2 0 16,-1 2 0-16,1-1 0 0,0 2 0 0,-1-1 0 0,1-1 0 0,-1 3 0 0,1-1 0 16,0 0 0-16,-1 2 0 0,2-2 0 0,-3 4 0 0,3-1 0 15,-1 1 0-15,-1 0 0 0,3 1 0 0,-4-1 0 0,3 4 0 0,-2-2 0 16,3 2 0-16,-3 0 0 0,3 0 0 0,-1 3 0 0,-2-3 0 0,4 3 0 0,-4 0 0 15,2-1 0-15,-1 1 0 0,1-1 0 0,-1 2 0 0,1-1 0 16,-1 1-126-16,-1-2-106 0,1 1-17 0,0-1-13 0,1 1-8 0,-3-1 16 0,1 0 36 16,-1-1 36-16,5-2 53 0,-5 2 64 0,0-2 32 0,0-2 17 0,0 1 9 15,0-1 4-15</inkml:trace>
  <inkml:trace contextRef="#ctx0" brushRef="#br0" timeOffset="29350.67">26320 14160 2 0,'0'-18'4'16,"-4"1"3"-16,3-1 4 0,-1 2 4 0,1-1 6 0,-4 0 3 0,4 3 4 16,-2-1 2-16,-1 3 0 0,1-3-1 0,0 5 4 0,0-1-3 0,-1 2-2 0,1 1-1 15,0 2 2-15,-1 0-7 0,1 4 1 0,-1-2 0 0,1 3-8 0,0 2-15 16,0 3-15-16,-1-2-22 0,3 3-11 0,-1 1-9 0,1 0-4 0,-1 1 3 16,2 4 3-16,0-3 9 0,0 3 16 0,0 2 16 0,2-2 7 0,-1 3 5 15</inkml:trace>
  <inkml:trace contextRef="#ctx0" brushRef="#br0" timeOffset="30419.36">26503 14387 3 0,'10'4'7'0,"4"-2"6"0,-5-1 10 0,1 0 12 15,1-1 19-15,-2-1 18 0,-1 0 17 0,0-3 17 0,-2 2 14 0,1-3 12 0,-1-1 15 16,-3 4 5-16,1-7 0 0,-3 5 8 0,1-4-9 0,-1 1 0 0,-1-1-15 16,-1 1-7-16,-1-2-9 0,1 1-25 0,-1 1-95 0,-1-1 0 0,0 1 0 15,-2-1 0-15,0 0 0 0,-3 1 0 0,4 1 0 0,-4 1 0 0,3 1 0 16,-3 0 0-16,-1 1 0 0,1 0 0 0,-1 0 0 0,-1 3 0 0,3 0 0 15,-1 0 0-15,0 2 0 0,-1 0 0 0,3 2 0 0,-1 0 0 0,1 0 0 0,1 2 0 16,-1 0 0-16,1 0 0 0,2 3 0 0,0-1 0 0,1 1 0 0,1 0 0 16,1 0 0-16,1 1 0 0,-1-1 0 0,3 0 0 0,1 1 0 0,1 1 0 15,-1-3 0-15,4 3 0 0,-2-3 0 0,2 1 0 0,0 0 0 0,5-1 0 0,-4-1 0 16,1 1 0-16,1-2 0 0,2 1 0 0,-3-2 0 0,2-1 0 16,0 0 0-16,1 0 0 0,-4-1 0 0,4 0 0 0,0-1 0 0,-2-2 0 0,1 0 0 15,-1 0 0-15,1 0 0 0,0-2 0 0,-1-1 0 0,-1 2 0 0,2-3 0 16,0 2 0-16,-2-3 0 0,0-1 0 0,0 4 0 0,0-5 0 0,0 1 0 15,0 0 0-15,-2 0 0 0,1 0 0 0,-3-2 0 0,2 1 0 0,0 1 0 16,1-2 0-16,-2 2 0 0,-1-1 0 16,1-1 0-16,0 2 0 0,-2-1 0 0,0 1 0 0,0 0 0 0,-2 0 0 0,2 1 0 0,-2-1 0 0,0 2 0 0,-2 1 0 15,2-2 0-15,-3 3 0 0,0-2 0 0,0 3 0 0,0-1 0 0,-3 2 0 16,2 0 0-16,-2 2 0 0,0-1 0 0,0 3 0 0,-1-2 0 0,3 3 0 16,-6 1 0-16,6 0 0 0,-4 0 0 0,2 1 0 0,-2 0 0 0,2 3 0 0,0-3 0 15,0 4 0-15,1-3 0 0,0 4 0 0,1-3 0 0,-1 2 0 16,2 0 0-16,0 1 0 0,2 0 0 0,-1-2 0 0,3 1 0 0,-1-1 0 0,2 1 0 15,1 0 0-15,-2-1 0 0,3-1 0 0,1-1 0 0,0 2 0 0,3-3 0 16,-2-1 0-16,4 2 0 0,-2-4 0 0,0 1 0 0,5-3 0 0,-3 2 0 16,1-3 0-16,2 0 0 0,-2-2 0 0,2 1 0 0,-1-3 0 0,0-1 0 0,0-1 0 15,1-1 0-15,0-1 0 0,-2-2 0 0,0-1 0 0,1-1 0 0,-2-3 0 16,1-1 0-16,-5 0 0 0,5-3 0 0,-3-2 0 0,-2 0 0 0,1-3 0 16,-2-2 0-16,-1 0 0 0,1-1 0 0,-2 0 0 0,-5-5 0 0,2 2 0 15,1-1 0-15,-4-1 0 0,0-3 0 0,-4 3 0 0,1-3 0 0,2-1 0 16,-5 1 0-16,-1-2 0 0,1 1 0 0,-1-3 0 0,-2 1 0 0,3 1 0 0,-1-1 0 15,-2 1 0-15,1 0 0 0,0 1 0 0,0 1 0 0,0 2 0 0,-1 2 0 16,3 0 0-16,-2 4 0 0,3 2 0 0,-4 2 0 0,2 4 0 16,2 0 0-16,1 3 0 0,0 4 0 0,3 1 0 0,1 4 0 0,-2 2 0 0,4 4 0 15,-1 1 0-15,3 5 0 0,0 2 0 0,1 2 0 0,0 2 0 0,3 4 0 16,-2 6 0-16,0-1 0 0,2 5 0 0,2 2 0 0,-2 3 0 0,-2 2 0 16,4 3 0-16,-3-2 0 0,1 6 0 0,0-1 0 0,0 0 0 0,1 1 0 15,-1 1 0-15,1-2 0 0,0 1 0 0,-3-1 0 0,1 0 0 0,-1-3 0 16,0 2 0-16,0-5 0 0,1-1 0 0,-2 0 0 0,-2-3 0 0,2-1 0 0,-2-1 0 15,2-4 0-15,1 1 0 0,-3-5 0 0,2-1 0 0,-2-1 0 0,2-5 0 16,-1-2 0-16,2-1 0 0,1-3 0 0,-2-3 0 0,-1-3 0 0,4-3 0 16,-3-2 0-16,4-1 0 0,-4-2 0 0,3-3 0 0,0-3 0 0,1-3 0 0,-1-2 0 15,1 0 0-15,1-3 0 0,-2-1 0 0,2-1 0 0,1-1 0 0,-2-4 0 16,-1 1 0-16,2-1 0 0,1-3 0 0,-3 3 0 0,1-5 0 16,1 0 0-16,-1 1 0 0,1-1 0 0,1-2 0 0,-3 0 0 0,1 1 0 0,-1-1 0 15,3 2 0-15,-1-1 0 0,-2 1 0 0,2 2 0 0,-1-1 0 0,-3 4 0 16,0 0 0-16,3 2 0 0,-2 3 0 0,-1 1 0 0,-1 3 0 0,2 0 0 0,-2 2 0 15,0 4 0-15,0 0 0 0,-2 3 0 0,2 3 0 0,-2 1 0 0,1 3 0 16,0 2 0-16,-2 2 0 0,1 2 0 0,-2 2 0 0,3 3 0 16,-3 3 0-16,1-1 0 0,-1 5 0 0,1 0 0 0,0 4 0 0,-2 0 0 0,1 3 0 15,2 2 0-15,-1 0 0 0,0 1 0 0,-1 4 0 0,4-1 0 0,-2 2 0 16,-2 0 0-16,4 3 0 0,-2 1 0 0,1 0 0 0,1-1 0 0,-2 1 0 16,3 0 0-16,-3 0 0 0,2 0 0 0,-2-2 0 0,2 1 0 0,-4-1 0 15,4 1 0-15,-2-3 0 0,2-1 0 0,-2 1 0 0,0-3 0 0,0-1 0 16,1 0 0-16,-1-1 0 0,-2-3 0 0,3 1 0 0,-1-3 0 0,-3-3 0 0,3 0 0 15,0 0 0-15,-2-2 0 0,2-3 0 0,1-2 0 16,-3 2 0-16,3-4 0 0,-3 0 0 0,2 0 0 16,1-3 0-16,-3 3 0 0,2-5 0 0,2 2 0 0,-2-2 0 15,2 2 0-15,-2-2 0 0,2-2 0 0,-4 3 0 0,4-1 0 0,-2 1 0 0,1-2 0 0,2 1 0 0,-3-1 0 0,-2 2 0 0,3-1 0 0,-3 1 0 16,1 0 0-16,-1-2 0 0,-1 2 0 0,0 0 0 0,-1 0 0 0,-1-1 0 16,-1 2 0-16,0-1 0 0,-4-2 0 0,1 4 0 0,0-3 0 0,-2 1 0 15,-2-2 0-15,1 2 0 0,-2-2 0 0,0 2 0 0,-3-1 0 0,-1 0 0 0,1 1 0 16,0-2 0-16,-3 1 0 0,1-2 0 0,-2 2 0 0,2-1 0 0,-1-1 0 15,-2 1-110-15,2-1-68 0,0 0-14 0,0 0-19 0,0 0 1 0,3-1-1 16,-3 1 0-16,4-1 9 0,-1-1 28 0,3 0 30 0,-1 0 40 0,3-2 50 16,1 2 28-16,2-3 14 0,-1 2 7 0</inkml:trace>
  <inkml:trace contextRef="#ctx0" brushRef="#br0" timeOffset="30672.68">28333 13779 1 0,'18'-17'3'0,"0"2"5"0,-2 0 4 0,0 3 7 0,-1 0 7 0,-3 1 6 16,1 1 4-16,-3 1 4 0,-2 0 5 0,1 2 11 0,-2 1 10 0,-2 0 16 15,-2 3 3-15,-2 0 18 0,3 2 7 0,-4-1 7 0,0 4 13 0,0-1 15 16,0 4 4-16,0-1 2 0,-2 1 0 0,0 5-15 0,1-2-7 0,1 3-9 0,-2 3-25 16,1 1-95-16,-1 1 0 0,0 2 0 0,1 4 0 0,-1 0 0 15,1 2 0-15,-3 1 0 0,2 1 0 0,-2 1 0 0,1 1 0 0,0 2 0 0,0 0 0 16,0 2 0-16,-1-1 0 0,-1 1 0 0,2-1 0 0,-1 1 0 0,1 0 0 15,0-1 0-15,-1 1 0 0,3-1 0 0,-2-3 0 0,1 2 0 0,-1-3 0 16,1 0-171-16,2-1-124 0,-2-2 1 0,2-3 6 0,2 0 36 0,0-3 33 0,-1-1 43 16,3-3 37-16,-1-1 31 0,2-2 52 0,-2-2 28 0,3-1 15 15,2-4 8-15,-3-1 3 0</inkml:trace>
  <inkml:trace contextRef="#ctx0" brushRef="#br0" timeOffset="31124.97">28638 14329 1 0,'0'-10'2'0,"0"1"2"15,0 0 3-15,-3 1 3 0,3 1 3 0,-4-1 5 0,3 2 5 0,-1-1 7 0,-1 2 6 16,1-1 5-16,-4 2 5 0,5 1 4 0,-2-1 5 0,-1 0 2 0,3 2 1 16,-2-2-4-16,-1 1 4 0,3 2-1 0,-1 1-10 0,0-3 3 0,1 3-13 15,-1-2 10-15,2 2-7 0,0 0-7 0,0 0-7 0,2 0 9 0,-1 0-8 0,3 0 0 16,-3 0 2-16,3 2-1 0,0-2-8 0,0 0-10 0,0 3-1 0,2-3 1 16,1 1 0-16,1-1-10 0,-3 2 0 0,3-1 11 0,1-1-11 15,-1 2 0-15,0 0 0 0,3-2 10 0,-2 0 0 0,3 0-10 0,-2 0 0 0,1 0 0 16,1-4 10-16,0 4-10 0,-1-3 11 0,3-1-11 0,1 2 0 0,-1-4 10 15,-1 1-10-15,-1-1 0 0,2-1 0 0,-1 0 0 0,3-3 0 0,-3 2 0 16,2-3 0-16,0 1 0 0,-1-3 11 0,-2 0-11 0,1 0 0 0,3-2 0 0,-3 0 0 16,1-1 21-16,-1-2 12 0,1 4-11 0,-3-4 22 0,0 0 14 15,0 1 2-15,-2-1 14 0,1 1-23 0,-1-2 2 0,-1 1-13 0,-1 0 15 0,-2 2 1 16,-1 0-28-16,1-2 1 0,-4 2 15 0,-1 1 1 0,-1 2 1 0,-4 0 0 16,1 0-30-16,-3 1 16 0,-1 1-16 0,-3 3-16 0,0 0 0 0,0 2 0 15,-6 2 0-15,2-1 0 0,-2 4 0 0,-1 1 0 0,0 1 0 0,-1 3 0 0,-2 0 0 16,0 1 0-16,1 5 0 0,1 0 0 0,-3 3 0 0,3 1 0 15,0 3 0-15,0 1 0 0,1-1 0 0,1 5 0 0,3 0 0 0,-2 1 0 0,5 2 0 16,-1 0 0-16,2 0 0 0,3 2 0 0,3 0 0 0,-1 1 0 0,4-1 0 16,2 2 0-16,4 0 0 0,-1-1 0 0,4 0 0 0,2 1 0 0,2-2 0 15,1 0 0-15,3 0 0 0,2-2 0 0,0-1 0 0,3-1 0 0,1-1 0 16,2-1 0-16,-1-3 0 0,3 0 0 0,-2-2 0 0,1-2 0 0,2-2 0 16,-2 0 0-16,0 0 0 0,-1-4 0 0,2-1 0 0,-1-1 0 0,-2-1 0 0,1-1 0 15,-2-2 0-15,0-1-171 0,0-1-151 0,-2-3 11 0,0 0 12 0,-1-1 29 16,-3 0 37-16,-1-2 36 0,0-2 72 0,0-2 62 0,-3 2 32 0,-3-3 16 15,0 1 8-15,0-4 5 0</inkml:trace>
  <inkml:trace contextRef="#ctx0" brushRef="#br0" timeOffset="31324.75">29583 14380 7 0,'19'11'18'0,"2"-1"19"0,-1-1 26 0,0 2 28 0,-2-2 24 15,4-2 21-15,-2 2 17 0,-2-1 12 0,2-4 3 0,-2 4 5 0,1-4-1 16,-4 1-17-16,2-1-1 0,-4-1-16 0,1 0-7 0,-5-1-8 0,3-1-75 16,-6-1-96-16,1 2-134 0,-2-4-157 0,-1 1-83 0,-1-1-27 0,-3-1 153 0,-2 0 138 15,-1 0 77-15,0 1 40 0,-4-3 22 0,0 2 11 0,-1-1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21T04:31:07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3416 3836 1 0,'-6'2'1'0,"-2"1"1"0,2-1 1 16,0 1 0-16,1-2 0 0,-2 1 2 0,0 1-1 0,2-2 1 0,0 2 2 15,0-3 0-15,-1 1 0 0,-2 3 2 0,4-4 3 0,-1 2 2 0,0 1-1 0,0-2 5 16,0 0-3-16,-1 0 2 0,3 2-1 0,-2-3-1 0,2 2 4 0,-2 0 1 16,2-2 1-16,0 2-1 0,0-1 8 0,-2-1-2 0,2 1-1 0,0 1 0 15,1-2 2-15,1 1 1 0,-1-1-3 0,-1 2 1 0,3-2 1 0,-2 1-5 0,-1-1-4 16,3 0-1-16,-2 0 2 0,2 2-7 0,-1-2 0 0,1 0 1 15,-2 0 7-15,2 0-7 0,0 0 1 0,0 0-1 0,0 0-6 0,0 0 0 16,0 0 7-16,0 0-7 0,0 0 1 0,0 0-1 0,0 0 8 0,0 0-8 0,0 0 8 16,0 0-7-16,2 0 7 0,-1 1-7 0,-1-1 15 0,2 0-6 0,-2 0 7 15,0 2 1-15,3-2 1 0,-1 2 0 0,-2-2-8 0,3 1 0 0,-1-1 0 16,-1 1 1-16,2-1 0 0,1 2 0 0,0 0 0 0,-1-2 1 0,2 1-11 16,0-1 11-16,1 1 1 0,-1 1-11 0,1-2 11 0,2 0 0 0,0 1-21 0,-1-1 21 15,3 2-21-15,-2-2 22 0,2 0-11 0,1 0 11 0,0 1-22 0,0-1 0 16,3 0 11-16,-1-1 11 0,1 1-33 0,-1 0 11 0,4 0 11 0,-3-2-22 15,4 2 11-15,-1-1 0 0,0 1 0 0,1-2 11 0,1 1-22 0,3 0 0 16,-3-1 11-16,2 0 11 0,1 1-22 0,-1 0 11 0,2-1-11 0,-1 0 11 0,2 1 0 16,-2-1 11-16,2 1-11 0,1-1 0 0,0 1 11 0,-1-1 0 0,2 0-11 15,-1 0-11-15,0 0 22 0,0 0 0 0,0 2-22 0,-1-4 11 0,3 4 0 16,-3-1 11-16,1 0-11 0,0-2 0 0,-1 3 12 0,2-2-1 0,-1 2-11 16,0-4 12-16,-1 4-12 0,0-1 0 0,1 0 0 0,0-1 0 0,-1 1 0 15,1-1 12-15,-1 2-24 0,1-1 35 0,0-1-23 0,2 1 24 0,-3-1-12 0,3 1 0 16,-3-1 0-16,4 1 12 0,-1-1-11 0,-2 0 12 0,2 1 0 0,3-1-38 15,-3 1 26-15,1-2-26 0,0 2 1 0,0-1-1 0,1 1 26 0,-1-2 12 16,2 0-12-16,0 2-1 0,-2-1 14 0,2 0-13 0,0-1-13 0,-1 2 14 16,1-2-1-16,0 1-40 0,0 0 14 0,-2 0 0 0,2-2 39 0,-1 4-12 0,-1-4-1 15,2 3-13-15,-2-3 13 0,0 2-13 0,0 0 13 0,1 0 1 16,1-1 0-16,-2 1-28 0,2 0 0 0,-3-1-12 0,3 2 26 0,-1-3-27 0,1 2 41 16,0-2-41-16,0 1 40 0,0 2 1 0,1-2-1 0,-1 0-13 0,2 1 13 15,0-2-13-15,-1 1 13 0,1 0-39 0,1 0 39 0,0 0 0 0,2 0-26 0,-1 1-13 16,-1-2 26-16,2 2 0 0,1-2 13 0,-2 2 0 0,1-3 0 0,3 3 1 15,-3-1 0-15,2 0-14 0,0 0-14 0,0 0 28 0,-1 0-42 0,2 0 42 16,-1-2-14-16,0 4-14 0,1-2-12 0,-1 0-1 0,-1 2 27 0,1-2 27 0,0 2-14 16,0-3-13-16,-1 3-26 0,2-1-1 0,-3-1 40 0,3 2 14 15,-2-1-14-15,-1 1 0 0,1-1 1 0,1 1 0 0,-1-1-14 0,2 2 13 0,-2-1 1 16,1 0 0-16,-1 1-14 0,2-2 14 0,0 2-14 0,-2 0-14 0,2-2 0 16,-1 2 14-16,2 0 14 0,-1 0 0 0,0 0-42 0,0-2 28 0,3 2 14 15,-3 0-14-15,2 0 14 0,-1 0-14 0,1 0 14 0,-1 0-28 0,1 0 0 0,1 0 14 16,-2 0 0-16,1 0 14 0,1 0-14 0,0 0 14 0,0 0-14 15,-1-3-14-15,2 3-28 0,-2 0 29 0,1 0 26 0,0 0-13 0,0-1-27 0,-1 1 0 16,-1 0 1-16,1-1 12 0,-2 0 14 0,2 1 27 0,0 0-14 0,-3 0-13 16,1-3-26-16,0 3 12 0,1-2 1 0,-2 2 0 0,-1 0 0 0,2 0 39 15,-3 0 1-15,4-2-14 0,-2 1 0 0,-3 1-13 0,3 0 0 0,-1 0 27 0,0-2-13 16,-1 2-1-16,0-2-13 0,0 2-27 0,1-1 41 0,-1 1-1 16,0 0 1-16,-2 0 0 0,3-1 0 0,-3-1 0 0,2 2 0 0,-1 0-14 0,-1 0 0 15,0-1-14-15,-1-1-14 0,1 2 28 0,-1 0 14 0,-1-1-14 0,1 1 14 16,0 0-14-16,-1 0 0 0,-1 0-14 0,2-2-14 0,-2 2 14 0,0-2 14 15,0 2 0-15,0 0 14 0,0 0 0 0,-2 0-28 0,1 0-13 0,-1 0 40 0,1 0 1 16,-1-1-14-16,-1 2 14 0,1-1 0 0,-2 0-28 0,2 0 0 0,-1 0-13 16,0 2-1-16,0 0 28 0,1-2-26 0,-3 0 26 0,2 0 0 0,1 1 0 15,-3-1 26-15,3 2-12 0,-1-1 0 0,-2-1-14 0,2 2-28 0,0-1 28 16,-1-1 14-16,-1 1 0 0,3 1-1 0,-3 0 1 0,2-2 0 0,-2 1-14 0,2 1-14 16,-3-2 28-16,2 2 0 0,-1 1-14 0,0-1 14 0,0-1-14 0,-1 2-14 15,0-3 0-15,1 2 28 0,0 0 0 0,-1 0-28 0,0-1-14 0,0 0 1 16,-1 2 27-16,2-1 13 0,-2-1 1 0,1 1-14 0,-1-1-14 0,2 2-13 15,-1-3 41-15,-1 2-14 0,0-1 13 0,1 1 1 0,-1 1-14 0,1-3 14 16,0 3 0-16,0-2 0 0,-1-1 0 0,1 3 0 0,0-3-14 0,-2 3-14 0,3-2 14 16,-2-1 0-16,0 2 0 0,1 0-14 0,-1-1 14 0,0 0 14 0,1-1-14 15,-1 2-28-15,-1 0 28 0,1-1-14 16,0-1-14-16,-1 2 28 0,0-1 0 0,2 1 14 0,-2-2-41 0,0 1 40 16,0 0-13-16,-1 1 0 0,1-2 0 0,0 1 0 0,-1 1-27 0,1 0 41 0,0-2-14 0,-1 2-28 0,1 1 28 0,-2-2 0 15,2 0-13-15,-2 0 0 0,2 2 13 0,-2-3 0 0,-1 2 26 0,3 0 2 16,-4 0-28-16,2-1-28 0,2 2 2 0,-4-2 26 0,2 1 26 0,1-1-39 15,-2 2 13-15,1-1 27 0,-1-1-27 0,1 2 0 0,0-1 0 0,-1 0 0 0,0 0 0 16,0 0 0-16,0-1 0 0,0 1 0 0,0 0 0 0,-2 0-14 16,2-1 42-16,0 1-56 0,0 0 42 0,0 0 0 0,-1-2-1 0,0 4-13 0,0-4 14 15,2 1 0-15,-1 2 0 0,-1-3-28 0,1 3-14 0,-2-3 1 0,4 1 0 16,-3 1 27-16,0-1 27 0,1-1-27 0,0 4-27 0,0-4 27 0,1 0-13 16,-2 2 0-16,2-2-1 0,-1 3 41 0,1-2-14 0,-2-1-13 0,0 1-13 0,2 0 39 15,1-1-26-15,-2 3-26 0,1-3 52 0,-1 0-52 0,1 2 52 16,0-2-26-16,0 2 0 0,0 0 0 0,0-2 14 0,-1 1-14 0,2-1 0 0,-1 1 0 15,2-1 0-15,-3 2 14 0,3-2-1 0,0 1-13 0,-4 1 0 0,4-2 0 16,0 0 0-16,-3 1 14 0,3-1 0 0,0 2-42 0,-1-1 1 0,1-1 13 16,-2 0 14-16,1 0 14 0,1 0 0 0,0 2-1 0,-2-2-13 0,0 2 0 0,2-2 0 15,-1 0 0-15,1 0 14 0,-2 0-41 0,2 0 27 0,-1 0 0 0,0 0 0 16,-1 0-28-16,-1 0 42 0,3 0-14 0,-1 0 0 0,-2 0 0 0,3 0 14 0,-2 0-14 16,0 0 0-16,0 0 0 0,-1 0-28 0,2 0 28 0,-1 0 0 15,1 0-13-15,-2 0 13 0,1 0 0 0,1 0-13 0,-1 0 13 0,2 0 0 0,-2 0 0 16,0 0 0-16,2 0-13 0,-3 1 13 0,3-1 0 0,0 0-14 0,0 0 28 15,-2 0 12-15,2 0-26 0,0 0 0 0,-1 0 0 0,0 1 0 0,1-1 0 16,-1 0 13-16,1 0-13 0,-1 0 0 0,0 0 28 0,1 0-15 0,0 2 1 16,-2-2 0-16,1 0-42 0,-1 0 28 0,2 0-27 0,-2 0 13 0,0 0 14 15,0 0 14-15,-2 0 0 0,2 0-28 0,0 0 41 0,-2 0-27 0,1 0 0 0,-1 0-27 16,-1 0 27-16,1 0 0 0,-1 0 0 0,-1 0 14 0,0 0-1 0,0 0 1 16,-2 0-14-16,0 0-14 0,0 0 14 0,1 0 0 0,-3 0-27 0,-1 0 41 15,0 0-14-15,0 0 0 0,0 0 0 0,-3 0 0 0,3 0 0 0,-3 0 13 0,0 0 1 16,-3 0 0-16,3 0 0 0,-2 0 14 0,0 0 0 0,-1 0 15 0,-2 0-13 15,1 0-1-15,0 0 1 0,-1 0 0 0,0 0 1 0,-1 0 0 0,-2 0-15 16,3 0 16-16,-3 0-32 0,0 0 16 0,2 0-16 0,-2 0 0 0,0 0 0 16,1 0 0-16,-1 0 0 0,0 0 0 0,-1 0 0 0,1 0 0 0,0 0 0 15,0 0 0-15,0 0 0 0,0 0 0 0,0 0 0 0,-2 0 0 0,2 0 0 16,0 0 0-16,0 0 0 0,0 0 0 0,0 0 0 0,0 0 0 0,0 0 0 16,0 0 0-16,0 0 0 0,0 0 0 0,0 0 0 0,0 0 0 0,0 0 0 15,0 0 0-15,0 0 0 0,0 0 0 0,0 0 0 0,0 0 0 0,0 0 0 0,0 0 0 16,0 0 0-16,0 0 0 0,0 0 0 0,0 0 0 0,0 0 0 0,0 0 0 15,0 0 0-15,0 0 0 0,0 0 0 0,0 0-215 0,0 0-127 0,0 0-22 0,0 0 7 16,0 0 44-16,0-2 88 0,0 1 106 0,0 0 59 0,-1 1 31 16,-1-2 15-16,2 0 8 0</inkml:trace>
  <inkml:trace contextRef="#ctx0" brushRef="#br0" timeOffset="1334.66">16126 3144 2 0,'0'-2'7'16,"2"-1"6"-16,-1 0 9 0,-1 1 11 0,0-2 13 0,2 2 13 0,-1 0 6 16,-1-2 7-16,2 4 11 0,-2-4-7 0,0 3 16 0,2-1-8 0,0 1 1 15,-2-2-8-15,0 3 7 0,2 0-13 0,0-2-5 0,-2 2-8 0,1 0 14 16,1 0-18-16,-1 0 1 0,3 2 2 0,-3-2 2 0,2 0-23 0,-1 3 1 0,1-2-12 16,0 2 1-16,-1 1-1 0,1-2 1 0,2 2-12 0,-4 0-14 15,2 0 26-15,-1 1 1 0,1-1-13 0,-3 1 13 0,3 1-13 0,-3-1-14 0,0 1 14 16,2 0 14-16,-4 0-28 0,2 1 14 0,-3-1-14 0,3 1 0 0,-3-2 14 15,1 2-14-15,-1-1 0 0,-3 0 0 0,1 0 14 0,2 0-14 0,-2-1 0 16,1 1 0-16,-3-2 0 0,2-1 15 0,-1 3-1 0,0-4 16 0,0 1-1 0,-1-1 16 16,2 0 1-16,-1-1 1 0,0 2-15 0,1-3-16 0,0 0-16 0,0 0 0 15,-2-3 0-15,5 1 0 0,-1 1 0 0,0-4 0 0,1 3 0 0,-1-3 0 0,3 1 0 16,-2 0 0-16,4 0 0 0,-2-2 0 0,0 1 0 0,3 0 0 16,-3-1 0-16,4 0 0 0,-3 1 0 0,2-1 0 0,2 0 0 0,-2-1 0 15,0 1 0-15,2 1 0 0,-2-1 0 0,4 2 0 0,-3 0 0 0,2-1 0 0,-1 1 0 16,2 1 0-16,-3 0 0 0,3 0 0 0,0 1 0 0,0 1 0 0,-1-1 0 15,2 2 0-15,-1 0 0 0,0 0 0 0,0 2 0 0,-1-1 0 0,-1 1 0 16,1 1 0-16,0 0 0 0,-1-2 0 0,0 2 0 0,-2 1 0 0,2 0 0 16,-2 0 0-16,-1 0 0 0,1 1 0 0,-3-2 0 0,3 2 0 0,-3-1 0 0,-3 3 0 15,3-5 0-15,-3 3 0 0,1 0 0 0,-1-3 0 0,-2 3 0 0,3-1 0 16,-2-1 0-16,-1 0 0 0,0 0 0 0,-1-1 0 0,1 1 0 0,0-2 0 16,-1 0 0-16,1 1 0 0,-1-2 0 0,1 2 0 0,1-2 0 0,-1 0 0 0,2-2 0 15,-2 2 0-15,0-2 0 0,1 1 0 0,2-2 0 0,-1 0 0 16,1 0 0-16,2 0 0 0,-1-1 0 0,1 1 0 0,0-2 0 0,1 1 0 0,-1-2 0 15,3 2 0-15,-1-3 0 0,2 3 0 0,0-1 0 0,-3 1 0 0,2-2 0 16,1 1 0-16,-1 0 0 0,0 1 0 0,0 0 0 0,0 1 0 0,2-2 0 16,0 2 0-16,-2 0 0 0,0 2 0 0,2-2 0 0,-2 3 0 0,0-1 0 0,1 1 0 15,-1 1 0-15,1 0 0 0,-2 1 0 0,-1 1 0 0,2 0 0 0,-3 0 0 16,0 1 0-16,0 1 0 0,0-1 0 0,0 1 0 0,-3 1 0 0,2 0 0 16,-1 1 0-16,-2-2 0 0,2 3 0 0,-1-4 0 0,-2 4 0 0,3-3 0 15,-2 1 0-15,0 0 0 0,1-1 0 0,-3 0 0 0,1 1 0 0,2-1 0 16,-2-2 0-16,1 3 0 0,-1-3 0 0,2-1 0 0,-5 3 0 0,6-4 0 0,-4 0 0 15,4 0 0-15,-1-1 0 0,-2 0 0 0,2-1 0 0,1 1 0 0,-1-2 0 16,3 0 0-16,-4-1 0 0,4-2 0 0,-2 2 0 0,2-3 0 0,0 1 0 0,0-1 0 16,0 1 0-16,0-1 0 0,0-2 0 0,2 1 0 0,1 1 0 15,-2-1 0-15,-1-4 0 0,3 4 0 0,-3 1 0 0,2-2 0 0,1 0 0 0,-1 2 0 16,0 0 0-16,-1 0 0 0,2 1 0 0,-1 0 0 0,1 2 0 0,0-1 0 16,1 4 0-16,2 0 0 0,-3 0 0 0,-2 2 0 0,3 3 0 0,-1 2 0 15,-2 1 0-15,1 2-544 0,-2 3-93 0,-2 1 222 0,1 2 189 0,-2 4 109 0,-4-1 58 16,-2 6 30-16,-1-1 16 0,-3 1 8 0</inkml:trace>
  <inkml:trace contextRef="#ctx0" brushRef="#br0" timeOffset="5481.71">8258 10302 1 0,'-3'0'1'0,"-2"-2"1"0,-3 1 0 0,4-2 2 16,-3 3 1-16,2-2 1 0,0 2 2 0,-2 0 0 0,2-3 5 0,-1 1-2 16,1 1 5-16,-2 0 0 0,1 1 1 0,0-1 0 0,0-2 2 0,-1 2 2 0,2 1 0 15,-1 0 1-15,-2-1-1 0,2-1 2 0,1 2 1 0,-1 0-2 0,-1 0 5 16,0 0 7-16,0-2 2 0,3 4-2 0,-3-2-3 0,-2 0 1 0,4 0-4 16,-3 2 1-16,3-1-4 0,-3-1 0 0,1 4 1 0,0-3 1 0,-1-1 0 15,2 2 2-15,-2 3 0 0,0-5 1 0,0 2 2 0,2 2-8 0,-3-1 8 16,1 1-15-16,0 0 17 0,-2-1-7 0,1 2 0 0,1-1 10 0,0 0-18 0,-3 2 19 15,1-3-18-15,1 5 20 0,-2-4-10 0,1 2 23 0,-1 0 2 0,-1 3 1 16,2-3-10-16,-3 1 2 0,1-1-12 0,-1 2 2 0,1-1 12 0,-1 1 3 16,0 0-14-16,-1 0-11 0,1 2 13 0,-2-1 1 0,0 0 0 0,1 0 2 15,0 0-15-15,-2 1 1 0,2-1 0 0,-2 1 16 0,0 2-15 0,1-1 17 16,0 0-32-16,-2 1-16 0,2 0 0 0,0-1 0 0,2 1 0 0,-4 1 0 0,4 2 0 16,-1 0 0-16,0-2 0 0,1 2 0 0,-1 0 0 0,1 2 0 0,-1-1 0 15,3 1 0-15,-2 1 0 0,2-1 0 0,1 2 0 0,-2-1 0 0,2 1 0 16,1 0 0-16,-2 3 0 0,3-3 0 0,-2 0 0 0,2 5 0 0,-1-4 0 15,3 1 0-15,-2 2 0 0,1-2 0 0,-2 2 0 0,4 0 0 0,-3 0 0 16,3 1 0-16,-1-1 0 0,0 1 0 0,0 1 0 0,1-1 0 0,0 2 0 0,0-3 0 16,2 4 0-16,-3 0 0 0,3-1 0 0,1 2 0 0,-3-1 0 0,4 2 0 15,-1-1 0-15,-1 1 0 0,3 1 0 0,-2-2 0 0,2 2 0 0,0 2 0 0,0-2 0 16,0-1 0-16,2 3 0 0,1 0 0 0,-1-3 0 0,-1 3 0 0,4-1 0 16,-1 1 0-16,0 0 0 0,2-2 0 0,-1 4 0 0,1-2 0 15,1 1 0-15,2-2 0 0,-1 1 0 0,0 1 0 0,0-3 0 0,3 2 0 0,0 1 0 16,0-2 0-16,0 0 0 0,2-1 0 0,-1 0 0 0,0 0 0 0,2 1 0 15,0-4 0-15,-1 2 0 0,2-1 0 0,-2 1 0 0,3-2 0 0,-2 0 0 16,2 0 0-16,0 0 0 0,-1 0 0 0,0 0 0 0,2-2 0 0,-1-2 0 0,1 4 0 16,-2-4 0-16,2-1 0 0,-2 1 0 0,2-1 0 0,-3-1 0 15,3 0 0-15,-1-1 0 0,2-1 0 0,-4 1 0 0,3-3 0 0,-1 2 0 0,1-1 0 16,-1-2 0-16,0-1 0 0,1 2 0 0,-2-2 0 0,2 0 0 0,-1 0 0 16,1-2 0-16,-1 1 0 0,1-2 0 0,-2 3 0 0,2-5 0 0,-1 3 0 0,1-3 0 15,-1 0 0-15,3 0 0 0,-2-1 0 0,-1 0 0 0,3 1 0 16,-3-3 0-16,3 1 0 0,-3-1 0 0,3-1 0 0,0-1 0 0,-2-1 0 0,2 2 0 15,0-3 0-15,0 0 0 0,0 0 0 0,0-1 0 0,0-2 0 0,1 2 0 16,-2-2 0-16,2 0 0 0,-2-2 0 0,1 2 0 0,1 0 0 0,-2-4 0 16,2 1 0-16,-2 1 0 0,1-1 0 0,0-2 0 0,-2 1 0 0,2-1 0 0,0-1 0 15,-2 1 0-15,2-3 0 0,-1 3 0 0,1-2 0 0,-2 0 0 0,-1-2 0 16,2 0 0-16,0 2 0 0,-2-2 0 0,2 0 0 0,-1 0 0 0,-3 0 0 16,5 1 0-16,-4-2 0 0,2 1 0 0,-1-3 0 0,-1 1 0 0,1 1 0 15,0 0 0-15,0 1 0 0,1-1 0 0,-4-1 0 0,4 0 0 0,-1 1 0 16,0-2 0-16,0 1 0 0,0 1 0 0,1 0 0 0,-3-1 0 0,3 0 0 0,-2 1 0 15,-1-1 0-15,2 1 0 0,-2 0 0 0,2-2 0 0,0 1 0 16,-2 2 0-16,0-1 0 0,0-1 0 0,1 0 0 0,0 1 0 0,-2-3 0 0,1 2 0 0,1 2 0 16,-1-3 0-16,-2 0 0 0,4 0 0 0,-3 0 0 0,0-2 0 15,-1 1 0-15,1-1 0 0,1 1 0 0,-1-2 0 0,-2 2 0 0,3-5 0 0,-1 2 0 16,-1 0 0-16,-1-1 0 0,2-2 0 0,0 2 0 0,-2-1 0 0,3 1 0 16,-3-2 0-16,2 1 0 0,-1-1 0 0,-2 0 0 0,2 0 0 0,1 0 0 15,-3-1 0-15,2 1 0 0,-1-2 0 0,-1 2 0 0,2 2 0 0,-2-4 0 0,0 3 0 16,0-2 0-16,-2 1 0 0,2 1 0 0,-1 0 0 0,1-2 0 15,-2 2 0-15,-2 0 0 0,3-1 0 0,-2 2 0 0,-1-1 0 0,1 1 0 0,0-2 0 16,-2 2 0-16,0 0 0 0,1-3 0 0,-2 2 0 0,0-2 0 0,1 1 0 16,-2 0 0-16,0-2 0 0,0 1 0 0,2-2 0 0,-3 1 0 0,1-2 0 15,-1 1 0-15,1 0 0 0,-2-1 0 0,1 0 0 0,2 1 0 0,-2-1 0 0,-2 1 0 16,3-1 0-16,-1-1 0 0,-2 2 0 0,1-1 0 0,1-1 0 16,-2 3 0-16,2-1 0 0,-2-1 0 0,1 1 0 0,-1-1 0 0,0 2 0 0,0 0 0 15,0 1 0-15,-1-2 0 0,1 1 0 0,-2 2 0 0,0-3 0 0,1 3 0 16,-2 0 0-16,-1-1 0 0,0 1 0 0,1 0 0 0,-2 1 0 0,0-2 0 0,0 0 0 15,0 1 0-15,-2-2 0 0,1 1 0 0,-1 0 0 0,1-2 0 0,-2 1 0 16,-1 1 0-16,-1-2 0 0,2 0 0 0,-3 1 0 0,3-2 0 0,-2 2 0 16,-2 0 0-16,2 0 0 0,1 0 0 0,-4 0 0 0,2 1 0 0,0-2 0 15,0 2 0-15,0 1 0 0,-3-1 0 0,4 2 0 0,-3-1 0 0,1 1 0 16,1 2 0-16,-3-1 0 0,3-1 0 0,-1 3 0 0,-1 0 0 0,1 1 0 0,-2 1 0 16,3-2 0-16,-2 3 0 0,1 0 0 0,-1 2 0 0,-1-1 0 0,1 1 0 15,2 0 0-15,-3 0 0 0,-1 2 0 0,0 1 0 0,2-2 0 0,-1 2 0 16,0-1 0-16,-2 1 0 0,2-1 0 0,-2 2 0 0,0-1 0 0,0 1 0 15,0 0 0-15,-2 0 0 0,1-2 0 0,0 4 0 0,-2-2 0 0,0 0 0 16,-1 0 0-16,2 1 0 0,-4 1 0 0,2-2 0 0,-1 1 0 0,-1 0 0 0,-2 2 0 16,1-1 0-16,0-2 0 0,-2 3 0 0,0-1 0 0,-2 1 0 0,2 0 0 15,-2 0 0-15,0 0 0 0,-2 1 0 0,2-1 0 0,-3 2 0 0,0-2 0 16,0 3 0-16,0-2 0 0,0 1 0 0,0 1 0 0,0 0 0 0,0-1 0 16,-1 1 0-16,0 0 0 0,1 1 0 0,0-1 0 0,2 0 0 0,-2 1 0 15,2 1 0-15,-1-2 0 0,2 0 0 0,2 3 0 0,-1-2 0 0,1 0 0 16,0 1 0-16,1 0 0 0,3-1 0 0,1 2 0 0,-2-1 0 0,4 1 0 0,1-2-274 15,0 2-481-15,1 0 265 0,2 0 226 0,-2 0 125 0,5-1 70 0,-2-1 36 16,2 3 18-16,1-3 9 0</inkml:trace>
  <inkml:trace contextRef="#ctx0" brushRef="#br0" timeOffset="9418.94">8471 11866 1 0,'-3'0'3'0,"-2"-1"0"15,1 1 1-15,1 0 2 0,-2-2 0 0,0 0 2 0,2 2 0 0,0 0 2 16,-1 0-1-16,1 0 0 0,-3 0 2 0,3 0 4 0,0 2-1 0,1 0 0 0,-4-2 2 16,4 2 2-16,-1 0 2 0,0 1-2 0,-3 1 2 0,4-2 4 0,-1 2-1 15,-2 0 2-15,2 0 5 0,1 3 3 0,-1-3 2 0,0 4 3 0,0-1 8 0,-2 0 3 16,2 2-2-16,-1 0 4 0,0 2 2 0,-1-2 4 0,2 3-4 0,-2 0-5 16,2 0 1-16,-3 2-15 0,3 2 2 0,-2 0 19 0,0 1 12 15,1-1-28-15,0 4 2 0,-2-1 23 0,2 2-9 0,-1 2 1 0,2 2 3 0,-1-2 1 16,1 2-10-16,0 2 1 0,-2 0 2 0,4 2 1 0,-3-1 1 0,0 2 1 15,2 0 17-15,-1 2-29 0,2 0 17 0,-1 0 1 0,0 3-14 0,2-1-48 16,-1 1 0-16,-1 1 0 0,2 1 0 0,2 2 0 0,-2 0 0 0,1 0 0 0,1 3 0 16,1-1 0-16,-1 0 0 0,-1 2 0 0,5-1 0 0,-2 1 0 15,0-2 0-15,1 4 0 0,0-4 0 0,1 3 0 0,2-2 0 0,-2 2 0 0,2-1 0 16,-1-2 0-16,2 4 0 0,1-2 0 0,-1 2 0 0,4-3 0 0,-2 4 0 16,0-2 0-16,3-1 0 0,1 1 0 0,2 0 0 0,0-2 0 0,1 0 0 15,2-2 0-15,1 1 0 0,2-4 0 0,3 1 0 0,0-3 0 0,1 1 0 0,3-4 0 16,2 1 0-16,1-1 0 0,2-3 0 0,2 2 0 0,2-3 0 0,5-1 0 15,-1-1 0-15,4-1 0 0,1-2 0 0,2-1 0 0,1-1 0 0,5-3 0 16,0 0 0-16,1-1 0 0,0-2 0 0,3 0 0 0,2-2 0 0,1-2 0 16,0 1 0-16,2-2 0 0,-2-1 0 0,2 0 0 0,-1 0 0 0,1-1 0 0,-2-1 0 15,0 1 0-15,-3-1 0 0,2-1-230 0,-4 0-71 0,1 0-27 0,-6 0 6 16,1 0 32-16,-5-1 50 0,-2 1 71 0,-2 0 82 0,-4-2 44 0,-2 0 21 16,-2 2 13-16,-4-1 5 0</inkml:trace>
  <inkml:trace contextRef="#ctx0" brushRef="#br0" timeOffset="10669.7">11574 14524 3 0,'4'-9'9'15,"-2"5"8"-15,-1-4 11 0,-1 2 20 0,0-1 19 0,2 1 21 0,-2-2 31 0,0 4 18 16,0-4 14-16,0 2 7 0,-2-1 6 0,2 2 4 0,-1-1-4 0,1 0-7 16,-2 2-15-16,2-1-3 0,-1 1-7 0,1 1-8 0,0 0-92 0,1 0-32 0,-1 1 0 15,2 2 0-15,1 0 0 0,0 2 0 0,1 1 0 0,0 1 0 0,1-1 0 16,3 3 0-16,-2 2 0 0,2-1 0 0,-1 4 0 0,1-1 0 0,1 2 0 15,0 0 0-15,-1 3 0 0,3 0 0 0,-3 4 0 0,2-2 0 0,-1 4 0 16,2 0 0-16,-3 2 0 0,3 1 0 0,-3 0 0 0,2 2 0 0,-1 0 0 16,0-1 0-16,0 3 0 0,-3 0 0 0,2-2 0 0,-1 4 0 0,0-4 0 15,-1 1 0-15,-2 1 0 0,0-1 0 0,1 0 0 0,-2-3 0 0,0 1 0 16,-3-3-259-16,3 3-113 0,-3-5 2 0,2 1 48 0,0-2 49 0,-1-2 66 0,-1-1 82 16,0-3 61-16,0 0 33 0,0-5 16 0,2 1 9 0,-1-3 4 15</inkml:trace>
  <inkml:trace contextRef="#ctx0" brushRef="#br0" timeOffset="10951.82">11686 14722 1 0,'-8'-21'3'0,"2"1"3"16,-4-2 5-16,4 1 6 0,0 2 9 0,-1-1 10 0,2-1 10 0,-1 0 12 0,2 3 12 16,0-2 13-16,1 2 1 0,0 1 20 0,1-1 5 0,1 1 6 0,-1-1 7 15,2 2 5-15,2-2-9 0,-1 1 0 0,1 2 8 0,1-1-28 0,2 0-9 16,0 2-8-16,2 0 2 0,0 1-12 0,1-1-12 0,0 4 17 0,3-2-14 15,-2 1-14-15,2 3-48 0,3 0 0 0,-2 0 0 0,2 2 0 0,-2 2 0 16,3 0 0-16,1 3 0 0,-2 0 0 0,0 1 0 0,0 1 0 0,2 2 0 0,-2 1 0 16,0 1 0-16,-1 1 0 0,1 0 0 0,-1 3 0 0,-2 1 0 0,2-2 0 15,-4 3 0-15,1 1 0 0,-3 0 0 0,2 0 0 0,-5 3 0 0,0-2 0 16,0 1 0-16,-2 1-64 0,-2 0-58 0,0 0-22 0,-2 1-6 0,-1-2-13 16,0 1-20-16,-2 0 8 0,0 0 3 0,0 0 8 0,-2-2 5 0,-1 0 19 15,1 4 21-15,-1-7 25 0,-1 3 19 0,3-3 19 0,-2 2 19 0,1-3 20 0,-2 0 8 16,3 0 6-16</inkml:trace>
  <inkml:trace contextRef="#ctx0" brushRef="#br0" timeOffset="11334.28">12043 14491 1 0,'11'-9'3'0,"-1"1"4"0,2 0 7 0,-4-1 8 0,2 1 12 0,-1-1 10 0,-1 1 11 16,0 2 19-16,0-1-1 0,-2 3 21 0,1-3 13 0,-2 3 5 0,-1 1 10 15,1 1 16-15,-2 0 8 0,-1 0 18 0,1 2-6 0,-2 0-10 0,1 2-3 0,-2 0-4 16,0 0-22-16,0 1-9 0,-2 0-94 0,2 2-16 0,-1 1 0 15,-2-2 0-15,3 2 0 0,0 0 0 0,-2 2 0 0,2-1 0 0,0 1 0 16,2 1 0-16,-2-1 0 0,0 0 0 0,4 1 0 0,-2 0 0 0,-1 2 0 0,3-3 0 16,-1 2 0-16,3-2 0 0,-1 2 0 0,3-3 0 0,-2 2 0 15,2-1 0-15,0-1 0 0,1 1 0 0,1-2 0 0,1 1 0 0,0-2 0 0,2-1 0 0,-2 0 0 16,3 0 0-16,1-1-16 0,0-2-124 0,0 1 37 0,0 0 18 16,1-2 2-16,0-2 4 0,-2 0 16 0,3 1 1 0,-2-2 14 0,0-1 13 15,-2 0 0-15,3 0 2 0,-3-1 11 0,-2-2 0 0,1-1 11 0,-2 0 0 0,-2 1 11 16,1-2-11-16,-1-1 1 0,-3-1 10 0,1 1 10 0,-4-1 12 15,2-2-11-15,-2 1 22 0,-4-2 0 0,2 1 13 0,-4 1 13 0,1-4-11 0,-2 3 2 0,-1 0 1 16,-1 0 2-16,-2-1-13 0,-1 0 1 0,1 2 1 0,-4-1 0 0,2 0-13 16,-2 2 0-16,-1 1 0 0,1-1 1 0,-2 3 0 0,0-1-30 15,0 0 31-15,0 3-16 0,0 0 1 0,0 1-1 0,1 3 1 0,2-1 0 0,-4 1 0 16,1 2 0-16,4 0-16 0,-1 2 0 0,1 1 0 0,-2 1-16 0,5 1-47 16,0 1 16-16,2-1-72 0,-1 3-22 0,1 0-42 0,3-1-8 0,2 2-30 15,-1-1 21-15,5 2 15 0,-1-3 20 0,3 3 23 0,2-2 28 0,0 2 24 16,2-3 21-16,-1 1 25 0,6-1 16 0,-2 1 12 0,3-2 8 0,-2 0 5 15</inkml:trace>
  <inkml:trace contextRef="#ctx0" brushRef="#br0" timeOffset="11501.09">12576 14425 1 0,'21'-3'1'0,"-4"0"2"0,0-1 2 0,0-1 2 0,0 2 3 15,-3-3 5-15,0 2 7 0,1-2 7 0,-2 2 9 0,-3-3 11 0,1 3 8 0,0-3 21 16,-1 3 9-16,-2 0 10 0,1-1 11 0,-3 0 9 0,1 1 0 16,-2 0 4-16,-1-1-17 0,1 0-3 0,0 4-3 0,-1-2-7 0,-2 0-7 15,1 1-8-15,0 0 2 0,-1 2-11 0,1 0-11 0,-1 0 0 0,1 2-12 0,-3-1-15 16,3 0 16-16,0 4 1 0,-1-3-15 0,-1 3 0 0,2 0-15 0,-1-1-16 15,-2 2-47-15,3 0 0 0,-1 0-72 0,-1 3-49 0,3-4-50 16,-3 3-41-16,3-1 2 0,-4 0 11 0,1-1 28 0,2 2 29 0,-1-1 63 0,1 1 62 0,-2-2 32 16,1 1 17-16,-1-1 8 0,-1 0 5 0</inkml:trace>
  <inkml:trace contextRef="#ctx0" brushRef="#br0" timeOffset="11698.65">12869 14144 2 0,'-6'-18'5'0,"-1"-1"4"0,-1 1 5 0,2-2 7 0,-2 2 6 16,0 2 7-16,2-1 7 0,-2 0 2 0,0 2 5 0,0 0 0 0,3 0 0 15,-3 3-5-15,3-2 0 0,-4 3-2 0,4 1-3 0,-1 2-4 0,1 0-3 0,-1 2-7 16,0 1-11-16,1 2-26 0,0 0-30 0,0 2-30 0,0 0-17 16,2 1-9-16,-3 1 3 0,2 0 11 0,0 1 28 0,0 2 29 0,0-1 14 0,1 2 8 15,0 2 4-15</inkml:trace>
  <inkml:trace contextRef="#ctx0" brushRef="#br0" timeOffset="12114.23">13052 14115 3 0,'16'-3'6'0,"-3"1"5"0,-1 0 10 0,1 0 8 0,-1 0 15 16,0 1 12-16,-1-2 14 0,0 2 17 0,-2-1 12 0,1 2 14 0,1-2 22 15,-2 2 16-15,-1 0 4 0,0 2 1 0,3 0 6 0,-3 0-7 0,0 0-14 0,0 2-4 16,1-1-7-16,-1 3-8 0,-1-1-58 0,2 0-64 0,1 3 0 0,-4-1 0 15,2 1 0-15,1 1 0 0,-1 1 0 0,2-2 0 0,-1 3 0 0,-1-1 0 16,-2 0 0-16,2 1 0 0,2 1 0 0,-4-1 0 0,0 1 0 0,1-2 0 16,-2 2 0-16,2-1 0 0,-2-1 0 0,-2 1 0 0,0 0 0 15,2-3 0-15,-3 3 0 0,1-2 0 0,-3-2 0 0,3 2 0 0,-3-3 0 0,0 2 0 0,0-2 0 16,0-1 0-16,-3 1 0 0,3-2 0 0,-1 0 0 0,-3-1 0 16,1 0 0-16,1-2 0 0,-1-1 0 0,-2 2 0 0,1-2 0 0,-1 0 0 0,1-2 0 0,-1 1 0 15,0-2 0-15,0 0 0 0,0 1 0 0,-2-3 0 0,0-2 0 16,2 3 0-16,1-3 0 0,-3-1 0 0,2 1 0 0,-2-4 0 0,2 1 0 0,-1-1 0 15,1 0 0-15,-2-3 0 0,1 0 0 0,3-1 0 0,-2 0 0 0,2-1 0 16,2-2 0-16,-4 3 0 0,3-3 0 0,0 0 0 0,1 1 0 16,1 0 0-16,0-2 0 0,0 3 0 0,1-1 0 0,1-1 0 0,1 2 0 0,1-1 0 15,0 3 0-15,0-2 0 0,0 2 0 0,4 0 0 0,-2 2 0 0,2 1 0 16,0 1 0-16,2 1 0 0,-2 1 0 0,3 2 0 0,0 1 0 0,0 4 0 0,0 0 0 16,3 2 0-16,-1 0 0 0,-1 4 0 0,3 1 0 0,-1 1 0 0,-1 0 0 15,-1 3 0-15,1-1 0 0,0 3 0 0,1 0 0 0,-5 2 0 0,4-1 0 16,-1 2 0-16,-2 0 0 0,0 2 0 0,0 1 0 0,0-2 0 0,-2 2 0 15,1 0 0-15,-1 0 0 0,-1 1-110 0,-1 0-260 0,-1-1 24 0,2-2 8 16,-3 2 56-16,1-1 51 0,-2-1 57 0,0 0 73 0,-1-3 50 0,1 2 26 16,-2-3 14-16,4 0 6 0</inkml:trace>
  <inkml:trace contextRef="#ctx0" brushRef="#br0" timeOffset="12390.82">13963 13912 2 0,'-2'-22'5'0,"1"0"3"16,-1 0 6-16,-1 1 7 0,0 2 9 0,-2 0 9 0,2 0 12 0,-2 2 13 0,0 3 13 16,2-1-5-16,-2 1 23 0,2 3 3 0,-3 0 14 0,3 1 1 15,0 2 21-15,1 2 16 0,-1-2 8 0,3 4-9 0,0 1 0 0,0 1-1 16,0 1-20-16,3 1 7 0,0 3-40 0,-1-1-95 0,6 3 0 0,-4-1 0 0,1 4 0 16,2 1 0-16,-1 2 0 0,2 0 0 0,-2 5 0 0,2-1 0 0,0 1 0 15,1 3 0-15,-1 3 0 0,-1-1 0 0,-1 3 0 0,3 0 0 0,-1 0 0 0,-1 3 0 16,-1 0 0-16,3-1 0 0,-2 2 0 0,-1 2 0 0,2-2 0 15,-3-1 0-15,3 3 0 0,-2-1 0 0,0-1 0 0,-1-1 0 0,-2 1 0 0,2 0 0 16,1-3 0-16,-1 1-156 0,-2-2-141 0,0 0-21 0,2-3 4 0,-2 0 26 16,1-2 45-16,2-1 56 0,-3-3 62 0,0 0 62 0,2-2 31 0,0-3 18 15,0-1 7-15,2-2 5 0</inkml:trace>
  <inkml:trace contextRef="#ctx0" brushRef="#br0" timeOffset="13083.84">14069 14113 1 0,'-11'-14'4'0,"-1"2"4"0,-1-1 7 0,3 0 9 16,-1 2 11-16,-2-1 11 0,5 0 11 0,0 2 17 0,-1-1 10 0,3 2 14 15,1-1 7-15,0 0 11 0,0 2 10 0,4-2-2 0,-1 1 5 0,2-1 3 0,2 3-23 16,-1-1-4-16,4 0-7 0,-2-2-7 0,2 3-11 0,3-1 4 0,0 0-12 16,1 3-13-16,-1-3 2 0,5 2-15 0,-2 0 2 0,0-1-32 0,3 5-16 15,-1-5 0-15,3 2 0 0,-2 0 0 0,2 3 0 0,-2-2 0 0,3 2 0 16,-2-1 0-16,0 1 0 0,1 1 0 0,1-1 0 0,-2 2 0 0,0 0 0 15,0 0 0-15,2 2 0 0,-4-1 0 0,3 2 0 0,-5 0 0 0,0 0 0 0,1 1 0 16,-2 1 0-16,1 1 0 0,0 2 0 0,-3-2 0 0,0 1 0 0,0 3 0 16,-2-2 0-16,-1 3 0 0,0-3 0 0,-2 4 0 0,0 1 0 0,-1-2 0 15,-1 2 0-15,1 0 0 0,-2 0 0 0,0 2 0 0,0-2 0 0,0 2 0 0,0-2 0 16,0 2 0-16,-2-1 0 0,2 1 0 0,0 0 0 0,0-2 0 16,2 1 0-16,-2-1 0 0,4 0 0 0,-4 0 0 0,3-1 0 0,2-2 0 0,-1 2 0 15,0-3 0-15,1 2 0 0,4-4 0 0,-1 1 0 0,0-1 0 0,2-1 0 16,2 0 0-16,0-2 0 0,2 0 0 0,0-3 0 0,0 1 0 0,2-1 0 15,1-1 0-15,-1 0 0 0,3-1 0 0,0-2 0 0,0 0 0 0,2-2 0 0,-4 1 0 16,4-4 0-16,-1 1 0 0,-1-1 0 0,2-1 0 0,-2-1 0 16,1-1 0-16,1-1 0 0,-4-1 0 0,2-1 0 0,-3 1 0 0,1-2 0 0,-1 0 0 15,-2-2 0-15,-1 2 0 0,0-3 0 0,-4 2 0 0,1-2 0 0,1 1 0 16,-3-1 0-16,-2 2 0 0,-1-2 0 0,-1 2 0 0,1-2 0 0,-3 2 0 16,-1 0 0-16,-1 1 0 0,-3 1 0 0,1-1 0 0,-1 2 0 0,-3 1 0 0,2 1 0 15,-3 1 0-15,-1 0 0 0,2-1 0 0,-3 4 0 0,1 1 0 0,-2 0 0 16,-1 4 0-16,3-3 0 0,-2 2 0 0,1 2 0 0,1-1 0 0,-1 2 0 15,1 0 0-15,-2 2 0 0,4-1 0 0,0 1 0 0,-1 0 0 0,2 2 0 16,-1-2 0-16,3 3 0 0,0-1 0 0,1-1 0 0,-1 2 0 0,3 0 0 16,0-1 0-16,0 1 0 0,3 0 0 0,-1-1 0 0,3 2 0 0,-2-2 0 0,5 1 0 15,-2 1 0-15,0-2 0 0,2 0 0 0,3 0 0 0,-1 2 0 0,1-4 0 16,0 3 0-16,0 1 0 0,0-4 0 0,3 2 0 0,-2-1 0 0,0 2 0 16,1-2 0-16,-2 1 0 0,1 0 0 0,1-2 0 0,0 1 0 0,-2 1 0 15,-2 0 0-15,2-1 0 0,0 1 0 0,-1 1 0 0,-1-3 0 0,-1 4 0 16,0-1 0-16,0 0 0 0,-2-1 0 0,-1 1 0 0,2 2 0 0,-4 1 0 0,2 0 0 15,-4-1 0-15,-1 0 0 0,2 1 0 0,-2 1 0 0,0-2 0 0,-2 5 0 16,1-4 0-16,1 3 0 0,-4-3 0 0,3 3 0 0,-1 1 0 0,-1-2 0 16,1 2 0-16,-1 0 0 0,3 0 0 0,-2 0 0 0,-1 0 0 0,3 1 0 15,-1-1 0-15,-2 1 0 0,3-1 0 0,0 1 0 0,0-1 0 0,3 0 0 16,-2 0 0-16,2 0 0 0,-1-1 0 0,1 1 0 0,2-2 0 0,-2 1 0 0,4-1 0 16,-1 0 0-16,0 0 0 0,2-2 0 0,-1 2 0 0,2-1 0 0,0-2 0 15,-1 1 0-15,2-1-413 0,2 1-54 0,-2-4 47 0,4 2 80 0,-3-1 137 16,2-1 99-16,1-1 50 0,-1 1 28 0,2-2 13 0,-2 2 8 0</inkml:trace>
  <inkml:trace contextRef="#ctx0" brushRef="#br0" timeOffset="13201.19">15710 14337 2 0,'10'-5'11'0,"-1"2"12"0,3-1 17 16,-3-1 17-16,-3 1 14 0,2 0 14 0,0-1 9 0,-4-1 11 0,1 4-5 16,-2-3-7-16,2 3-35 0,-5-2-73 0,2 0-76 0,-1 1-31 0,-2 0-32 15,-1 0 7-15,2 0 40 0,-3-1 51 0,1 1 29 0,-1 0 15 0,2-1 6 16</inkml:trace>
  <inkml:trace contextRef="#ctx0" brushRef="#br0" timeOffset="16539.32">2569 10575 1 0,'-8'1'1'0,"-2"0"2"16,1 1 1-16,0 1 2 0,-1-2 2 0,0 1-1 0,-2 1 1 0,2-2 4 0,1 4 1 16,-4-5 1-16,4 2-2 0,-2-2-1 0,3 3 3 0,-2-2-3 0,2 2 4 15,-1-1-2-15,1-2-1 0,2 2-2 0,-1-2 0 0,0 2 1 0,2 0 3 16,2 0-2-16,-2-2 0 0,5 2 4 0,0-2-2 0,0 4 3 0,3-3 6 16,2 0 0-16,1 1 7 0,5-1-4 0,0 1 2 0,2-1 2 0,1 0-4 15,5 1 1-15,0-2 1 0,5 2-5 0,1-2 2 0,3 1-1 0,4-1-11 0,1 0 7 16,4 0-7-16,1 2 1 0,4-2-1 0,3-2-6 0,2 2 7 0,2 0-7 15,3 0 0-15,2-1 1 0,4 1-1 0,0-2-7 0,3 0 7 0,4 1 1 16,1 0-8-16,1-1 0 0,1 1 0 0,2-1 0 0,0 1 0 0,0 0 0 0,1-1 0 16,3 0 0-16,-4 1 7 0,3 0-7 0,-1-1 0 0,-2 0-7 15,1 0 7-15,-4 0 0 0,2 0 0 0,-4 2 0 0,0-3 0 0,-4 2 0 0,1-2 0 16,-5 3 0-16,-3-2 0 0,0-1-8 0,-4 1 8 0,-2 1 0 0,-3 0 0 16,-5-1 0-16,-2 0-7 0,-3 1 0 0,-5-2-1 0,-3 0 8 0,-4 2 0 15,-2-3 0-15,-5 3 0 0,-2 0 0 0,-4-2 0 0,-6 1 0 0,-2-1 0 16,-4 0 0-16,-4 2 0 0,-4-1 0 0,-4 0 0 0,-3 1 0 0,-5 0 0 15,-4-1-7-15,-2 2 7 0,-5 0 0 0,-2 0 0 0,-3 0 0 0,-6 0 0 0,-1 2 0 16,-5-1 0-16,-2 0 0 0,-2 3 0 0,-3-1 0 0,-3 0 0 16,-2 1 0-16,-3 0 0 0,-1 1 0 0,-2 1 0 15,-3-1 0-15,1 2 0 16,-4-1 0-16,3 1 0 16,-2 1 0-16,1 0 0 0,0-1 0 15,3 2 0-15,-1-2 0 0,2 3 0 0,3-3 0 0,2 1 0 0,3 0 0 0,2 1 7 0,3-2 1 0,4-1-8 0,3 1 7 0,2 1-7 16,5-3 0-16,2 0 7 0,6 0 8 0,1-1-15 0,8-1 0 0,3-2 8 0,4 1-8 0,4 1 0 0,7-3 7 0,4-3-7 0,4 0 0 0,8 2 0 0,4-4 0 0,3 0-7 0,7 1 7 0,3-3 0 15,4 2 0-15,2-2 0 0,6-2 7 0,0 2-7 0,7-3 0 0,2 1 0 0,4 0 0 16,1 0 0-16,6-1 0 0,-2-1 0 0,5 2 0 0,2-1 0 0,1-1 0 16,0 0 0-16,1 1-7 0,1 0 7 0,1 1-8 0,-2 0 1 0,2 0-1 15,-3-1 1-15,0 2 7 0,-2 0-7 0,-3 0 7 0,0 1 0 0,-5 0-8 16,-2 1 1-16,-3 0 7 0,-2 0 0 0,-2 1 0 0,-5 1 0 0,-5 0 0 16,-1 0-7-16,-8 0 7 0,-2 2 0 0,-3-1 0 0,-7 2 0 0,-5-2 0 0,-3 3 0 15,-7-2 0-15,-2 2 0 0,-6 0 0 0,-4 0 0 0,-3 2-7 0,-5-2 7 16,-5 3 0-16,-4-2 0 0,-4 2 0 0,-5-1 0 0,-2 2 0 0,-4 0 7 15,-2 0-7-15,-6 0 7 0,1 1 0 0,-4 1-7 0,-5 0 0 0,0 0 0 16,-2 0 0-16,-1 1-7 0,-2 0 7 0,0 0 0 0,-1 0 0 0,1 1 0 0,2 1 7 16,-2-2-7-16,5 1 8 0,0-1-1 0,3 1-14 0,2-1 7 0,3-1 7 15,1 2-7-15,5-2 7 0,4-1 1 0,2 2-1 0,8-2-7 16,2-1 8-16,5 0-1 0,4 1-7 0,7-4 0 0,3 2 0 0,6-1 0 0,7-2 8 0,3 0-1 16,4 0-7-16,7-2 0 0,5-1 8 0,4 2-8 0,5-4 0 15,3 1 0-15,6 0 0 0,4-2 0 0,3 0 0 0,6 1 8 0,0-3-8 0,4 2 0 16,1-1 0-16,3 1 0 0,2-3 0 0,1 1 0 0,1 1 0 0,1 0-8 15,2-1 0-15,-2-1-7 0,1 1 0 0,-3-1 0 0,2 1 1 16,-3 1-8-16,-2 1 8 0,-2-1 0 0,-1-1 1 0,-3 3 6 0,-5-3 0 0,0 2 1 16,-3 1-7-16,-4-1 6 0,-3 1 1 0,-6-1-1 0,-2 2 1 0,-5 1 0 15,-4-2 0-15,-6 3 6 0,-5-1 0 0,-4 1 0 0,-3-1-6 0,-6 0 6 0,-7 2 0 16,1 1 0-16,-8-2 0 0,-6 2 0 0,-2 0 0 0,-6 2 0 0,-3-1 0 16,-5 1 0-16,-5 1 6 0,-3-2 0 0,-2 4 0 0,-5-3 0 0,-2 3 1 15,-4 1 6-15,-1-1 0 0,-3 2 0 0,0-2 1 0,-2 1-1 0,0 2 8 0,0-2-7 16,0 1 1-16,-1 0 0 0,5 2 0 0,-1-1-8 0,3-1 8 15,2 0 1-15,0 0-16 0,5 4 8 0,3-4 0 0,2 2-1 0,4-2 10 16,4-1-9-16,2 2-8 0,7-1 8 0,5-1 0 0,4 0-8 0,4 0 0 16,6-1 8-16,4-1 1 0,6 0-1 0,4 0 1 0,3-2-9 0,7 0 0 0,4-2 0 15,5 0 0-15,1 0 0 0,7 0 0 0,3-1 0 0,6 0 0 0,1-1 0 16,3-2 0-16,4 0 0 0,1 1 0 0,4-1-9 0,1 2-8 0,4-4 1 16,-3 1-17-16,5-1-6 0,-1 0-6 0,2 2-5 0,-1-2 3 0,1 2 2 0,0-4-9 15,0 4 20-15,-3-3-4 0,0 1 8 0,-5 2-3 0,2-3 5 0,-4 5 20 16,-4-5-9-16,0 3-4 0,-3 0 13 0,-5 0 1 0,-2 0-1 0,-4 2-3 15,-4-1 11-15,-4 0-4 0,-4 0-3 0,-7 1 11 0,-2 1-4 0,-8-1 3 0,-1 0 1 16,-5 2 0-16,-5 0 3 0,-5 0 1 0,-4 2-1 0,-2 0 5 0,-6-1 1 16,-5 1-5-16,-4 1 9 0,-2 0-4 0,-5 1 1 0,-2-1 0 0,-1 1 0 15,-5 1 1-15,0 0 0 0,0 2-5 0,-2-5 6 0,-1 7-10 0,1-3 10 16,1 0-5-16,2 0-5 0,-2-1-1 0,5 0 1 0,-2 1 6 0,6 1-7 16,0-2 1-16,3 1 6 0,3 0-6 0,5 0 1 0,2-1-7 0,3-1 0 0,5 0 6 15,5 0-6-15,2 0 0 0,8 0 0 0,2-3 0 0,6 2 0 0,5-3 0 16,3 0 0-16,8 0 0 0,0 0 0 0,7 0 0 0,4-2 0 0,1 0 0 0,4-2 0 15,4 2 6-15,1-2 0 0,1 0-12 0,3-1-6 0,1 1-1 16,2 2-10-16,-1-5-6 0,4 2 2 0,-2-1-5 0,1 1 2 0,0 0-3 16,-2-1 11-16,2-1 13 0,-3 3-12 0,-2-1 9 0,-1-1 1 0,-3 0-5 15,-1 2 2-15,-4 0 3 0,-5-1 8 0,-2 0-1 0,-5 3-2 0,-3-2 6 16,-4 2 0-16,-3-2-4 0,-5 2 11 0,-5 0 0 0,-3 0 7 0,-5 2-7 0,-5-1 4 0,-4 1 1 16,-2 0-1-16,-7 1 6 0,-2 1-1 0,-7 1-3 0,-1-2 5 15,-5 4-4-15,-5-2 5 0,-1 1-4 0,-5 3 0 0,0-1 1 0,-5-1-6 0,0 3 1 16,0 0 0-16,-3-1 0 0,1 2 0 0,-1-2-5 0,0 3 6 0,4-2-7 15,-2 2 7-15,3-2-6 0,0 4 0 0,4-4 1 0,1 0-7 16,4 1 0-16,2-1 6 0,3 2 0 0,4-1-6 0,4-2 0 0,3 1 0 0,4 0 6 0,6-3 0 16,4 1-6-16,4 0-12 0,4-3 18 0,5 0 0 0,2 0-6 0,7-2 0 15,4-1 0-15,6 0 0 0,0-1 7 0,8 0-7 0,1-2 0 0,5 0 0 16,2-2 0-16,3 1 6 0,3-2-12 0,0 0-1 0,5 0-5 0,-2-1 6 16,4-1-7-16,-1 1-11 0,1 0 1 0,-1-2-5 0,2 0 12 0,-3 2 0 15,3-2 6-15,-4 0 0 0,0 0 0 0,-4 0 0 0,-1 1 5 0,1 1 1 0,-5-1 4 16,-4 1 0-16,-2 1 0 0,-2-1 0 0,-4 2 4 0,-5 1 6 15,-2-2 0-15,-5 2-5 0,-6 0 10 0,-3 2-4 0,-3-1 5 0,-6-1-6 0,-2 4 1 16,-5 0 1-16,-6-2-1 0,-3 4 1 0,-3-2-1 0,-2 3 1 0,-5 0 1 16,-4 0-1-16,-2-1 0 0,-2 4 1 0,-2-2 0 0,-1 2 0 0,-1-2 1 15,-2 2-1-15,0 2 1 0,-1-3 0 0,2 3 0 0,0 0-6 0,2-1-1 16,-1-1 0-16,2 1 1 0,4 1-1 0,2 0 1 0,0-1-1 0,4 1 1 16,7-2-1-16,-1 0 1 0,6 0 0 0,4 0 0 0,4-4 0 0,4 3-1 0,4-3 1 15,6 1-8-15,4-2 9 0,8 1-1 0,1-4-8 0,7 2 0 0,5-4 0 16,3 2 0-16,3 2 8 0,5-7-8 0,3 2 0 0,2 0 8 0,1-1-8 15,5 1 0-15,-1-3 0 0,2 1 0 0,1 0 0 0,3-1 0 0,-1 0 0 0,-1-1 0 16,-1-2 0-16,0 4 0 0,-1 0 0 0,-4-2 8 0,-3 0-8 0,-1 2 9 16,-5-1-9-16,-4 2 0 0,-3-3 0 0,-5 7 0 0,-7-5 0 0,-6 2 0 15,-7 2 0-15,-5 0 0 0,-8 2 0 0,-9 1 0 0,-7 0-17 0,-3 1-55 16,-12 0-65-16,-4 3-72 0,-9 0 6 0,-6 0 85 0,-9 3 58 0,-6 2 31 16,-7-1 16-16,-9 2 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E6B5-2CDD-4FE9-9D2B-C80BC453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3B541-E968-42C6-9C2E-ACB89C00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CC25-8752-45BE-8DEC-DCC0C9B6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6132-4299-494C-9989-D15A44F4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0AB5-80E8-4F31-B430-262260E7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7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73DA-3067-44FA-85EE-A85986B4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9A698-8A42-41CE-9E6D-641C5D99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646D-84E7-41A5-9183-71124198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F762-D1CC-48FD-82A7-83112E10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754E-1AF8-4A6E-B1CC-5235AFB4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4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53811-0E3A-489E-A416-946D1C302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BA23E-CE2C-40A9-AC56-3932D08D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9053C-71D6-449E-8F35-C451420C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85C6-3763-49E4-A7FC-6455FB5E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ED50-6F17-4494-AE46-3B391520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3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F80A-6986-4311-9C27-F5AC4F80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11B0-C6B5-4F3D-A835-BA6BE5AF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548A-3FE9-4537-848F-D97B7BA8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D01A-462F-434F-9765-9C604008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49A0-A244-4BF3-BADE-6B71E1E0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4095-015D-4560-B58A-DE0DED90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B6809-7726-4552-829E-8125C7977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7E53-1C7A-48E7-9E0F-C46E6267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2D72C-771A-4C73-95DB-DBD53468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E0AC-40B1-47C3-833B-5FD365B8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2DFD-AB27-4EB9-941F-5D538635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7B72-22B5-4841-853B-8031E50DC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E4198-E053-447E-B9EF-74D570A30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D9BD-39E5-489D-987A-68561231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35222-1F5F-43EC-836A-35CAC11C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B6DCB-B661-4B7E-8A62-4E278633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3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88D6-834D-4AB1-92AD-85EC6DFF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E4EE-283B-46F2-B63C-EF023673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B4C36-D4D8-499B-913B-24701A6EE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B5F69-0ED5-4043-998F-FDBC709C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DA96F-B6EC-4EF5-82E7-220CDDA84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32292-C967-40EF-AD08-362249B8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5AFF6-F01A-4AC2-927C-E28276CE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A0F15-07AB-479C-AADD-20DCEF06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8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57A6-1F41-4F4D-A6D3-1E71A7BE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96D7-0AE7-47BD-92FE-332F9D3B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7C115-67F5-4EF9-8FDF-E5FEECB5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E0435-B009-4131-93FA-86B326CC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2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F87AF-7EF3-41B7-AA61-BD7B5D8B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9718B-43D6-4D4B-8E90-EEE08864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60B0E-1E92-4B3B-960F-53CEB38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68D4-6771-4C6C-9AFA-D873FD9E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8CD6-42FD-4D2C-B57F-B3AEC50D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7EEB7-48A7-4A68-8A41-58CC60B5A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8CBC0-6716-4537-8D6C-6F88A92B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5D3A6-B892-47E5-890F-A1A8B949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8B80-5940-4DF6-B5B7-83D242E9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2EEE-9E8C-4752-B9FD-3A7EB706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77FFA-D6EE-427F-9CDB-F9F4C46FA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6A67C-BD22-45E4-8219-9D2B91DAD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98532-B263-4286-A188-77F3F54F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7EE72-FD27-4114-9E17-762B9781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6501-086E-448F-9AC9-36CE114E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62B9D-2D37-4B12-B089-95173A3C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3594-E35F-4D69-BB67-D16448EA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A911-F10B-4681-B0C5-17DDC758D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6836-9FDC-4610-B6F6-C617D3F86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F34B-86B6-4DC4-B6AA-271D1BD32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2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write-run-c-program-raspberry-p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write-run-c-program-raspberry-p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write-run-c-program-raspberry-p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5ED4E6A-70B6-40E1-B6DB-F983AB5FE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1614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B355B-C13D-46F3-84FE-2F88A9098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Character Array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D58A-2A59-4409-AECA-30D6BF2AB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Strings and Char operations for embedded systems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65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ECDB-EDE2-4133-A7F2-A7BAE790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D87E-E4E3-497A-9AA6-4076AB7B1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3AF78C-E1FA-4ACB-AA02-9A87210AB718}"/>
                  </a:ext>
                </a:extLst>
              </p14:cNvPr>
              <p14:cNvContentPartPr/>
              <p14:nvPr/>
            </p14:nvContentPartPr>
            <p14:xfrm>
              <a:off x="770040" y="650160"/>
              <a:ext cx="5641200" cy="438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3AF78C-E1FA-4ACB-AA02-9A87210AB7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680" y="640800"/>
                <a:ext cx="5659920" cy="44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64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ACDFF-408E-4BD3-AAE1-5BFDB933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IN"/>
              <a:t>Pointers in C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D55D12-2197-438B-9212-96A0F8D12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IN"/>
              <a:t>Very important for Embedded Systems</a:t>
            </a:r>
            <a:endParaRPr lang="en-IN" dirty="0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D6A2323-F40F-4249-B652-2EAF33C6C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440" r="2158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87A6-6FB8-4169-B830-95561415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Syntax in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56C0-A9E0-431C-AF02-639AD13D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int *a;</a:t>
            </a:r>
          </a:p>
          <a:p>
            <a:pPr marL="0" indent="0">
              <a:buNone/>
            </a:pPr>
            <a:r>
              <a:rPr lang="en-IN" dirty="0"/>
              <a:t>int *p;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782022-CB13-4487-B6F5-5229C5C0E421}"/>
                  </a:ext>
                </a:extLst>
              </p14:cNvPr>
              <p14:cNvContentPartPr/>
              <p14:nvPr/>
            </p14:nvContentPartPr>
            <p14:xfrm>
              <a:off x="1277640" y="2936880"/>
              <a:ext cx="5155200" cy="262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782022-CB13-4487-B6F5-5229C5C0E4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80" y="2927520"/>
                <a:ext cx="5173920" cy="26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1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7FDA-B57E-4B40-91D9-C440C3A8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Assigning addresses to Pointers</a:t>
            </a:r>
            <a:br>
              <a:rPr lang="en-IN" dirty="0"/>
            </a:br>
            <a:r>
              <a:rPr lang="en-IN" b="1" i="0" dirty="0">
                <a:solidFill>
                  <a:srgbClr val="444542"/>
                </a:solidFill>
                <a:effectLst/>
                <a:latin typeface="Helvetica Neue"/>
              </a:rPr>
              <a:t>“Address of”(&amp;) Operator</a:t>
            </a:r>
            <a:br>
              <a:rPr lang="en-IN" b="1" i="0" dirty="0">
                <a:solidFill>
                  <a:srgbClr val="444542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7FB2-025E-4F81-A41E-48EF5DB2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*p </a:t>
            </a:r>
          </a:p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c;</a:t>
            </a:r>
          </a:p>
          <a:p>
            <a:pPr marL="0" indent="0">
              <a:buNone/>
            </a:pPr>
            <a:r>
              <a:rPr lang="fr-FR" dirty="0"/>
              <a:t>c = 5;</a:t>
            </a:r>
          </a:p>
          <a:p>
            <a:pPr marL="0" indent="0">
              <a:buNone/>
            </a:pPr>
            <a:r>
              <a:rPr lang="fr-FR" dirty="0"/>
              <a:t>p = &amp;c;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DC1BAA-6D90-409D-9154-A4B78F39BC7D}"/>
                  </a:ext>
                </a:extLst>
              </p14:cNvPr>
              <p14:cNvContentPartPr/>
              <p14:nvPr/>
            </p14:nvContentPartPr>
            <p14:xfrm>
              <a:off x="406080" y="1297440"/>
              <a:ext cx="10359360" cy="447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DC1BAA-6D90-409D-9154-A4B78F39B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720" y="1288080"/>
                <a:ext cx="10378080" cy="44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80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5B06-7DB9-4449-84C2-4A32FDAB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Get Value of Thing Pointed by Pointers</a:t>
            </a:r>
            <a:br>
              <a:rPr lang="en-US" dirty="0"/>
            </a:br>
            <a:r>
              <a:rPr lang="en-IN" b="1" i="0" dirty="0">
                <a:solidFill>
                  <a:srgbClr val="444542"/>
                </a:solidFill>
                <a:effectLst/>
                <a:latin typeface="Helvetica Neue"/>
              </a:rPr>
              <a:t>“Value at Address”(*)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89FF-5AC5-46A5-A71C-0D1DAE57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int *p; </a:t>
            </a:r>
          </a:p>
          <a:p>
            <a:pPr marL="0" indent="0">
              <a:buNone/>
            </a:pPr>
            <a:r>
              <a:rPr lang="en-IN" dirty="0"/>
              <a:t>int c;</a:t>
            </a:r>
          </a:p>
          <a:p>
            <a:pPr marL="0" indent="0">
              <a:buNone/>
            </a:pPr>
            <a:r>
              <a:rPr lang="en-IN" dirty="0"/>
              <a:t>c = 5;</a:t>
            </a:r>
          </a:p>
          <a:p>
            <a:pPr marL="0" indent="0">
              <a:buNone/>
            </a:pPr>
            <a:r>
              <a:rPr lang="en-IN" dirty="0"/>
              <a:t>p = &amp;c;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 *p);   // Output: 5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7856DD-495E-4D52-B2BB-91D4EB7A49C3}"/>
                  </a:ext>
                </a:extLst>
              </p14:cNvPr>
              <p14:cNvContentPartPr/>
              <p14:nvPr/>
            </p14:nvContentPartPr>
            <p14:xfrm>
              <a:off x="854280" y="1119240"/>
              <a:ext cx="4989600" cy="4363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7856DD-495E-4D52-B2BB-91D4EB7A49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920" y="1109880"/>
                <a:ext cx="5008320" cy="43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34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20CF91C-8735-4E27-9C77-6A8995BD4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1614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68246B-D996-46F4-8445-42B596C48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Functions in 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D71804-485F-49A7-9599-9AE08B4F2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N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602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494E7A-7AB1-4D21-8C89-087C3CB1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36BE97-342C-4523-9552-F5E8A92A6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1625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14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B838-8C54-4796-8F29-4F65F6F7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C4C3-3E3E-4485-90E0-AA221DB0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Function_datatype</a:t>
            </a:r>
            <a:r>
              <a:rPr lang="en-IN" dirty="0"/>
              <a:t> </a:t>
            </a:r>
            <a:r>
              <a:rPr lang="en-IN" dirty="0" err="1"/>
              <a:t>function_name</a:t>
            </a:r>
            <a:r>
              <a:rPr lang="en-IN" dirty="0"/>
              <a:t>(arguments)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return </a:t>
            </a:r>
            <a:r>
              <a:rPr lang="en-IN" dirty="0" err="1"/>
              <a:t>arguments_if_any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04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EF9FA-6ED2-4BE4-B935-3EBF231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Char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E5CD33D-67BB-4653-ABFC-26BE5FBF8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26399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58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D3DBAC-721D-435C-B0A1-705DE98FE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54" b="150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0ACD9-7A3B-45F9-A8F7-491BE040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Printing a char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5DBCF48-262B-454C-99D3-60FCEF404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55444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224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B33-4431-4BE3-BB47-EB6ECBCB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char is scanned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2273-4FEB-4BC8-BF27-05D7B9BB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scan a char using %c directive, then the decimal equivalent of the character that you entered is saved in the variable</a:t>
            </a:r>
          </a:p>
          <a:p>
            <a:r>
              <a:rPr lang="en-IN" dirty="0"/>
              <a:t>When you print it using %c directive, then the decimal number is “AS IS” sent to print buffer, and since it </a:t>
            </a:r>
            <a:r>
              <a:rPr lang="en-IN" dirty="0" err="1"/>
              <a:t>resemebles</a:t>
            </a:r>
            <a:r>
              <a:rPr lang="en-IN" dirty="0"/>
              <a:t> an actual ascii code of a letter, the letter is printed.</a:t>
            </a:r>
          </a:p>
        </p:txBody>
      </p:sp>
    </p:spTree>
    <p:extLst>
      <p:ext uri="{BB962C8B-B14F-4D97-AF65-F5344CB8AC3E}">
        <p14:creationId xmlns:p14="http://schemas.microsoft.com/office/powerpoint/2010/main" val="213125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8E344-FD7F-4A4A-B5B9-6A4DD0A7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>
                <a:solidFill>
                  <a:schemeClr val="bg1"/>
                </a:solidFill>
              </a:rPr>
              <a:t>Scan ( input a char)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91E74E-7447-40D0-B19E-DB0F6F7FD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05293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84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1A03-CEB8-4673-87DE-75D5C8C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21AC-6D38-4EA6-8271-5C7A324C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char my = ‘a’</a:t>
            </a:r>
          </a:p>
          <a:p>
            <a:pPr marL="0" indent="0">
              <a:buNone/>
            </a:pPr>
            <a:r>
              <a:rPr lang="en-IN" dirty="0"/>
              <a:t>if(my == ‘a’)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570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0433-96AF-43F6-B0EC-0C14697C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77A7-4F09-40DE-B485-DAABAA20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char a[10] = “welcome”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strcmp</a:t>
            </a:r>
            <a:r>
              <a:rPr lang="en-IN" dirty="0"/>
              <a:t>(a, “welcome”) == 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99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FF6F08-E25F-4F13-921C-FCC4D0B7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 Functions in C ( also available in all embedded systems)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AC8866-653E-4839-9464-681D2246D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9640"/>
              </p:ext>
            </p:extLst>
          </p:nvPr>
        </p:nvGraphicFramePr>
        <p:xfrm>
          <a:off x="5414356" y="815246"/>
          <a:ext cx="6408837" cy="507626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</a:tblPr>
              <a:tblGrid>
                <a:gridCol w="919481">
                  <a:extLst>
                    <a:ext uri="{9D8B030D-6E8A-4147-A177-3AD203B41FA5}">
                      <a16:colId xmlns:a16="http://schemas.microsoft.com/office/drawing/2014/main" val="52864459"/>
                    </a:ext>
                  </a:extLst>
                </a:gridCol>
                <a:gridCol w="5489356">
                  <a:extLst>
                    <a:ext uri="{9D8B030D-6E8A-4147-A177-3AD203B41FA5}">
                      <a16:colId xmlns:a16="http://schemas.microsoft.com/office/drawing/2014/main" val="1286325238"/>
                    </a:ext>
                  </a:extLst>
                </a:gridCol>
              </a:tblGrid>
              <a:tr h="498066">
                <a:tc>
                  <a:txBody>
                    <a:bodyPr/>
                    <a:lstStyle/>
                    <a:p>
                      <a:pPr fontAlgn="t"/>
                      <a:r>
                        <a:rPr lang="en-IN" sz="1700" b="0" cap="none" spc="0">
                          <a:solidFill>
                            <a:schemeClr val="bg1"/>
                          </a:solidFill>
                          <a:effectLst/>
                        </a:rPr>
                        <a:t>Sr.No.</a:t>
                      </a:r>
                    </a:p>
                  </a:txBody>
                  <a:tcPr marL="74120" marR="74120" marT="113557" marB="741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0" cap="none" spc="0">
                          <a:solidFill>
                            <a:schemeClr val="bg1"/>
                          </a:solidFill>
                          <a:effectLst/>
                        </a:rPr>
                        <a:t>Function &amp; Purpose</a:t>
                      </a:r>
                    </a:p>
                  </a:txBody>
                  <a:tcPr marL="74120" marR="74120" marT="113557" marB="741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967416"/>
                  </a:ext>
                </a:extLst>
              </a:tr>
              <a:tr h="687328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strcpy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(s1, s2);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Copies string s2 into string s1.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69559"/>
                  </a:ext>
                </a:extLst>
              </a:tr>
              <a:tr h="687328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strcat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(s1, s2);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Concatenates string s2 onto the end of string s1.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112632"/>
                  </a:ext>
                </a:extLst>
              </a:tr>
              <a:tr h="687328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strlen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Returns the length of string s1.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03807"/>
                  </a:ext>
                </a:extLst>
              </a:tr>
              <a:tr h="914441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strcmp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(s1, s2);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Returns 0 if s1 and s2 are the same; less than 0 if s1&lt;s2; greater than 0 if s1&gt;s2.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83473"/>
                  </a:ext>
                </a:extLst>
              </a:tr>
              <a:tr h="914441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strchr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(s1, </a:t>
                      </a:r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ch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Returns a pointer to the first occurrence of character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ch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 in string s1.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57979"/>
                  </a:ext>
                </a:extLst>
              </a:tr>
              <a:tr h="687328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strstr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(s1, s2);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Returns a pointer to the first occurrence of string s2 in string s1.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1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0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E9976-734C-4607-BB08-F443FBD1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sprintf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51810-DCE9-45C5-B0E1-BA9CADCB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Convert float/int to string in Embedded C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4BF5714-C23C-424B-A386-7DA87A20A5E6}"/>
</file>

<file path=customXml/itemProps2.xml><?xml version="1.0" encoding="utf-8"?>
<ds:datastoreItem xmlns:ds="http://schemas.openxmlformats.org/officeDocument/2006/customXml" ds:itemID="{607277D7-95C9-4D0D-8656-F0172E82924D}"/>
</file>

<file path=customXml/itemProps3.xml><?xml version="1.0" encoding="utf-8"?>
<ds:datastoreItem xmlns:ds="http://schemas.openxmlformats.org/officeDocument/2006/customXml" ds:itemID="{54E3B89D-BA30-49B9-A4BB-8E5D1E35379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539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Character Array in C</vt:lpstr>
      <vt:lpstr>Char</vt:lpstr>
      <vt:lpstr>Printing a char</vt:lpstr>
      <vt:lpstr>How char is scanned</vt:lpstr>
      <vt:lpstr>Scan ( input a char)</vt:lpstr>
      <vt:lpstr>Character Comparison</vt:lpstr>
      <vt:lpstr>String Comparison</vt:lpstr>
      <vt:lpstr>String Functions in C ( also available in all embedded systems)</vt:lpstr>
      <vt:lpstr>sprintf</vt:lpstr>
      <vt:lpstr>PowerPoint Presentation</vt:lpstr>
      <vt:lpstr>Pointers in C</vt:lpstr>
      <vt:lpstr>Pointer Syntax in Declaration</vt:lpstr>
      <vt:lpstr>Assigning addresses to Pointers “Address of”(&amp;) Operator </vt:lpstr>
      <vt:lpstr>Get Value of Thing Pointed by Pointers “Value at Address”(*) Operator </vt:lpstr>
      <vt:lpstr>Functions in C</vt:lpstr>
      <vt:lpstr>Functions</vt:lpstr>
      <vt:lpstr>Function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Array in C</dc:title>
  <dc:creator>Amit Rana</dc:creator>
  <cp:lastModifiedBy>Amit Rana</cp:lastModifiedBy>
  <cp:revision>2</cp:revision>
  <dcterms:created xsi:type="dcterms:W3CDTF">2021-05-19T04:42:40Z</dcterms:created>
  <dcterms:modified xsi:type="dcterms:W3CDTF">2021-05-22T06:32:03Z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