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Bree Serif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italic.fntdata"/><Relationship Id="rId8" Type="http://schemas.openxmlformats.org/officeDocument/2006/relationships/slide" Target="slides/slide4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12" Type="http://schemas.openxmlformats.org/officeDocument/2006/relationships/font" Target="fonts/Roboto-bold.fntdata"/><Relationship Id="rId7" Type="http://schemas.openxmlformats.org/officeDocument/2006/relationships/slide" Target="slides/slide3.xml"/><Relationship Id="rId17" Type="http://schemas.openxmlformats.org/officeDocument/2006/relationships/customXml" Target="../customXml/item2.xml"/><Relationship Id="rId2" Type="http://schemas.openxmlformats.org/officeDocument/2006/relationships/presProps" Target="presProps.xml"/><Relationship Id="rId16" Type="http://schemas.openxmlformats.org/officeDocument/2006/relationships/customXml" Target="../customXml/item1.xml"/><Relationship Id="rId11" Type="http://schemas.openxmlformats.org/officeDocument/2006/relationships/font" Target="fonts/Roboto-regular.fntdata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5" Type="http://schemas.openxmlformats.org/officeDocument/2006/relationships/font" Target="fonts/BreeSerif-regular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722a30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f722a306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722a30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f722a306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f724c4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f724c45a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722a30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f722a306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356100" y="3003947"/>
            <a:ext cx="439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BIOMETRICS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356100" y="3508772"/>
            <a:ext cx="3487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  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32525" y="4993950"/>
            <a:ext cx="5721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What is Biometrics?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security mechanism used to authenticate and provide access based on the verification of physical characteristics.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‘Everyone is unique’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Biometric Identifiers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Physiological Characteristics - The shape or composition of the body.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Behavioral Characteristics - The behavior of a person.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Physiological Characteristics</a:t>
            </a:r>
            <a:endParaRPr i="0" sz="30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Fingerprints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DNA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Retina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Behavioral</a:t>
            </a: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Characteristics</a:t>
            </a:r>
            <a:endParaRPr i="0" sz="30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Voice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Gestures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Gait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Biometrics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database that stores the biometric data for comparison.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has improved and cost reduced over time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Becoming increasingly common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42971BF-32ED-4F0F-B3F5-2807FFFB72BD}"/>
</file>

<file path=customXml/itemProps2.xml><?xml version="1.0" encoding="utf-8"?>
<ds:datastoreItem xmlns:ds="http://schemas.openxmlformats.org/officeDocument/2006/customXml" ds:itemID="{0C0B6CA5-1945-43E4-A61F-E85769FCF28B}"/>
</file>

<file path=customXml/itemProps3.xml><?xml version="1.0" encoding="utf-8"?>
<ds:datastoreItem xmlns:ds="http://schemas.openxmlformats.org/officeDocument/2006/customXml" ds:itemID="{D67F6BA4-53CB-4794-97E1-7D54F677C99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