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customXml" Target="../customXml/item3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customXml" Target="../customXml/item2.xml"/><Relationship Id="rId5" Type="http://schemas.openxmlformats.org/officeDocument/2006/relationships/slide" Target="slides/slide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f6dc09e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1f6dc09eb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e5b094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e5b094104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64168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e64168260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50825" y="3675450"/>
            <a:ext cx="7708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BRUTE FORCE ATTACKS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323850" y="4137422"/>
            <a:ext cx="3384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309075" y="4970194"/>
            <a:ext cx="834900" cy="14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95287" y="458278"/>
            <a:ext cx="822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BFA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39184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•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A trial and error attack against passwords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•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Checks all possible key combinations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•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Automated software is used to generate a large number of consecutive guesses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•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Infallibile but time consuming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•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Depends heavily on the key length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8392275" y="4984069"/>
            <a:ext cx="751800" cy="1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95287" y="458278"/>
            <a:ext cx="822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 Cracking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39184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2 characters = 3,844 guesses because: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First character: lowercase letters(26) + uppercase letters(26) + numbers(10) = 62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Second character = 62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Total Permutations = 62*62 = 3,844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392275" y="4984069"/>
            <a:ext cx="751800" cy="1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95287" y="458278"/>
            <a:ext cx="822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Dictionary Attack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39184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All words from a dictionary are tried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392275" y="4984069"/>
            <a:ext cx="751800" cy="1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95287" y="458278"/>
            <a:ext cx="822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Prevention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39184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Use of strong passwords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Restrict number of times a user can attempt to login successfully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Enforcing a timeout for users who exceed the specified maximum of failed login attempts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8392275" y="4984069"/>
            <a:ext cx="751800" cy="1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470DB2E-2B23-4839-8FC4-8EE5C4B32EB2}"/>
</file>

<file path=customXml/itemProps2.xml><?xml version="1.0" encoding="utf-8"?>
<ds:datastoreItem xmlns:ds="http://schemas.openxmlformats.org/officeDocument/2006/customXml" ds:itemID="{970207ED-40A3-4409-8EF5-7F624DFEACE4}"/>
</file>

<file path=customXml/itemProps3.xml><?xml version="1.0" encoding="utf-8"?>
<ds:datastoreItem xmlns:ds="http://schemas.openxmlformats.org/officeDocument/2006/customXml" ds:itemID="{2CAEF686-B466-438B-A39E-21D634CFEC0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