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Bree Serif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bold.fntdata"/><Relationship Id="rId8" Type="http://schemas.openxmlformats.org/officeDocument/2006/relationships/slide" Target="slides/slide4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12" Type="http://schemas.openxmlformats.org/officeDocument/2006/relationships/font" Target="fonts/Roboto-regular.fntdata"/><Relationship Id="rId7" Type="http://schemas.openxmlformats.org/officeDocument/2006/relationships/slide" Target="slides/slide3.xml"/><Relationship Id="rId17" Type="http://schemas.openxmlformats.org/officeDocument/2006/relationships/customXml" Target="../customXml/item1.xml"/><Relationship Id="rId2" Type="http://schemas.openxmlformats.org/officeDocument/2006/relationships/presProps" Target="presProps.xml"/><Relationship Id="rId16" Type="http://schemas.openxmlformats.org/officeDocument/2006/relationships/font" Target="fonts/BreeSerif-regular.fntdata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5" Type="http://schemas.openxmlformats.org/officeDocument/2006/relationships/font" Target="fonts/Roboto-boldItalic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customXml" Target="../customXml/item3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722a30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f722a306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722a30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f722a306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f722a30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f722a3061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722a30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f722a306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722a30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f722a3061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356100" y="3003947"/>
            <a:ext cx="439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ENCRYPTION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356100" y="3508772"/>
            <a:ext cx="3487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  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26000" y="5006950"/>
            <a:ext cx="5658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What is Encryption?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process of making information hidden or secretive.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Encrypt = En + Crypto</a:t>
            </a:r>
            <a:b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En = Make</a:t>
            </a:r>
            <a:b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Crypto = Hidden/Secret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What is Encryption?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Encryption uses a key to make the information secretive (cipher).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Decryption also uses a key to unlock the cipher and make it accessible again.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Cryptography is the study or science 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concerned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with secret communication.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Types of Encryption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Asymmetric Encryption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Symmetric Encryption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The Difference?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Asymmetric uses two different keys for encrypting and decrypting.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Symmetric uses just one.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Asymmetric Encryption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Rivest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Shamir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Adleman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</a:t>
            </a: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ymmetric Encryption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Encryption Standard (DES)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Advanced Encryption Standard (AES)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77DE409-CE7C-4FE0-B75E-FA0921A4E945}"/>
</file>

<file path=customXml/itemProps2.xml><?xml version="1.0" encoding="utf-8"?>
<ds:datastoreItem xmlns:ds="http://schemas.openxmlformats.org/officeDocument/2006/customXml" ds:itemID="{6A144665-580B-4D3A-B72B-D1F533CF408A}"/>
</file>

<file path=customXml/itemProps3.xml><?xml version="1.0" encoding="utf-8"?>
<ds:datastoreItem xmlns:ds="http://schemas.openxmlformats.org/officeDocument/2006/customXml" ds:itemID="{A807818B-8AA9-454A-9FCA-1F6C657F33F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