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customXml" Target="../customXml/item3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customXml" Target="../customXml/item2.xml"/><Relationship Id="rId5" Type="http://schemas.openxmlformats.org/officeDocument/2006/relationships/slide" Target="slides/slide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7de4de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f7de4de74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7de4de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1f7de4de74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f7de4de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f7de4de74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11187" y="95130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Wireless Security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95375" y="4974431"/>
            <a:ext cx="702300" cy="136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Wireless Security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prevention of unauthorized access or damage to computers using wireless networks</a:t>
            </a:r>
            <a:endParaRPr i="0" sz="3200" u="none">
              <a:solidFill>
                <a:schemeClr val="dk1"/>
              </a:solidFill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78025" y="4967925"/>
            <a:ext cx="814800" cy="129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78025" y="4961438"/>
            <a:ext cx="6675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Wireless Security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Wired Equivalent Privacy (WEP)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Wi-Fi Protected Access (WPA)</a:t>
            </a:r>
            <a:endParaRPr/>
          </a:p>
        </p:txBody>
      </p:sp>
      <p:sp>
        <p:nvSpPr>
          <p:cNvPr id="43" name="Google Shape;43;p6"/>
          <p:cNvSpPr txBox="1"/>
          <p:nvPr/>
        </p:nvSpPr>
        <p:spPr>
          <a:xfrm>
            <a:off x="78025" y="4967925"/>
            <a:ext cx="814800" cy="129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78025" y="4961438"/>
            <a:ext cx="6675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WEP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Very weak with 64-bit and 128-bit </a:t>
            </a:r>
            <a:r>
              <a:rPr lang="en-US" sz="2400"/>
              <a:t>encryption</a:t>
            </a:r>
            <a:r>
              <a:rPr lang="en-US" sz="2400"/>
              <a:t> keys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Passwords can be cracked in minutes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Superseded by WPA in 2003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Still widely used</a:t>
            </a:r>
            <a:endParaRPr sz="2400"/>
          </a:p>
        </p:txBody>
      </p:sp>
      <p:sp>
        <p:nvSpPr>
          <p:cNvPr id="51" name="Google Shape;51;p7"/>
          <p:cNvSpPr txBox="1"/>
          <p:nvPr/>
        </p:nvSpPr>
        <p:spPr>
          <a:xfrm>
            <a:off x="78025" y="4967925"/>
            <a:ext cx="814800" cy="129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78025" y="4961438"/>
            <a:ext cx="6675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WPA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Developed by Wi-Fi Alliance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Massive security improvement over WEP with 256-bit encryption keys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Superseded by WPA2 in 2006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9" name="Google Shape;59;p8"/>
          <p:cNvSpPr txBox="1"/>
          <p:nvPr/>
        </p:nvSpPr>
        <p:spPr>
          <a:xfrm>
            <a:off x="78025" y="4967925"/>
            <a:ext cx="814800" cy="129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78025" y="4961438"/>
            <a:ext cx="6675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EEC6078-4A2F-4226-9F7D-7011E179C380}"/>
</file>

<file path=customXml/itemProps2.xml><?xml version="1.0" encoding="utf-8"?>
<ds:datastoreItem xmlns:ds="http://schemas.openxmlformats.org/officeDocument/2006/customXml" ds:itemID="{52C0A1C3-ACEF-473E-BA30-24CD5130C026}"/>
</file>

<file path=customXml/itemProps3.xml><?xml version="1.0" encoding="utf-8"?>
<ds:datastoreItem xmlns:ds="http://schemas.openxmlformats.org/officeDocument/2006/customXml" ds:itemID="{AA507B3E-A5E7-4FD4-B5B9-4278EFB615E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