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Bree Serif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oboto-regular.fntdata"/><Relationship Id="rId8" Type="http://schemas.openxmlformats.org/officeDocument/2006/relationships/slide" Target="slides/slide4.xml"/><Relationship Id="rId18" Type="http://schemas.openxmlformats.org/officeDocument/2006/relationships/customXml" Target="../customXml/item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font" Target="fonts/BreeSerif-regular.fntdata"/><Relationship Id="rId7" Type="http://schemas.openxmlformats.org/officeDocument/2006/relationships/slide" Target="slides/slide3.xml"/><Relationship Id="rId2" Type="http://schemas.openxmlformats.org/officeDocument/2006/relationships/presProps" Target="presProps.xml"/><Relationship Id="rId16" Type="http://schemas.openxmlformats.org/officeDocument/2006/relationships/font" Target="fonts/Roboto-boldItalic.fntdata"/><Relationship Id="rId20" Type="http://schemas.openxmlformats.org/officeDocument/2006/relationships/customXml" Target="../customXml/item3.xml"/><Relationship Id="rId11" Type="http://schemas.openxmlformats.org/officeDocument/2006/relationships/slide" Target="slides/slide7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5" Type="http://schemas.openxmlformats.org/officeDocument/2006/relationships/font" Target="fonts/Roboto-italic.fnt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f722a30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f722a3061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f72a02f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1f72a02f5f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f73a473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f73a4730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722a30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f722a3061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7d1b79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f7d1b79b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7d1b79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f7d1b79bd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4057575" y="2386225"/>
            <a:ext cx="5026500" cy="14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Hacking Methodology</a:t>
            </a:r>
            <a:endParaRPr sz="3600"/>
          </a:p>
        </p:txBody>
      </p:sp>
      <p:sp>
        <p:nvSpPr>
          <p:cNvPr id="28" name="Google Shape;28;p4"/>
          <p:cNvSpPr txBox="1"/>
          <p:nvPr/>
        </p:nvSpPr>
        <p:spPr>
          <a:xfrm>
            <a:off x="4356100" y="3508772"/>
            <a:ext cx="34878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  </a:t>
            </a:r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32525" y="4993950"/>
            <a:ext cx="5721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891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1 - Footprinting</a:t>
            </a:r>
            <a:endParaRPr i="0" sz="36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of passive methods of gaining information about a target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Whois queries, Google searches, job board searches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27725" y="5011800"/>
            <a:ext cx="5916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891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2 - Scanning</a:t>
            </a:r>
            <a:endParaRPr i="0" sz="36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more active way of gathering information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Port scanning, ping sweeps and physical observation of a target or facility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27725" y="5011800"/>
            <a:ext cx="5916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891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3 - Enumeration</a:t>
            </a:r>
            <a:endParaRPr i="0" sz="36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Much more detailed information is extracted in this phase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Usernames, passwords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7725" y="5011800"/>
            <a:ext cx="5916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891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4 - System Hacking</a:t>
            </a:r>
            <a:endParaRPr i="0" sz="36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 this stage, an attack is carried out based on all the information gathered thus far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27725" y="5011800"/>
            <a:ext cx="5916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891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5 - Escalation of Privileges</a:t>
            </a:r>
            <a:endParaRPr i="0" sz="30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Here the attacker tries to gain more control over the target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Moving from a low level account to an admin account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27725" y="5011800"/>
            <a:ext cx="5916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891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6</a:t>
            </a:r>
            <a:r>
              <a:rPr lang="en-US" sz="3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- Covering Tracks</a:t>
            </a:r>
            <a:endParaRPr i="0" sz="30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attacker tries to cover all his tracks and destroy any possible evidence to avoid detection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0"/>
          <p:cNvSpPr txBox="1"/>
          <p:nvPr/>
        </p:nvSpPr>
        <p:spPr>
          <a:xfrm>
            <a:off x="27725" y="5011800"/>
            <a:ext cx="5916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457200" y="2891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7</a:t>
            </a:r>
            <a:r>
              <a:rPr lang="en-US" sz="3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- Planting Backdoors</a:t>
            </a:r>
            <a:endParaRPr i="0" sz="30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backdoor allows an attacker to gain access to a system or network later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Moving from a low level account to an admin account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1"/>
          <p:cNvSpPr txBox="1"/>
          <p:nvPr/>
        </p:nvSpPr>
        <p:spPr>
          <a:xfrm>
            <a:off x="27725" y="5011800"/>
            <a:ext cx="5916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90CE37A-C869-4BD2-9D89-6CB424099CDD}"/>
</file>

<file path=customXml/itemProps2.xml><?xml version="1.0" encoding="utf-8"?>
<ds:datastoreItem xmlns:ds="http://schemas.openxmlformats.org/officeDocument/2006/customXml" ds:itemID="{26CF1B8C-C536-4BB7-9AE5-ADF351BE14E7}"/>
</file>

<file path=customXml/itemProps3.xml><?xml version="1.0" encoding="utf-8"?>
<ds:datastoreItem xmlns:ds="http://schemas.openxmlformats.org/officeDocument/2006/customXml" ds:itemID="{334E289D-C996-4A6F-862F-364BA9FB4B4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