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customXml" Target="../customXml/item2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customXml" Target="../customXml/item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e6604cb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e6604cb7e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6604cb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1e6604cb7e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6604cb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e6604cb7e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6604cb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e6604cb7e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966873" y="3706406"/>
            <a:ext cx="5565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1" lang="en-US" sz="4000">
                <a:solidFill>
                  <a:srgbClr val="333333"/>
                </a:solidFill>
              </a:rPr>
              <a:t>Honeypots &amp; DMZs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392275" y="4997925"/>
            <a:ext cx="751800" cy="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Honeypots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computer system that is a decoy to lure cybercriminals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Used to study attempts to gain unauthorized access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computer,applications and data simulate the behavior of a real system</a:t>
            </a:r>
            <a:endParaRPr sz="2000"/>
          </a:p>
        </p:txBody>
      </p:sp>
      <p:sp>
        <p:nvSpPr>
          <p:cNvPr id="35" name="Google Shape;35;p5"/>
          <p:cNvSpPr txBox="1"/>
          <p:nvPr/>
        </p:nvSpPr>
        <p:spPr>
          <a:xfrm>
            <a:off x="8355300" y="4997925"/>
            <a:ext cx="788700" cy="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Honeypots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Production Honeypot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Research Honeypot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2" name="Google Shape;42;p6"/>
          <p:cNvSpPr txBox="1"/>
          <p:nvPr/>
        </p:nvSpPr>
        <p:spPr>
          <a:xfrm>
            <a:off x="8355300" y="4997925"/>
            <a:ext cx="788700" cy="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</a:t>
            </a:r>
            <a:r>
              <a:rPr lang="en-US"/>
              <a:t>Honeypots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Run to enable close analysis of how attacks develop and progress in order to learn how to protect systems against them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9" name="Google Shape;49;p7"/>
          <p:cNvSpPr txBox="1"/>
          <p:nvPr/>
        </p:nvSpPr>
        <p:spPr>
          <a:xfrm>
            <a:off x="8355300" y="4997925"/>
            <a:ext cx="788700" cy="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Production </a:t>
            </a:r>
            <a:r>
              <a:rPr lang="en-US"/>
              <a:t>Honeypots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Placed inside a production network with other real servers to act as a decoy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They are designed to appear real and contain resources to attract and occupy hackers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objective is keep the hackers distracted while the real production servers are patched up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" name="Google Shape;56;p8"/>
          <p:cNvSpPr txBox="1"/>
          <p:nvPr/>
        </p:nvSpPr>
        <p:spPr>
          <a:xfrm>
            <a:off x="8355300" y="4997925"/>
            <a:ext cx="788700" cy="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Demilitarized Zone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physical or logical subnetwork that separates a local area network from other untrusted networks e.g the internet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External facing servers and resources are placed in the DMZ so they are accessible from the internet but the internal LAN is kept off limits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3" name="Google Shape;63;p9"/>
          <p:cNvSpPr txBox="1"/>
          <p:nvPr/>
        </p:nvSpPr>
        <p:spPr>
          <a:xfrm>
            <a:off x="8355300" y="4997925"/>
            <a:ext cx="788700" cy="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1BA862D-C565-4BFD-8CE6-3858FE766928}"/>
</file>

<file path=customXml/itemProps2.xml><?xml version="1.0" encoding="utf-8"?>
<ds:datastoreItem xmlns:ds="http://schemas.openxmlformats.org/officeDocument/2006/customXml" ds:itemID="{71DC37B7-3124-4D41-A431-DBA32BE7D991}"/>
</file>

<file path=customXml/itemProps3.xml><?xml version="1.0" encoding="utf-8"?>
<ds:datastoreItem xmlns:ds="http://schemas.openxmlformats.org/officeDocument/2006/customXml" ds:itemID="{282D5ACD-FD39-4E3C-A8B7-D53AA83F7B0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