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f6de7e2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1f6de7e23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f6de7e2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f6de7e23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f6de7e2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f6de7e23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0" y="9525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2" type="body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2" type="body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/>
        </p:nvSpPr>
        <p:spPr>
          <a:xfrm>
            <a:off x="3923929" y="2790924"/>
            <a:ext cx="48600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"/>
          <p:cNvSpPr txBox="1"/>
          <p:nvPr/>
        </p:nvSpPr>
        <p:spPr>
          <a:xfrm>
            <a:off x="3923928" y="1815331"/>
            <a:ext cx="486003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5">
            <a:hlinkClick r:id="rId3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-US"/>
              <a:t>  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152500" y="1333550"/>
            <a:ext cx="8739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Montserrat"/>
              <a:buChar char="❖"/>
            </a:pPr>
            <a:r>
              <a:rPr lang="en-US" sz="1800">
                <a:solidFill>
                  <a:srgbClr val="55555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Anti-virus software is used to protect a computer from malware.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Montserrat"/>
              <a:buChar char="❖"/>
            </a:pPr>
            <a:r>
              <a:rPr lang="en-US" sz="1800">
                <a:solidFill>
                  <a:srgbClr val="55555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Viruses detect malware by signatures i.e pattern of data that is known to be related to already identified malware.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55555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55555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88900" lvl="0" marL="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0" y="9525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/>
              <a:t>What is an Antivirus?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450" y="2779725"/>
            <a:ext cx="3918075" cy="19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95536" y="1131590"/>
            <a:ext cx="8496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-US"/>
              <a:t>  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152500" y="1333550"/>
            <a:ext cx="8739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Montserrat"/>
              <a:buChar char="❖"/>
            </a:pPr>
            <a:r>
              <a:rPr lang="en-US" sz="1800">
                <a:solidFill>
                  <a:srgbClr val="55555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Antiviruses can also use </a:t>
            </a:r>
            <a:r>
              <a:rPr i="1" lang="en-US" sz="1800">
                <a:solidFill>
                  <a:srgbClr val="55555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Heuristic</a:t>
            </a:r>
            <a:r>
              <a:rPr lang="en-US" sz="1800">
                <a:solidFill>
                  <a:srgbClr val="55555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methods i.e predicting a file is malicious by studying its behavior.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Montserrat"/>
              <a:buChar char="❖"/>
            </a:pPr>
            <a:r>
              <a:rPr lang="en-US" sz="1800">
                <a:solidFill>
                  <a:srgbClr val="55555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Sandbox Testing - the file is allowed to run in a controlled virtual system to see what it does.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Montserrat"/>
              <a:buChar char="❖"/>
            </a:pPr>
            <a:r>
              <a:rPr lang="en-US" sz="1800">
                <a:solidFill>
                  <a:srgbClr val="55555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Can result in a </a:t>
            </a:r>
            <a:r>
              <a:rPr i="1" lang="en-US" sz="1800">
                <a:solidFill>
                  <a:srgbClr val="55555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false positive - </a:t>
            </a:r>
            <a:r>
              <a:rPr lang="en-US" sz="1800">
                <a:solidFill>
                  <a:srgbClr val="55555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legit program classified as malware.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55555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55555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88900" lvl="0" marL="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0" y="9525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/>
              <a:t>What is an Antivirus?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925397" y="775625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-US"/>
              <a:t>Antivirus Operations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2231112" y="987574"/>
            <a:ext cx="6912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-US"/>
              <a:t>  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925381" y="1715445"/>
            <a:ext cx="6912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ontserrat"/>
              <a:buChar char="❖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On Access Scanning - The antivirus checks every file or program that is opened.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280"/>
              </a:spcBef>
              <a:spcAft>
                <a:spcPts val="0"/>
              </a:spcAft>
              <a:buSzPts val="1800"/>
              <a:buFont typeface="Montserrat"/>
              <a:buChar char="❖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Full System Scan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280"/>
              </a:spcBef>
              <a:spcAft>
                <a:spcPts val="0"/>
              </a:spcAft>
              <a:buSzPts val="1800"/>
              <a:buFont typeface="Montserrat"/>
              <a:buChar char="❖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Polymorphic virus - A virus that morphs or changes its code making it very difficult to be detected.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1925397" y="775625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-US"/>
              <a:t>Antivirus Software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2120212" y="162674"/>
            <a:ext cx="6912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-US"/>
              <a:t>     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1925381" y="1715445"/>
            <a:ext cx="6912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ontserrat"/>
              <a:buChar char="❖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Antiviruses differ in their detection rates.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280"/>
              </a:spcBef>
              <a:spcAft>
                <a:spcPts val="0"/>
              </a:spcAft>
              <a:buSzPts val="1800"/>
              <a:buFont typeface="Montserrat"/>
              <a:buChar char="❖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System resources usage.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