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Bree Serif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BreeSerif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f722a30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f722a3061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f722a30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1f722a3061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33be262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333be2625e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4356100" y="1674597"/>
            <a:ext cx="4392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PRIVACY, ANONYMITY &amp; PSEUDONYMITY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356100" y="3508772"/>
            <a:ext cx="34878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  </a:t>
            </a:r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32525" y="4993950"/>
            <a:ext cx="5721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891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What is Privacy?</a:t>
            </a:r>
            <a:endParaRPr i="0" sz="44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ability to protect valuable and sensitive information.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Privacy ensures that personal information is collected, processed, used and destroyed in a legal and fair manner. E.g medical records.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27725" y="5011800"/>
            <a:ext cx="5916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891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What is Anonymity?</a:t>
            </a:r>
            <a:endParaRPr i="0" sz="44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Keeping a user’s identity hidden.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Actions carried out cannot be traced back to the user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Hackers dream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 never be guaranteed.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27725" y="5011800"/>
            <a:ext cx="5916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891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What is Pseudonymity?</a:t>
            </a:r>
            <a:endParaRPr i="0" sz="30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near anonymous state where a user has a consistent identifier that is not their real name - pseudonym.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 pseudonymous systems, the real identities are available to the administrators. E.g Hookup sites.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7725" y="5011800"/>
            <a:ext cx="5916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891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Pseudo-anonymity ***</a:t>
            </a:r>
            <a:endParaRPr i="0" sz="30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appearance but not the </a:t>
            </a: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reality</a:t>
            </a: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of anonymity online.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Enables anonymous posting without the need for an identifier e.g pseudonym.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➔"/>
            </a:pPr>
            <a:r>
              <a:rPr lang="en-U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Users can still be traced through IP addresses and are generally required to provide some ID when signing up.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27725" y="5011800"/>
            <a:ext cx="591600" cy="10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