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Lato"/>
      <p:regular r:id="rId52"/>
      <p:bold r:id="rId53"/>
      <p:italic r:id="rId54"/>
      <p:boldItalic r:id="rId55"/>
    </p:embeddedFont>
    <p:embeddedFont>
      <p:font typeface="Permanent Marker"/>
      <p:regular r:id="rId56"/>
    </p:embeddedFont>
    <p:embeddedFont>
      <p:font typeface="Varela Round"/>
      <p:regular r:id="rId57"/>
    </p:embeddedFont>
    <p:embeddedFont>
      <p:font typeface="Candar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Candara-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andara-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7.xml"/><Relationship Id="rId55" Type="http://schemas.openxmlformats.org/officeDocument/2006/relationships/font" Target="fonts/Lato-boldItalic.fntdata"/><Relationship Id="rId10" Type="http://schemas.openxmlformats.org/officeDocument/2006/relationships/slide" Target="slides/slide6.xml"/><Relationship Id="rId54" Type="http://schemas.openxmlformats.org/officeDocument/2006/relationships/font" Target="fonts/Lato-italic.fntdata"/><Relationship Id="rId13" Type="http://schemas.openxmlformats.org/officeDocument/2006/relationships/slide" Target="slides/slide9.xml"/><Relationship Id="rId57" Type="http://schemas.openxmlformats.org/officeDocument/2006/relationships/font" Target="fonts/VarelaRound-regular.fntdata"/><Relationship Id="rId12" Type="http://schemas.openxmlformats.org/officeDocument/2006/relationships/slide" Target="slides/slide8.xml"/><Relationship Id="rId56" Type="http://schemas.openxmlformats.org/officeDocument/2006/relationships/font" Target="fonts/PermanentMarker-regular.fntdata"/><Relationship Id="rId15" Type="http://schemas.openxmlformats.org/officeDocument/2006/relationships/slide" Target="slides/slide11.xml"/><Relationship Id="rId59" Type="http://schemas.openxmlformats.org/officeDocument/2006/relationships/font" Target="fonts/Candara-bold.fntdata"/><Relationship Id="rId14" Type="http://schemas.openxmlformats.org/officeDocument/2006/relationships/slide" Target="slides/slide10.xml"/><Relationship Id="rId58" Type="http://schemas.openxmlformats.org/officeDocument/2006/relationships/font" Target="fonts/Candara-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1f7e002f_0_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61f7e002f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70" name="Google Shape;970;p3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My First Template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1f7e002f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61f7e002f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0" name="Google Shape;129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91" name="Google Shape;1291;p3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My First Template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1f7e002f_0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1f7e002f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1f7e002f_0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1f7e002f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1f7e002f_0_1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61f7e002f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1f7e002f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61f7e002f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 name="Google Shape;19;p2"/>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2"/>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1" name="Google Shape;71;p12"/>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2" name="Google Shape;72;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7" name="Google Shape;77;p13"/>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3"/>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4"/>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4" name="Google Shape;84;p14"/>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5" name="Google Shape;85;p14"/>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4"/>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7" name="Google Shape;87;p14"/>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1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6"/>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7" name="Google Shape;97;p16"/>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8" name="Google Shape;98;p16"/>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9" name="Google Shape;99;p1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7"/>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 name="Google Shape;104;p17"/>
          <p:cNvSpPr/>
          <p:nvPr>
            <p:ph idx="2" type="pic"/>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5" name="Google Shape;105;p17"/>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6" name="Google Shape;106;p1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1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1" name="Google Shape;111;p18"/>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5" name="Shape 115"/>
        <p:cNvGrpSpPr/>
        <p:nvPr/>
      </p:nvGrpSpPr>
      <p:grpSpPr>
        <a:xfrm>
          <a:off x="0" y="0"/>
          <a:ext cx="0" cy="0"/>
          <a:chOff x="0" y="0"/>
          <a:chExt cx="0" cy="0"/>
        </a:xfrm>
      </p:grpSpPr>
      <p:sp>
        <p:nvSpPr>
          <p:cNvPr id="116" name="Google Shape;116;p19"/>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7" name="Google Shape;117;p19"/>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3" name="Shape 23"/>
        <p:cNvGrpSpPr/>
        <p:nvPr/>
      </p:nvGrpSpPr>
      <p:grpSpPr>
        <a:xfrm>
          <a:off x="0" y="0"/>
          <a:ext cx="0" cy="0"/>
          <a:chOff x="0" y="0"/>
          <a:chExt cx="0" cy="0"/>
        </a:xfrm>
      </p:grpSpPr>
      <p:sp>
        <p:nvSpPr>
          <p:cNvPr id="24" name="Google Shape;24;p3"/>
          <p:cNvSpPr/>
          <p:nvPr>
            <p:ph idx="2" type="pic"/>
          </p:nvPr>
        </p:nvSpPr>
        <p:spPr>
          <a:xfrm>
            <a:off x="1028700" y="1485900"/>
            <a:ext cx="2489100" cy="2576700"/>
          </a:xfrm>
          <a:prstGeom prst="ellipse">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
          <p:cNvSpPr/>
          <p:nvPr>
            <p:ph idx="3" type="pic"/>
          </p:nvPr>
        </p:nvSpPr>
        <p:spPr>
          <a:xfrm>
            <a:off x="3606800" y="1485900"/>
            <a:ext cx="2489100" cy="2576700"/>
          </a:xfrm>
          <a:prstGeom prst="ellipse">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p:nvPr>
            <p:ph idx="4" type="pic"/>
          </p:nvPr>
        </p:nvSpPr>
        <p:spPr>
          <a:xfrm>
            <a:off x="6184900" y="1485900"/>
            <a:ext cx="2489100" cy="2576700"/>
          </a:xfrm>
          <a:prstGeom prst="ellipse">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3"/>
          <p:cNvSpPr/>
          <p:nvPr>
            <p:ph idx="5" type="pic"/>
          </p:nvPr>
        </p:nvSpPr>
        <p:spPr>
          <a:xfrm>
            <a:off x="8763000" y="1485900"/>
            <a:ext cx="2489100" cy="2576700"/>
          </a:xfrm>
          <a:prstGeom prst="ellipse">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empty_plank">
  <p:cSld name="7_empty_plank">
    <p:spTree>
      <p:nvGrpSpPr>
        <p:cNvPr id="28" name="Shape 28"/>
        <p:cNvGrpSpPr/>
        <p:nvPr/>
      </p:nvGrpSpPr>
      <p:grpSpPr>
        <a:xfrm>
          <a:off x="0" y="0"/>
          <a:ext cx="0" cy="0"/>
          <a:chOff x="0" y="0"/>
          <a:chExt cx="0" cy="0"/>
        </a:xfrm>
      </p:grpSpPr>
      <p:sp>
        <p:nvSpPr>
          <p:cNvPr id="29" name="Google Shape;29;p4"/>
          <p:cNvSpPr txBox="1"/>
          <p:nvPr>
            <p:ph type="title"/>
          </p:nvPr>
        </p:nvSpPr>
        <p:spPr>
          <a:xfrm>
            <a:off x="2921000" y="266700"/>
            <a:ext cx="6350100" cy="5589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rgbClr val="7F7F7F"/>
              </a:buClr>
              <a:buSzPts val="3733"/>
              <a:buFont typeface="Calibri"/>
              <a:buNone/>
              <a:defRPr b="1" i="0" sz="3733" u="none" cap="none" strike="noStrike">
                <a:solidFill>
                  <a:srgbClr val="7F7F7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0" name="Google Shape;30;p4"/>
          <p:cNvSpPr txBox="1"/>
          <p:nvPr>
            <p:ph idx="1" type="body"/>
          </p:nvPr>
        </p:nvSpPr>
        <p:spPr>
          <a:xfrm>
            <a:off x="4362451" y="837239"/>
            <a:ext cx="3467100" cy="267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90000"/>
              </a:lnSpc>
              <a:spcBef>
                <a:spcPts val="1000"/>
              </a:spcBef>
              <a:spcAft>
                <a:spcPts val="0"/>
              </a:spcAft>
              <a:buClr>
                <a:srgbClr val="7F7F7F"/>
              </a:buClr>
              <a:buSzPts val="2133"/>
              <a:buFont typeface="Arial"/>
              <a:buNone/>
              <a:defRPr b="1" i="0" sz="2133" u="none" cap="none" strike="noStrike">
                <a:solidFill>
                  <a:srgbClr val="7F7F7F"/>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333"/>
              <a:buFont typeface="Arial"/>
              <a:buNone/>
              <a:defRPr b="0" i="0" sz="1333"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3" name="Google Shape;33;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_up">
  <p:cSld name="mock_up">
    <p:spTree>
      <p:nvGrpSpPr>
        <p:cNvPr id="36" name="Shape 36"/>
        <p:cNvGrpSpPr/>
        <p:nvPr/>
      </p:nvGrpSpPr>
      <p:grpSpPr>
        <a:xfrm>
          <a:off x="0" y="0"/>
          <a:ext cx="0" cy="0"/>
          <a:chOff x="0" y="0"/>
          <a:chExt cx="0" cy="0"/>
        </a:xfrm>
      </p:grpSpPr>
      <p:sp>
        <p:nvSpPr>
          <p:cNvPr id="37" name="Google Shape;37;p6"/>
          <p:cNvSpPr txBox="1"/>
          <p:nvPr>
            <p:ph type="title"/>
          </p:nvPr>
        </p:nvSpPr>
        <p:spPr>
          <a:xfrm>
            <a:off x="3133803" y="377480"/>
            <a:ext cx="5924400" cy="4134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rgbClr val="7F7F7F"/>
              </a:buClr>
              <a:buSzPts val="3200"/>
              <a:buFont typeface="Calibri"/>
              <a:buNone/>
              <a:defRPr b="1" i="0" sz="3200" u="none" cap="none" strike="noStrike">
                <a:solidFill>
                  <a:srgbClr val="7F7F7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8" name="Google Shape;38;p6"/>
          <p:cNvSpPr txBox="1"/>
          <p:nvPr>
            <p:ph idx="1" type="body"/>
          </p:nvPr>
        </p:nvSpPr>
        <p:spPr>
          <a:xfrm>
            <a:off x="4362451" y="837239"/>
            <a:ext cx="3467100" cy="267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90000"/>
              </a:lnSpc>
              <a:spcBef>
                <a:spcPts val="1000"/>
              </a:spcBef>
              <a:spcAft>
                <a:spcPts val="0"/>
              </a:spcAft>
              <a:buClr>
                <a:srgbClr val="7F7F7F"/>
              </a:buClr>
              <a:buSzPts val="2133"/>
              <a:buFont typeface="Arial"/>
              <a:buNone/>
              <a:defRPr b="1" i="0" sz="2133" u="none" cap="none" strike="noStrike">
                <a:solidFill>
                  <a:srgbClr val="7F7F7F"/>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333"/>
              <a:buFont typeface="Arial"/>
              <a:buNone/>
              <a:defRPr b="0" i="0" sz="1333"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p:cSld name="5">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1" name="Google Shape;41;p7"/>
          <p:cNvSpPr/>
          <p:nvPr>
            <p:ph idx="2" type="pic"/>
          </p:nvPr>
        </p:nvSpPr>
        <p:spPr>
          <a:xfrm>
            <a:off x="954088" y="1685572"/>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7"/>
          <p:cNvSpPr/>
          <p:nvPr>
            <p:ph idx="3" type="pic"/>
          </p:nvPr>
        </p:nvSpPr>
        <p:spPr>
          <a:xfrm>
            <a:off x="3585880" y="1685572"/>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7"/>
          <p:cNvSpPr/>
          <p:nvPr>
            <p:ph idx="4" type="pic"/>
          </p:nvPr>
        </p:nvSpPr>
        <p:spPr>
          <a:xfrm>
            <a:off x="6217672" y="1685572"/>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p:nvPr>
            <p:ph idx="5" type="pic"/>
          </p:nvPr>
        </p:nvSpPr>
        <p:spPr>
          <a:xfrm>
            <a:off x="8849466" y="1685572"/>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p:nvPr>
            <p:ph idx="6" type="pic"/>
          </p:nvPr>
        </p:nvSpPr>
        <p:spPr>
          <a:xfrm>
            <a:off x="954088" y="3721091"/>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p:nvPr>
            <p:ph idx="7" type="pic"/>
          </p:nvPr>
        </p:nvSpPr>
        <p:spPr>
          <a:xfrm>
            <a:off x="3585880" y="3721091"/>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p:nvPr>
            <p:ph idx="8" type="pic"/>
          </p:nvPr>
        </p:nvSpPr>
        <p:spPr>
          <a:xfrm>
            <a:off x="6217672" y="3721091"/>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p:nvPr>
            <p:ph idx="9" type="pic"/>
          </p:nvPr>
        </p:nvSpPr>
        <p:spPr>
          <a:xfrm>
            <a:off x="8849466" y="3721091"/>
            <a:ext cx="2475000" cy="18816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ockUp7">
  <p:cSld name="2_MockUp7">
    <p:spTree>
      <p:nvGrpSpPr>
        <p:cNvPr id="49" name="Shape 49"/>
        <p:cNvGrpSpPr/>
        <p:nvPr/>
      </p:nvGrpSpPr>
      <p:grpSpPr>
        <a:xfrm>
          <a:off x="0" y="0"/>
          <a:ext cx="0" cy="0"/>
          <a:chOff x="0" y="0"/>
          <a:chExt cx="0" cy="0"/>
        </a:xfrm>
      </p:grpSpPr>
      <p:sp>
        <p:nvSpPr>
          <p:cNvPr id="50" name="Google Shape;50;p8"/>
          <p:cNvSpPr/>
          <p:nvPr>
            <p:ph idx="2" type="pic"/>
          </p:nvPr>
        </p:nvSpPr>
        <p:spPr>
          <a:xfrm>
            <a:off x="8630708" y="1309918"/>
            <a:ext cx="2373900" cy="3180600"/>
          </a:xfrm>
          <a:prstGeom prst="rect">
            <a:avLst/>
          </a:prstGeom>
          <a:solidFill>
            <a:srgbClr val="F2F2F2"/>
          </a:solidFill>
          <a:ln>
            <a:noFill/>
          </a:ln>
        </p:spPr>
        <p:txBody>
          <a:bodyPr anchorCtr="0" anchor="b" bIns="91425" lIns="91425" spcFirstLastPara="1" rIns="91425" wrap="square" tIns="91425">
            <a:noAutofit/>
          </a:bodyPr>
          <a:lstStyle>
            <a:lvl1pPr lvl="0" marR="0" rtl="0" algn="ctr">
              <a:lnSpc>
                <a:spcPct val="90000"/>
              </a:lnSpc>
              <a:spcBef>
                <a:spcPts val="1000"/>
              </a:spcBef>
              <a:spcAft>
                <a:spcPts val="0"/>
              </a:spcAft>
              <a:buClr>
                <a:srgbClr val="7F7F7F"/>
              </a:buClr>
              <a:buSzPts val="533"/>
              <a:buFont typeface="Arial"/>
              <a:buNone/>
              <a:defRPr b="0" i="0" sz="533" u="none" cap="none" strike="noStrike">
                <a:solidFill>
                  <a:srgbClr val="7F7F7F"/>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8"/>
          <p:cNvSpPr/>
          <p:nvPr>
            <p:ph idx="3" type="pic"/>
          </p:nvPr>
        </p:nvSpPr>
        <p:spPr>
          <a:xfrm>
            <a:off x="7884823" y="2732897"/>
            <a:ext cx="1049100" cy="1890000"/>
          </a:xfrm>
          <a:prstGeom prst="rect">
            <a:avLst/>
          </a:prstGeom>
          <a:solidFill>
            <a:srgbClr val="F2F2F2"/>
          </a:solidFill>
          <a:ln>
            <a:noFill/>
          </a:ln>
        </p:spPr>
        <p:txBody>
          <a:bodyPr anchorCtr="0" anchor="b" bIns="91425" lIns="91425" spcFirstLastPara="1" rIns="91425" wrap="square" tIns="91425">
            <a:noAutofit/>
          </a:bodyPr>
          <a:lstStyle>
            <a:lvl1pPr lvl="0" marR="0" rtl="0" algn="ctr">
              <a:lnSpc>
                <a:spcPct val="90000"/>
              </a:lnSpc>
              <a:spcBef>
                <a:spcPts val="1000"/>
              </a:spcBef>
              <a:spcAft>
                <a:spcPts val="0"/>
              </a:spcAft>
              <a:buClr>
                <a:srgbClr val="7F7F7F"/>
              </a:buClr>
              <a:buSzPts val="533"/>
              <a:buFont typeface="Arial"/>
              <a:buNone/>
              <a:defRPr b="0" i="0" sz="533" u="none" cap="none" strike="noStrike">
                <a:solidFill>
                  <a:srgbClr val="7F7F7F"/>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type="title"/>
          </p:nvPr>
        </p:nvSpPr>
        <p:spPr>
          <a:xfrm>
            <a:off x="333676" y="356628"/>
            <a:ext cx="11524500" cy="4713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rgbClr val="7F7F7F"/>
              </a:buClr>
              <a:buSzPts val="3200"/>
              <a:buFont typeface="Calibri"/>
              <a:buNone/>
              <a:defRPr b="1" i="0" sz="3200" u="none" cap="none" strike="noStrike">
                <a:solidFill>
                  <a:srgbClr val="7F7F7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8"/>
          <p:cNvSpPr txBox="1"/>
          <p:nvPr>
            <p:ph idx="1" type="body"/>
          </p:nvPr>
        </p:nvSpPr>
        <p:spPr>
          <a:xfrm>
            <a:off x="333677" y="825950"/>
            <a:ext cx="11524500" cy="267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90000"/>
              </a:lnSpc>
              <a:spcBef>
                <a:spcPts val="1000"/>
              </a:spcBef>
              <a:spcAft>
                <a:spcPts val="0"/>
              </a:spcAft>
              <a:buClr>
                <a:srgbClr val="7F7F7F"/>
              </a:buClr>
              <a:buSzPts val="1600"/>
              <a:buFont typeface="Arial"/>
              <a:buNone/>
              <a:defRPr b="1" i="0" sz="1600" u="none" cap="none" strike="noStrike">
                <a:solidFill>
                  <a:srgbClr val="7F7F7F"/>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333"/>
              <a:buFont typeface="Arial"/>
              <a:buNone/>
              <a:defRPr b="0" i="0" sz="1333"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MockUp7">
  <p:cSld name="4_MockUp7">
    <p:spTree>
      <p:nvGrpSpPr>
        <p:cNvPr id="54" name="Shape 54"/>
        <p:cNvGrpSpPr/>
        <p:nvPr/>
      </p:nvGrpSpPr>
      <p:grpSpPr>
        <a:xfrm>
          <a:off x="0" y="0"/>
          <a:ext cx="0" cy="0"/>
          <a:chOff x="0" y="0"/>
          <a:chExt cx="0" cy="0"/>
        </a:xfrm>
      </p:grpSpPr>
      <p:sp>
        <p:nvSpPr>
          <p:cNvPr id="55" name="Google Shape;55;p9"/>
          <p:cNvSpPr txBox="1"/>
          <p:nvPr>
            <p:ph type="title"/>
          </p:nvPr>
        </p:nvSpPr>
        <p:spPr>
          <a:xfrm>
            <a:off x="333676" y="356628"/>
            <a:ext cx="11524500" cy="4713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rgbClr val="7F7F7F"/>
              </a:buClr>
              <a:buSzPts val="3200"/>
              <a:buFont typeface="Calibri"/>
              <a:buNone/>
              <a:defRPr b="1" i="0" sz="3200" u="none" cap="none" strike="noStrike">
                <a:solidFill>
                  <a:srgbClr val="7F7F7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9"/>
          <p:cNvSpPr txBox="1"/>
          <p:nvPr>
            <p:ph idx="1" type="body"/>
          </p:nvPr>
        </p:nvSpPr>
        <p:spPr>
          <a:xfrm>
            <a:off x="333677" y="825950"/>
            <a:ext cx="11524500" cy="267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90000"/>
              </a:lnSpc>
              <a:spcBef>
                <a:spcPts val="1000"/>
              </a:spcBef>
              <a:spcAft>
                <a:spcPts val="0"/>
              </a:spcAft>
              <a:buClr>
                <a:srgbClr val="7F7F7F"/>
              </a:buClr>
              <a:buSzPts val="1600"/>
              <a:buFont typeface="Arial"/>
              <a:buNone/>
              <a:defRPr b="1" i="0" sz="1600" u="none" cap="none" strike="noStrike">
                <a:solidFill>
                  <a:srgbClr val="7F7F7F"/>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333"/>
              <a:buFont typeface="Arial"/>
              <a:buNone/>
              <a:defRPr b="0" i="0" sz="1333"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7" name="Google Shape;57;p9"/>
          <p:cNvSpPr/>
          <p:nvPr>
            <p:ph idx="2" type="pic"/>
          </p:nvPr>
        </p:nvSpPr>
        <p:spPr>
          <a:xfrm>
            <a:off x="6382491" y="3044954"/>
            <a:ext cx="4946400" cy="3072300"/>
          </a:xfrm>
          <a:prstGeom prst="rect">
            <a:avLst/>
          </a:prstGeom>
          <a:solidFill>
            <a:srgbClr val="F2F2F2"/>
          </a:solidFill>
          <a:ln>
            <a:noFill/>
          </a:ln>
        </p:spPr>
        <p:txBody>
          <a:bodyPr anchorCtr="0" anchor="b" bIns="91425" lIns="91425" spcFirstLastPara="1" rIns="91425" wrap="square" tIns="91425">
            <a:noAutofit/>
          </a:bodyPr>
          <a:lstStyle>
            <a:lvl1pPr lvl="0" marR="0" rtl="0" algn="ctr">
              <a:lnSpc>
                <a:spcPct val="90000"/>
              </a:lnSpc>
              <a:spcBef>
                <a:spcPts val="1000"/>
              </a:spcBef>
              <a:spcAft>
                <a:spcPts val="0"/>
              </a:spcAft>
              <a:buClr>
                <a:srgbClr val="7F7F7F"/>
              </a:buClr>
              <a:buSzPts val="1333"/>
              <a:buFont typeface="Arial"/>
              <a:buNone/>
              <a:defRPr b="0" i="0" sz="1333" u="none" cap="none" strike="noStrike">
                <a:solidFill>
                  <a:srgbClr val="7F7F7F"/>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8" name="Shape 58"/>
        <p:cNvGrpSpPr/>
        <p:nvPr/>
      </p:nvGrpSpPr>
      <p:grpSpPr>
        <a:xfrm>
          <a:off x="0" y="0"/>
          <a:ext cx="0" cy="0"/>
          <a:chOff x="0" y="0"/>
          <a:chExt cx="0" cy="0"/>
        </a:xfrm>
      </p:grpSpPr>
      <p:sp>
        <p:nvSpPr>
          <p:cNvPr id="59" name="Google Shape;59;p10"/>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2.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powerpoint.sage-fox.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F1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1" y="1"/>
            <a:ext cx="12192000" cy="6858000"/>
          </a:xfrm>
          <a:prstGeom prst="rect">
            <a:avLst/>
          </a:prstGeom>
          <a:solidFill>
            <a:srgbClr val="0E0F11">
              <a:alpha val="6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 name="Google Shape;16;p1">
            <a:hlinkClick r:id="rId1"/>
          </p:cNvPr>
          <p:cNvPicPr preferRelativeResize="0"/>
          <p:nvPr/>
        </p:nvPicPr>
        <p:blipFill rotWithShape="1">
          <a:blip r:embed="rId2">
            <a:alphaModFix/>
          </a:blip>
          <a:srcRect b="0" l="0" r="0" t="0"/>
          <a:stretch/>
        </p:blipFill>
        <p:spPr>
          <a:xfrm>
            <a:off x="11826240" y="6757593"/>
            <a:ext cx="365760" cy="1004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28.png"/><Relationship Id="rId5"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27.jpg"/><Relationship Id="rId5" Type="http://schemas.openxmlformats.org/officeDocument/2006/relationships/image" Target="../media/image13.jpg"/><Relationship Id="rId6" Type="http://schemas.openxmlformats.org/officeDocument/2006/relationships/image" Target="../media/image22.jpg"/><Relationship Id="rId7"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jpg"/><Relationship Id="rId4" Type="http://schemas.openxmlformats.org/officeDocument/2006/relationships/image" Target="../media/image14.jpg"/><Relationship Id="rId9" Type="http://schemas.openxmlformats.org/officeDocument/2006/relationships/image" Target="../media/image15.jpg"/><Relationship Id="rId5" Type="http://schemas.openxmlformats.org/officeDocument/2006/relationships/image" Target="../media/image21.jpg"/><Relationship Id="rId6" Type="http://schemas.openxmlformats.org/officeDocument/2006/relationships/image" Target="../media/image25.jpg"/><Relationship Id="rId7" Type="http://schemas.openxmlformats.org/officeDocument/2006/relationships/image" Target="../media/image19.jpg"/><Relationship Id="rId8"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 Id="rId4" Type="http://schemas.openxmlformats.org/officeDocument/2006/relationships/image" Target="../media/image17.jpg"/><Relationship Id="rId5" Type="http://schemas.openxmlformats.org/officeDocument/2006/relationships/image" Target="../media/image20.jpg"/><Relationship Id="rId6"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31.jpg"/><Relationship Id="rId5"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7.jpg"/><Relationship Id="rId4" Type="http://schemas.openxmlformats.org/officeDocument/2006/relationships/image" Target="../media/image23.jpg"/><Relationship Id="rId5"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 Id="rId4" Type="http://schemas.openxmlformats.org/officeDocument/2006/relationships/image" Target="../media/image27.jpg"/><Relationship Id="rId5" Type="http://schemas.openxmlformats.org/officeDocument/2006/relationships/image" Target="../media/image4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jpg"/><Relationship Id="rId4" Type="http://schemas.openxmlformats.org/officeDocument/2006/relationships/image" Target="../media/image39.jpg"/><Relationship Id="rId5" Type="http://schemas.openxmlformats.org/officeDocument/2006/relationships/image" Target="../media/image38.jpg"/><Relationship Id="rId6" Type="http://schemas.openxmlformats.org/officeDocument/2006/relationships/image" Target="../media/image34.jpg"/><Relationship Id="rId7" Type="http://schemas.openxmlformats.org/officeDocument/2006/relationships/image" Target="../media/image32.jpg"/><Relationship Id="rId8" Type="http://schemas.openxmlformats.org/officeDocument/2006/relationships/image" Target="../media/image3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jpg"/><Relationship Id="rId4" Type="http://schemas.openxmlformats.org/officeDocument/2006/relationships/image" Target="../media/image4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jpg"/><Relationship Id="rId4" Type="http://schemas.openxmlformats.org/officeDocument/2006/relationships/image" Target="../media/image4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jpg"/><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40.jpg"/><Relationship Id="rId5" Type="http://schemas.openxmlformats.org/officeDocument/2006/relationships/hyperlink" Target="http://powerpoint.sage-fox.com/" TargetMode="External"/><Relationship Id="rId6"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jpg"/><Relationship Id="rId4" Type="http://schemas.openxmlformats.org/officeDocument/2006/relationships/image" Target="../media/image49.jpg"/><Relationship Id="rId5" Type="http://schemas.openxmlformats.org/officeDocument/2006/relationships/image" Target="../media/image24.jpg"/><Relationship Id="rId6" Type="http://schemas.openxmlformats.org/officeDocument/2006/relationships/image" Target="../media/image4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jpg"/><Relationship Id="rId4" Type="http://schemas.openxmlformats.org/officeDocument/2006/relationships/image" Target="../media/image43.jpg"/><Relationship Id="rId5" Type="http://schemas.openxmlformats.org/officeDocument/2006/relationships/image" Target="../media/image48.jpg"/><Relationship Id="rId6" Type="http://schemas.openxmlformats.org/officeDocument/2006/relationships/image" Target="../media/image45.jpg"/><Relationship Id="rId7" Type="http://schemas.openxmlformats.org/officeDocument/2006/relationships/image" Target="../media/image4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7.jpg"/><Relationship Id="rId4" Type="http://schemas.openxmlformats.org/officeDocument/2006/relationships/hyperlink" Target="http://slides.sage-fox.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0"/>
          <p:cNvSpPr txBox="1"/>
          <p:nvPr/>
        </p:nvSpPr>
        <p:spPr>
          <a:xfrm>
            <a:off x="2560822" y="2696650"/>
            <a:ext cx="6573300" cy="113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6000">
                <a:solidFill>
                  <a:srgbClr val="FF0000"/>
                </a:solidFill>
                <a:latin typeface="Permanent Marker"/>
                <a:ea typeface="Permanent Marker"/>
                <a:cs typeface="Permanent Marker"/>
                <a:sym typeface="Permanent Marker"/>
              </a:rPr>
              <a:t>RANSOMWARE</a:t>
            </a:r>
            <a:endParaRPr sz="6000">
              <a:solidFill>
                <a:srgbClr val="FF0000"/>
              </a:solidFill>
              <a:latin typeface="Permanent Marker"/>
              <a:ea typeface="Permanent Marker"/>
              <a:cs typeface="Permanent Marker"/>
              <a:sym typeface="Permanent Mark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29"/>
          <p:cNvSpPr txBox="1"/>
          <p:nvPr/>
        </p:nvSpPr>
        <p:spPr>
          <a:xfrm>
            <a:off x="1711400" y="1898775"/>
            <a:ext cx="8207100" cy="871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9600">
                <a:solidFill>
                  <a:srgbClr val="FF0000"/>
                </a:solidFill>
                <a:latin typeface="Permanent Marker"/>
                <a:ea typeface="Permanent Marker"/>
                <a:cs typeface="Permanent Marker"/>
                <a:sym typeface="Permanent Marker"/>
              </a:rPr>
              <a:t>SHOULD I PAY?</a:t>
            </a:r>
            <a:endParaRPr sz="9600">
              <a:solidFill>
                <a:srgbClr val="FF0000"/>
              </a:solidFill>
              <a:latin typeface="Permanent Marker"/>
              <a:ea typeface="Permanent Marker"/>
              <a:cs typeface="Permanent Marker"/>
              <a:sym typeface="Permanent Mark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grpSp>
        <p:nvGrpSpPr>
          <p:cNvPr id="246" name="Google Shape;246;p30"/>
          <p:cNvGrpSpPr/>
          <p:nvPr/>
        </p:nvGrpSpPr>
        <p:grpSpPr>
          <a:xfrm>
            <a:off x="3975101" y="1701801"/>
            <a:ext cx="4476751" cy="4622801"/>
            <a:chOff x="2981325" y="1390650"/>
            <a:chExt cx="3357563" cy="3467101"/>
          </a:xfrm>
        </p:grpSpPr>
        <p:sp>
          <p:nvSpPr>
            <p:cNvPr id="247" name="Google Shape;247;p30"/>
            <p:cNvSpPr/>
            <p:nvPr/>
          </p:nvSpPr>
          <p:spPr>
            <a:xfrm>
              <a:off x="4224338" y="3878263"/>
              <a:ext cx="855663" cy="657225"/>
            </a:xfrm>
            <a:custGeom>
              <a:rect b="b" l="l" r="r" t="t"/>
              <a:pathLst>
                <a:path extrusionOk="0" h="90" w="117">
                  <a:moveTo>
                    <a:pt x="58" y="3"/>
                  </a:moveTo>
                  <a:cubicBezTo>
                    <a:pt x="53" y="3"/>
                    <a:pt x="48" y="2"/>
                    <a:pt x="43" y="0"/>
                  </a:cubicBezTo>
                  <a:cubicBezTo>
                    <a:pt x="33" y="38"/>
                    <a:pt x="8" y="77"/>
                    <a:pt x="0" y="90"/>
                  </a:cubicBezTo>
                  <a:cubicBezTo>
                    <a:pt x="58" y="90"/>
                    <a:pt x="58" y="90"/>
                    <a:pt x="58" y="90"/>
                  </a:cubicBezTo>
                  <a:cubicBezTo>
                    <a:pt x="117" y="90"/>
                    <a:pt x="117" y="90"/>
                    <a:pt x="117" y="90"/>
                  </a:cubicBezTo>
                  <a:cubicBezTo>
                    <a:pt x="108" y="77"/>
                    <a:pt x="85" y="38"/>
                    <a:pt x="74" y="0"/>
                  </a:cubicBezTo>
                  <a:cubicBezTo>
                    <a:pt x="69" y="2"/>
                    <a:pt x="64" y="3"/>
                    <a:pt x="58" y="3"/>
                  </a:cubicBezTo>
                  <a:close/>
                </a:path>
              </a:pathLst>
            </a:cu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48" name="Google Shape;248;p30"/>
            <p:cNvSpPr/>
            <p:nvPr/>
          </p:nvSpPr>
          <p:spPr>
            <a:xfrm>
              <a:off x="4406900" y="3724275"/>
              <a:ext cx="490538" cy="174625"/>
            </a:xfrm>
            <a:custGeom>
              <a:rect b="b" l="l" r="r" t="t"/>
              <a:pathLst>
                <a:path extrusionOk="0" h="24" w="67">
                  <a:moveTo>
                    <a:pt x="0" y="0"/>
                  </a:moveTo>
                  <a:cubicBezTo>
                    <a:pt x="0" y="9"/>
                    <a:pt x="7" y="17"/>
                    <a:pt x="18" y="21"/>
                  </a:cubicBezTo>
                  <a:cubicBezTo>
                    <a:pt x="23" y="23"/>
                    <a:pt x="28" y="24"/>
                    <a:pt x="33" y="24"/>
                  </a:cubicBezTo>
                  <a:cubicBezTo>
                    <a:pt x="39" y="24"/>
                    <a:pt x="44" y="23"/>
                    <a:pt x="49" y="21"/>
                  </a:cubicBezTo>
                  <a:cubicBezTo>
                    <a:pt x="60" y="17"/>
                    <a:pt x="67" y="9"/>
                    <a:pt x="67" y="0"/>
                  </a:cubicBezTo>
                  <a:cubicBezTo>
                    <a:pt x="45" y="0"/>
                    <a:pt x="45" y="0"/>
                    <a:pt x="45" y="0"/>
                  </a:cubicBezTo>
                  <a:cubicBezTo>
                    <a:pt x="33" y="0"/>
                    <a:pt x="33" y="0"/>
                    <a:pt x="33" y="0"/>
                  </a:cubicBezTo>
                  <a:cubicBezTo>
                    <a:pt x="22" y="0"/>
                    <a:pt x="22" y="0"/>
                    <a:pt x="22" y="0"/>
                  </a:cubicBezTo>
                  <a:lnTo>
                    <a:pt x="0" y="0"/>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49" name="Google Shape;249;p30"/>
            <p:cNvSpPr/>
            <p:nvPr/>
          </p:nvSpPr>
          <p:spPr>
            <a:xfrm>
              <a:off x="3632200" y="4535488"/>
              <a:ext cx="2041525" cy="322263"/>
            </a:xfrm>
            <a:custGeom>
              <a:rect b="b" l="l" r="r" t="t"/>
              <a:pathLst>
                <a:path extrusionOk="0" h="44" w="279">
                  <a:moveTo>
                    <a:pt x="67" y="0"/>
                  </a:moveTo>
                  <a:cubicBezTo>
                    <a:pt x="23" y="0"/>
                    <a:pt x="23" y="0"/>
                    <a:pt x="23" y="0"/>
                  </a:cubicBezTo>
                  <a:cubicBezTo>
                    <a:pt x="11" y="0"/>
                    <a:pt x="0" y="11"/>
                    <a:pt x="0" y="23"/>
                  </a:cubicBezTo>
                  <a:cubicBezTo>
                    <a:pt x="0" y="35"/>
                    <a:pt x="11" y="44"/>
                    <a:pt x="23" y="44"/>
                  </a:cubicBezTo>
                  <a:cubicBezTo>
                    <a:pt x="67" y="44"/>
                    <a:pt x="67" y="44"/>
                    <a:pt x="67" y="44"/>
                  </a:cubicBezTo>
                  <a:moveTo>
                    <a:pt x="256" y="0"/>
                  </a:moveTo>
                  <a:cubicBezTo>
                    <a:pt x="198" y="0"/>
                    <a:pt x="198" y="0"/>
                    <a:pt x="198" y="0"/>
                  </a:cubicBezTo>
                  <a:cubicBezTo>
                    <a:pt x="174" y="0"/>
                    <a:pt x="174" y="0"/>
                    <a:pt x="174" y="0"/>
                  </a:cubicBezTo>
                  <a:cubicBezTo>
                    <a:pt x="173" y="0"/>
                    <a:pt x="173" y="0"/>
                    <a:pt x="173" y="0"/>
                  </a:cubicBezTo>
                  <a:cubicBezTo>
                    <a:pt x="171" y="0"/>
                    <a:pt x="171" y="0"/>
                    <a:pt x="171" y="0"/>
                  </a:cubicBezTo>
                  <a:cubicBezTo>
                    <a:pt x="169" y="0"/>
                    <a:pt x="169" y="0"/>
                    <a:pt x="169" y="0"/>
                  </a:cubicBezTo>
                  <a:cubicBezTo>
                    <a:pt x="167" y="0"/>
                    <a:pt x="167" y="0"/>
                    <a:pt x="167" y="0"/>
                  </a:cubicBezTo>
                  <a:cubicBezTo>
                    <a:pt x="166" y="0"/>
                    <a:pt x="166" y="0"/>
                    <a:pt x="166" y="0"/>
                  </a:cubicBezTo>
                  <a:cubicBezTo>
                    <a:pt x="164" y="0"/>
                    <a:pt x="164" y="0"/>
                    <a:pt x="164" y="0"/>
                  </a:cubicBezTo>
                  <a:cubicBezTo>
                    <a:pt x="163" y="0"/>
                    <a:pt x="163" y="0"/>
                    <a:pt x="163" y="0"/>
                  </a:cubicBezTo>
                  <a:cubicBezTo>
                    <a:pt x="161" y="0"/>
                    <a:pt x="161" y="0"/>
                    <a:pt x="161" y="0"/>
                  </a:cubicBezTo>
                  <a:cubicBezTo>
                    <a:pt x="160" y="0"/>
                    <a:pt x="160" y="0"/>
                    <a:pt x="160" y="0"/>
                  </a:cubicBezTo>
                  <a:cubicBezTo>
                    <a:pt x="158" y="0"/>
                    <a:pt x="158" y="0"/>
                    <a:pt x="158" y="0"/>
                  </a:cubicBezTo>
                  <a:cubicBezTo>
                    <a:pt x="157" y="0"/>
                    <a:pt x="157" y="0"/>
                    <a:pt x="157" y="0"/>
                  </a:cubicBezTo>
                  <a:cubicBezTo>
                    <a:pt x="156" y="0"/>
                    <a:pt x="156" y="0"/>
                    <a:pt x="156" y="0"/>
                  </a:cubicBezTo>
                  <a:cubicBezTo>
                    <a:pt x="155" y="0"/>
                    <a:pt x="155" y="0"/>
                    <a:pt x="155" y="0"/>
                  </a:cubicBezTo>
                  <a:cubicBezTo>
                    <a:pt x="154" y="0"/>
                    <a:pt x="154" y="0"/>
                    <a:pt x="154" y="0"/>
                  </a:cubicBezTo>
                  <a:cubicBezTo>
                    <a:pt x="153" y="0"/>
                    <a:pt x="153" y="0"/>
                    <a:pt x="153" y="0"/>
                  </a:cubicBezTo>
                  <a:cubicBezTo>
                    <a:pt x="152" y="0"/>
                    <a:pt x="152" y="0"/>
                    <a:pt x="152" y="0"/>
                  </a:cubicBezTo>
                  <a:cubicBezTo>
                    <a:pt x="151" y="0"/>
                    <a:pt x="151" y="0"/>
                    <a:pt x="151" y="0"/>
                  </a:cubicBezTo>
                  <a:cubicBezTo>
                    <a:pt x="150" y="0"/>
                    <a:pt x="150" y="0"/>
                    <a:pt x="150" y="0"/>
                  </a:cubicBezTo>
                  <a:cubicBezTo>
                    <a:pt x="149" y="0"/>
                    <a:pt x="149" y="0"/>
                    <a:pt x="149" y="0"/>
                  </a:cubicBezTo>
                  <a:cubicBezTo>
                    <a:pt x="148" y="0"/>
                    <a:pt x="148" y="0"/>
                    <a:pt x="148" y="0"/>
                  </a:cubicBezTo>
                  <a:cubicBezTo>
                    <a:pt x="147" y="0"/>
                    <a:pt x="147" y="0"/>
                    <a:pt x="147" y="0"/>
                  </a:cubicBezTo>
                  <a:cubicBezTo>
                    <a:pt x="147" y="0"/>
                    <a:pt x="147" y="0"/>
                    <a:pt x="147" y="0"/>
                  </a:cubicBezTo>
                  <a:cubicBezTo>
                    <a:pt x="146" y="0"/>
                    <a:pt x="146" y="0"/>
                    <a:pt x="146" y="0"/>
                  </a:cubicBezTo>
                  <a:cubicBezTo>
                    <a:pt x="145" y="0"/>
                    <a:pt x="145" y="0"/>
                    <a:pt x="145" y="0"/>
                  </a:cubicBezTo>
                  <a:cubicBezTo>
                    <a:pt x="145" y="0"/>
                    <a:pt x="145" y="0"/>
                    <a:pt x="145"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7" y="0"/>
                    <a:pt x="137" y="0"/>
                    <a:pt x="137" y="0"/>
                  </a:cubicBezTo>
                  <a:cubicBezTo>
                    <a:pt x="134" y="0"/>
                    <a:pt x="134" y="0"/>
                    <a:pt x="134" y="0"/>
                  </a:cubicBezTo>
                  <a:cubicBezTo>
                    <a:pt x="132" y="0"/>
                    <a:pt x="132" y="0"/>
                    <a:pt x="132" y="0"/>
                  </a:cubicBezTo>
                  <a:cubicBezTo>
                    <a:pt x="129" y="0"/>
                    <a:pt x="129" y="0"/>
                    <a:pt x="129" y="0"/>
                  </a:cubicBezTo>
                  <a:cubicBezTo>
                    <a:pt x="127" y="0"/>
                    <a:pt x="127" y="0"/>
                    <a:pt x="127" y="0"/>
                  </a:cubicBezTo>
                  <a:cubicBezTo>
                    <a:pt x="124" y="0"/>
                    <a:pt x="124" y="0"/>
                    <a:pt x="124" y="0"/>
                  </a:cubicBezTo>
                  <a:cubicBezTo>
                    <a:pt x="122" y="0"/>
                    <a:pt x="122" y="0"/>
                    <a:pt x="122" y="0"/>
                  </a:cubicBezTo>
                  <a:cubicBezTo>
                    <a:pt x="120" y="0"/>
                    <a:pt x="120" y="0"/>
                    <a:pt x="120" y="0"/>
                  </a:cubicBezTo>
                  <a:cubicBezTo>
                    <a:pt x="118" y="0"/>
                    <a:pt x="118" y="0"/>
                    <a:pt x="118" y="0"/>
                  </a:cubicBezTo>
                  <a:cubicBezTo>
                    <a:pt x="116" y="0"/>
                    <a:pt x="116" y="0"/>
                    <a:pt x="116" y="0"/>
                  </a:cubicBezTo>
                  <a:cubicBezTo>
                    <a:pt x="114" y="0"/>
                    <a:pt x="114" y="0"/>
                    <a:pt x="114" y="0"/>
                  </a:cubicBezTo>
                  <a:cubicBezTo>
                    <a:pt x="112" y="0"/>
                    <a:pt x="112" y="0"/>
                    <a:pt x="112" y="0"/>
                  </a:cubicBezTo>
                  <a:cubicBezTo>
                    <a:pt x="111" y="0"/>
                    <a:pt x="111" y="0"/>
                    <a:pt x="111" y="0"/>
                  </a:cubicBezTo>
                  <a:cubicBezTo>
                    <a:pt x="109" y="0"/>
                    <a:pt x="109" y="0"/>
                    <a:pt x="109" y="0"/>
                  </a:cubicBezTo>
                  <a:cubicBezTo>
                    <a:pt x="107" y="0"/>
                    <a:pt x="107" y="0"/>
                    <a:pt x="107" y="0"/>
                  </a:cubicBezTo>
                  <a:cubicBezTo>
                    <a:pt x="106" y="0"/>
                    <a:pt x="106" y="0"/>
                    <a:pt x="106" y="0"/>
                  </a:cubicBezTo>
                  <a:cubicBezTo>
                    <a:pt x="104" y="0"/>
                    <a:pt x="104" y="0"/>
                    <a:pt x="104" y="0"/>
                  </a:cubicBezTo>
                  <a:cubicBezTo>
                    <a:pt x="103" y="0"/>
                    <a:pt x="103" y="0"/>
                    <a:pt x="103" y="0"/>
                  </a:cubicBezTo>
                  <a:cubicBezTo>
                    <a:pt x="101" y="0"/>
                    <a:pt x="101" y="0"/>
                    <a:pt x="101" y="0"/>
                  </a:cubicBezTo>
                  <a:cubicBezTo>
                    <a:pt x="100" y="0"/>
                    <a:pt x="100" y="0"/>
                    <a:pt x="100" y="0"/>
                  </a:cubicBezTo>
                  <a:cubicBezTo>
                    <a:pt x="99" y="0"/>
                    <a:pt x="99" y="0"/>
                    <a:pt x="99" y="0"/>
                  </a:cubicBezTo>
                  <a:cubicBezTo>
                    <a:pt x="98" y="0"/>
                    <a:pt x="98" y="0"/>
                    <a:pt x="98" y="0"/>
                  </a:cubicBezTo>
                  <a:cubicBezTo>
                    <a:pt x="96" y="0"/>
                    <a:pt x="96" y="0"/>
                    <a:pt x="96" y="0"/>
                  </a:cubicBezTo>
                  <a:cubicBezTo>
                    <a:pt x="95" y="0"/>
                    <a:pt x="95" y="0"/>
                    <a:pt x="95" y="0"/>
                  </a:cubicBezTo>
                  <a:cubicBezTo>
                    <a:pt x="94" y="0"/>
                    <a:pt x="94" y="0"/>
                    <a:pt x="94" y="0"/>
                  </a:cubicBezTo>
                  <a:cubicBezTo>
                    <a:pt x="93" y="0"/>
                    <a:pt x="93" y="0"/>
                    <a:pt x="93" y="0"/>
                  </a:cubicBezTo>
                  <a:cubicBezTo>
                    <a:pt x="92" y="0"/>
                    <a:pt x="92" y="0"/>
                    <a:pt x="92" y="0"/>
                  </a:cubicBezTo>
                  <a:cubicBezTo>
                    <a:pt x="91" y="0"/>
                    <a:pt x="91" y="0"/>
                    <a:pt x="91" y="0"/>
                  </a:cubicBezTo>
                  <a:cubicBezTo>
                    <a:pt x="91" y="0"/>
                    <a:pt x="91" y="0"/>
                    <a:pt x="91" y="0"/>
                  </a:cubicBezTo>
                  <a:cubicBezTo>
                    <a:pt x="90" y="0"/>
                    <a:pt x="90" y="0"/>
                    <a:pt x="90" y="0"/>
                  </a:cubicBezTo>
                  <a:cubicBezTo>
                    <a:pt x="89" y="0"/>
                    <a:pt x="89" y="0"/>
                    <a:pt x="89" y="0"/>
                  </a:cubicBezTo>
                  <a:cubicBezTo>
                    <a:pt x="88" y="0"/>
                    <a:pt x="88" y="0"/>
                    <a:pt x="88" y="0"/>
                  </a:cubicBezTo>
                  <a:cubicBezTo>
                    <a:pt x="88" y="0"/>
                    <a:pt x="88" y="0"/>
                    <a:pt x="88" y="0"/>
                  </a:cubicBezTo>
                  <a:cubicBezTo>
                    <a:pt x="87" y="0"/>
                    <a:pt x="87" y="0"/>
                    <a:pt x="87" y="0"/>
                  </a:cubicBezTo>
                  <a:cubicBezTo>
                    <a:pt x="87" y="0"/>
                    <a:pt x="87" y="0"/>
                    <a:pt x="87" y="0"/>
                  </a:cubicBezTo>
                  <a:cubicBezTo>
                    <a:pt x="86" y="0"/>
                    <a:pt x="86" y="0"/>
                    <a:pt x="86" y="0"/>
                  </a:cubicBezTo>
                  <a:cubicBezTo>
                    <a:pt x="86" y="0"/>
                    <a:pt x="86" y="0"/>
                    <a:pt x="86" y="0"/>
                  </a:cubicBezTo>
                  <a:cubicBezTo>
                    <a:pt x="85" y="0"/>
                    <a:pt x="85" y="0"/>
                    <a:pt x="85" y="0"/>
                  </a:cubicBezTo>
                  <a:cubicBezTo>
                    <a:pt x="85" y="0"/>
                    <a:pt x="85" y="0"/>
                    <a:pt x="85" y="0"/>
                  </a:cubicBezTo>
                  <a:cubicBezTo>
                    <a:pt x="84" y="0"/>
                    <a:pt x="84" y="0"/>
                    <a:pt x="84" y="0"/>
                  </a:cubicBezTo>
                  <a:cubicBezTo>
                    <a:pt x="84" y="0"/>
                    <a:pt x="84" y="0"/>
                    <a:pt x="84" y="0"/>
                  </a:cubicBezTo>
                  <a:cubicBezTo>
                    <a:pt x="83" y="0"/>
                    <a:pt x="83" y="0"/>
                    <a:pt x="83" y="0"/>
                  </a:cubicBezTo>
                  <a:cubicBezTo>
                    <a:pt x="83" y="0"/>
                    <a:pt x="83" y="0"/>
                    <a:pt x="83" y="0"/>
                  </a:cubicBezTo>
                  <a:cubicBezTo>
                    <a:pt x="83" y="0"/>
                    <a:pt x="83" y="0"/>
                    <a:pt x="83" y="0"/>
                  </a:cubicBezTo>
                  <a:cubicBezTo>
                    <a:pt x="83" y="0"/>
                    <a:pt x="83" y="0"/>
                    <a:pt x="83"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78" y="0"/>
                    <a:pt x="78" y="0"/>
                    <a:pt x="78" y="0"/>
                  </a:cubicBezTo>
                  <a:cubicBezTo>
                    <a:pt x="76" y="0"/>
                    <a:pt x="76" y="0"/>
                    <a:pt x="76" y="0"/>
                  </a:cubicBezTo>
                  <a:cubicBezTo>
                    <a:pt x="73" y="0"/>
                    <a:pt x="73" y="0"/>
                    <a:pt x="73" y="0"/>
                  </a:cubicBezTo>
                  <a:cubicBezTo>
                    <a:pt x="71" y="0"/>
                    <a:pt x="71" y="0"/>
                    <a:pt x="71" y="0"/>
                  </a:cubicBezTo>
                  <a:cubicBezTo>
                    <a:pt x="68" y="0"/>
                    <a:pt x="68" y="0"/>
                    <a:pt x="68" y="0"/>
                  </a:cubicBezTo>
                  <a:cubicBezTo>
                    <a:pt x="67" y="0"/>
                    <a:pt x="67" y="0"/>
                    <a:pt x="67" y="0"/>
                  </a:cubicBezTo>
                  <a:cubicBezTo>
                    <a:pt x="67" y="15"/>
                    <a:pt x="67" y="29"/>
                    <a:pt x="67" y="44"/>
                  </a:cubicBezTo>
                  <a:cubicBezTo>
                    <a:pt x="69" y="44"/>
                    <a:pt x="69" y="44"/>
                    <a:pt x="69" y="44"/>
                  </a:cubicBezTo>
                  <a:cubicBezTo>
                    <a:pt x="73" y="44"/>
                    <a:pt x="73" y="44"/>
                    <a:pt x="73" y="44"/>
                  </a:cubicBezTo>
                  <a:cubicBezTo>
                    <a:pt x="77" y="44"/>
                    <a:pt x="77" y="44"/>
                    <a:pt x="77" y="44"/>
                  </a:cubicBezTo>
                  <a:cubicBezTo>
                    <a:pt x="80" y="44"/>
                    <a:pt x="80" y="44"/>
                    <a:pt x="80" y="44"/>
                  </a:cubicBezTo>
                  <a:cubicBezTo>
                    <a:pt x="84" y="44"/>
                    <a:pt x="84" y="44"/>
                    <a:pt x="84" y="44"/>
                  </a:cubicBezTo>
                  <a:cubicBezTo>
                    <a:pt x="87" y="44"/>
                    <a:pt x="87" y="44"/>
                    <a:pt x="87" y="44"/>
                  </a:cubicBezTo>
                  <a:cubicBezTo>
                    <a:pt x="90" y="44"/>
                    <a:pt x="90" y="44"/>
                    <a:pt x="90" y="44"/>
                  </a:cubicBezTo>
                  <a:cubicBezTo>
                    <a:pt x="93" y="44"/>
                    <a:pt x="93" y="44"/>
                    <a:pt x="93" y="44"/>
                  </a:cubicBezTo>
                  <a:cubicBezTo>
                    <a:pt x="96" y="44"/>
                    <a:pt x="96" y="44"/>
                    <a:pt x="96" y="44"/>
                  </a:cubicBezTo>
                  <a:cubicBezTo>
                    <a:pt x="99" y="44"/>
                    <a:pt x="99" y="44"/>
                    <a:pt x="99" y="44"/>
                  </a:cubicBezTo>
                  <a:cubicBezTo>
                    <a:pt x="102" y="44"/>
                    <a:pt x="102" y="44"/>
                    <a:pt x="102" y="44"/>
                  </a:cubicBezTo>
                  <a:cubicBezTo>
                    <a:pt x="104" y="44"/>
                    <a:pt x="104" y="44"/>
                    <a:pt x="104" y="44"/>
                  </a:cubicBezTo>
                  <a:cubicBezTo>
                    <a:pt x="106" y="44"/>
                    <a:pt x="106" y="44"/>
                    <a:pt x="106" y="44"/>
                  </a:cubicBezTo>
                  <a:cubicBezTo>
                    <a:pt x="109" y="44"/>
                    <a:pt x="109" y="44"/>
                    <a:pt x="109" y="44"/>
                  </a:cubicBezTo>
                  <a:cubicBezTo>
                    <a:pt x="111" y="44"/>
                    <a:pt x="111" y="44"/>
                    <a:pt x="111" y="44"/>
                  </a:cubicBezTo>
                  <a:cubicBezTo>
                    <a:pt x="113" y="44"/>
                    <a:pt x="113" y="44"/>
                    <a:pt x="113" y="44"/>
                  </a:cubicBezTo>
                  <a:cubicBezTo>
                    <a:pt x="115" y="44"/>
                    <a:pt x="115" y="44"/>
                    <a:pt x="115" y="44"/>
                  </a:cubicBezTo>
                  <a:cubicBezTo>
                    <a:pt x="117" y="44"/>
                    <a:pt x="117" y="44"/>
                    <a:pt x="117" y="44"/>
                  </a:cubicBezTo>
                  <a:cubicBezTo>
                    <a:pt x="119" y="44"/>
                    <a:pt x="119" y="44"/>
                    <a:pt x="119" y="44"/>
                  </a:cubicBezTo>
                  <a:cubicBezTo>
                    <a:pt x="120" y="44"/>
                    <a:pt x="120" y="44"/>
                    <a:pt x="120" y="44"/>
                  </a:cubicBezTo>
                  <a:cubicBezTo>
                    <a:pt x="122" y="44"/>
                    <a:pt x="122" y="44"/>
                    <a:pt x="122" y="44"/>
                  </a:cubicBezTo>
                  <a:cubicBezTo>
                    <a:pt x="123" y="44"/>
                    <a:pt x="123" y="44"/>
                    <a:pt x="123" y="44"/>
                  </a:cubicBezTo>
                  <a:cubicBezTo>
                    <a:pt x="125" y="44"/>
                    <a:pt x="125" y="44"/>
                    <a:pt x="125" y="44"/>
                  </a:cubicBezTo>
                  <a:cubicBezTo>
                    <a:pt x="126" y="44"/>
                    <a:pt x="126" y="44"/>
                    <a:pt x="126" y="44"/>
                  </a:cubicBezTo>
                  <a:cubicBezTo>
                    <a:pt x="127" y="44"/>
                    <a:pt x="127" y="44"/>
                    <a:pt x="127" y="44"/>
                  </a:cubicBezTo>
                  <a:cubicBezTo>
                    <a:pt x="129" y="44"/>
                    <a:pt x="129" y="44"/>
                    <a:pt x="129" y="44"/>
                  </a:cubicBezTo>
                  <a:cubicBezTo>
                    <a:pt x="130" y="44"/>
                    <a:pt x="130" y="44"/>
                    <a:pt x="130" y="44"/>
                  </a:cubicBezTo>
                  <a:cubicBezTo>
                    <a:pt x="131" y="44"/>
                    <a:pt x="131" y="44"/>
                    <a:pt x="131" y="44"/>
                  </a:cubicBezTo>
                  <a:cubicBezTo>
                    <a:pt x="132" y="44"/>
                    <a:pt x="132" y="44"/>
                    <a:pt x="132" y="44"/>
                  </a:cubicBezTo>
                  <a:cubicBezTo>
                    <a:pt x="132" y="44"/>
                    <a:pt x="132" y="44"/>
                    <a:pt x="132" y="44"/>
                  </a:cubicBezTo>
                  <a:cubicBezTo>
                    <a:pt x="133" y="44"/>
                    <a:pt x="133" y="44"/>
                    <a:pt x="133" y="44"/>
                  </a:cubicBezTo>
                  <a:cubicBezTo>
                    <a:pt x="134" y="44"/>
                    <a:pt x="134" y="44"/>
                    <a:pt x="134" y="44"/>
                  </a:cubicBezTo>
                  <a:cubicBezTo>
                    <a:pt x="135" y="44"/>
                    <a:pt x="135" y="44"/>
                    <a:pt x="135" y="44"/>
                  </a:cubicBezTo>
                  <a:cubicBezTo>
                    <a:pt x="135" y="44"/>
                    <a:pt x="135" y="44"/>
                    <a:pt x="135" y="44"/>
                  </a:cubicBezTo>
                  <a:cubicBezTo>
                    <a:pt x="136" y="44"/>
                    <a:pt x="136" y="44"/>
                    <a:pt x="136" y="44"/>
                  </a:cubicBezTo>
                  <a:cubicBezTo>
                    <a:pt x="136" y="44"/>
                    <a:pt x="136" y="44"/>
                    <a:pt x="136" y="44"/>
                  </a:cubicBezTo>
                  <a:cubicBezTo>
                    <a:pt x="137" y="44"/>
                    <a:pt x="137" y="44"/>
                    <a:pt x="137" y="44"/>
                  </a:cubicBezTo>
                  <a:cubicBezTo>
                    <a:pt x="137" y="44"/>
                    <a:pt x="137" y="44"/>
                    <a:pt x="137" y="44"/>
                  </a:cubicBezTo>
                  <a:cubicBezTo>
                    <a:pt x="138" y="44"/>
                    <a:pt x="138" y="44"/>
                    <a:pt x="138" y="44"/>
                  </a:cubicBezTo>
                  <a:cubicBezTo>
                    <a:pt x="138" y="44"/>
                    <a:pt x="138" y="44"/>
                    <a:pt x="138" y="44"/>
                  </a:cubicBezTo>
                  <a:cubicBezTo>
                    <a:pt x="138" y="44"/>
                    <a:pt x="138" y="44"/>
                    <a:pt x="138" y="44"/>
                  </a:cubicBezTo>
                  <a:cubicBezTo>
                    <a:pt x="138" y="44"/>
                    <a:pt x="138" y="44"/>
                    <a:pt x="138"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45" y="44"/>
                    <a:pt x="145" y="44"/>
                    <a:pt x="145" y="44"/>
                  </a:cubicBezTo>
                  <a:cubicBezTo>
                    <a:pt x="150" y="44"/>
                    <a:pt x="150" y="44"/>
                    <a:pt x="150" y="44"/>
                  </a:cubicBezTo>
                  <a:cubicBezTo>
                    <a:pt x="155" y="44"/>
                    <a:pt x="155" y="44"/>
                    <a:pt x="155" y="44"/>
                  </a:cubicBezTo>
                  <a:cubicBezTo>
                    <a:pt x="160" y="44"/>
                    <a:pt x="160" y="44"/>
                    <a:pt x="160" y="44"/>
                  </a:cubicBezTo>
                  <a:cubicBezTo>
                    <a:pt x="165" y="44"/>
                    <a:pt x="165" y="44"/>
                    <a:pt x="165" y="44"/>
                  </a:cubicBezTo>
                  <a:cubicBezTo>
                    <a:pt x="169" y="44"/>
                    <a:pt x="169" y="44"/>
                    <a:pt x="169" y="44"/>
                  </a:cubicBezTo>
                  <a:cubicBezTo>
                    <a:pt x="174" y="44"/>
                    <a:pt x="174" y="44"/>
                    <a:pt x="174" y="44"/>
                  </a:cubicBezTo>
                  <a:cubicBezTo>
                    <a:pt x="174" y="44"/>
                    <a:pt x="174" y="44"/>
                    <a:pt x="174" y="44"/>
                  </a:cubicBezTo>
                  <a:cubicBezTo>
                    <a:pt x="256" y="44"/>
                    <a:pt x="256" y="44"/>
                    <a:pt x="256" y="44"/>
                  </a:cubicBezTo>
                  <a:cubicBezTo>
                    <a:pt x="269" y="44"/>
                    <a:pt x="279" y="35"/>
                    <a:pt x="279" y="23"/>
                  </a:cubicBezTo>
                  <a:cubicBezTo>
                    <a:pt x="279" y="11"/>
                    <a:pt x="269" y="0"/>
                    <a:pt x="256" y="0"/>
                  </a:cubicBez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0" name="Google Shape;250;p30"/>
            <p:cNvSpPr/>
            <p:nvPr/>
          </p:nvSpPr>
          <p:spPr>
            <a:xfrm>
              <a:off x="2981325" y="1390650"/>
              <a:ext cx="855663" cy="1733550"/>
            </a:xfrm>
            <a:custGeom>
              <a:rect b="b" l="l" r="r" t="t"/>
              <a:pathLst>
                <a:path extrusionOk="0" h="237" w="117">
                  <a:moveTo>
                    <a:pt x="93" y="0"/>
                  </a:moveTo>
                  <a:cubicBezTo>
                    <a:pt x="93" y="0"/>
                    <a:pt x="93" y="0"/>
                    <a:pt x="93" y="0"/>
                  </a:cubicBezTo>
                  <a:cubicBezTo>
                    <a:pt x="3" y="0"/>
                    <a:pt x="3" y="0"/>
                    <a:pt x="3" y="0"/>
                  </a:cubicBezTo>
                  <a:cubicBezTo>
                    <a:pt x="3" y="0"/>
                    <a:pt x="0" y="214"/>
                    <a:pt x="117" y="237"/>
                  </a:cubicBezTo>
                  <a:cubicBezTo>
                    <a:pt x="115" y="227"/>
                    <a:pt x="113" y="218"/>
                    <a:pt x="109" y="207"/>
                  </a:cubicBezTo>
                  <a:cubicBezTo>
                    <a:pt x="100" y="204"/>
                    <a:pt x="91" y="198"/>
                    <a:pt x="83" y="190"/>
                  </a:cubicBezTo>
                  <a:cubicBezTo>
                    <a:pt x="46" y="151"/>
                    <a:pt x="33" y="74"/>
                    <a:pt x="31" y="26"/>
                  </a:cubicBezTo>
                  <a:cubicBezTo>
                    <a:pt x="93" y="26"/>
                    <a:pt x="93" y="26"/>
                    <a:pt x="93" y="26"/>
                  </a:cubicBezTo>
                  <a:lnTo>
                    <a:pt x="93" y="0"/>
                  </a:lnTo>
                  <a:close/>
                </a:path>
              </a:pathLst>
            </a:cu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1" name="Google Shape;251;p30"/>
            <p:cNvSpPr/>
            <p:nvPr/>
          </p:nvSpPr>
          <p:spPr>
            <a:xfrm>
              <a:off x="5483225" y="1390650"/>
              <a:ext cx="855663" cy="1733550"/>
            </a:xfrm>
            <a:custGeom>
              <a:rect b="b" l="l" r="r" t="t"/>
              <a:pathLst>
                <a:path extrusionOk="0" h="237" w="117">
                  <a:moveTo>
                    <a:pt x="24" y="0"/>
                  </a:moveTo>
                  <a:cubicBezTo>
                    <a:pt x="24" y="0"/>
                    <a:pt x="24" y="0"/>
                    <a:pt x="24" y="0"/>
                  </a:cubicBezTo>
                  <a:cubicBezTo>
                    <a:pt x="114" y="0"/>
                    <a:pt x="114" y="0"/>
                    <a:pt x="114" y="0"/>
                  </a:cubicBezTo>
                  <a:cubicBezTo>
                    <a:pt x="114" y="0"/>
                    <a:pt x="117" y="214"/>
                    <a:pt x="0" y="237"/>
                  </a:cubicBezTo>
                  <a:cubicBezTo>
                    <a:pt x="2" y="227"/>
                    <a:pt x="4" y="218"/>
                    <a:pt x="8" y="207"/>
                  </a:cubicBezTo>
                  <a:cubicBezTo>
                    <a:pt x="17" y="204"/>
                    <a:pt x="25" y="198"/>
                    <a:pt x="34" y="190"/>
                  </a:cubicBezTo>
                  <a:cubicBezTo>
                    <a:pt x="71" y="151"/>
                    <a:pt x="84" y="74"/>
                    <a:pt x="86" y="26"/>
                  </a:cubicBezTo>
                  <a:cubicBezTo>
                    <a:pt x="24" y="26"/>
                    <a:pt x="24" y="26"/>
                    <a:pt x="24" y="26"/>
                  </a:cubicBezTo>
                  <a:lnTo>
                    <a:pt x="24" y="0"/>
                  </a:lnTo>
                  <a:close/>
                </a:path>
              </a:pathLst>
            </a:cu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grpSp>
      <p:sp>
        <p:nvSpPr>
          <p:cNvPr id="252" name="Google Shape;252;p30"/>
          <p:cNvSpPr/>
          <p:nvPr/>
        </p:nvSpPr>
        <p:spPr>
          <a:xfrm>
            <a:off x="6208184" y="3261784"/>
            <a:ext cx="1278467" cy="1551517"/>
          </a:xfrm>
          <a:custGeom>
            <a:rect b="b" l="l" r="r" t="t"/>
            <a:pathLst>
              <a:path extrusionOk="0" h="159" w="131">
                <a:moveTo>
                  <a:pt x="0" y="159"/>
                </a:moveTo>
                <a:cubicBezTo>
                  <a:pt x="0" y="0"/>
                  <a:pt x="0" y="0"/>
                  <a:pt x="0" y="0"/>
                </a:cubicBezTo>
                <a:cubicBezTo>
                  <a:pt x="131" y="0"/>
                  <a:pt x="131" y="0"/>
                  <a:pt x="131" y="0"/>
                </a:cubicBezTo>
                <a:cubicBezTo>
                  <a:pt x="129" y="17"/>
                  <a:pt x="126" y="33"/>
                  <a:pt x="122" y="47"/>
                </a:cubicBezTo>
                <a:cubicBezTo>
                  <a:pt x="119" y="58"/>
                  <a:pt x="116" y="67"/>
                  <a:pt x="114" y="77"/>
                </a:cubicBezTo>
                <a:cubicBezTo>
                  <a:pt x="114" y="77"/>
                  <a:pt x="114" y="77"/>
                  <a:pt x="114" y="77"/>
                </a:cubicBezTo>
                <a:cubicBezTo>
                  <a:pt x="104" y="100"/>
                  <a:pt x="92" y="115"/>
                  <a:pt x="77" y="119"/>
                </a:cubicBezTo>
                <a:cubicBezTo>
                  <a:pt x="80" y="121"/>
                  <a:pt x="83" y="126"/>
                  <a:pt x="83" y="130"/>
                </a:cubicBezTo>
                <a:cubicBezTo>
                  <a:pt x="83" y="137"/>
                  <a:pt x="77" y="143"/>
                  <a:pt x="70" y="143"/>
                </a:cubicBezTo>
                <a:cubicBezTo>
                  <a:pt x="62" y="143"/>
                  <a:pt x="62" y="143"/>
                  <a:pt x="62" y="143"/>
                </a:cubicBezTo>
                <a:cubicBezTo>
                  <a:pt x="62" y="144"/>
                  <a:pt x="62" y="145"/>
                  <a:pt x="62" y="146"/>
                </a:cubicBezTo>
                <a:cubicBezTo>
                  <a:pt x="62" y="153"/>
                  <a:pt x="56" y="159"/>
                  <a:pt x="49" y="159"/>
                </a:cubicBezTo>
                <a:cubicBezTo>
                  <a:pt x="34" y="159"/>
                  <a:pt x="34" y="159"/>
                  <a:pt x="34" y="159"/>
                </a:cubicBezTo>
                <a:cubicBezTo>
                  <a:pt x="12" y="159"/>
                  <a:pt x="12" y="159"/>
                  <a:pt x="12" y="159"/>
                </a:cubicBezTo>
                <a:lnTo>
                  <a:pt x="0" y="159"/>
                </a:lnTo>
                <a:close/>
              </a:path>
            </a:pathLst>
          </a:custGeom>
          <a:solidFill>
            <a:srgbClr val="44546B"/>
          </a:solid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3" name="Google Shape;253;p30"/>
          <p:cNvSpPr/>
          <p:nvPr/>
        </p:nvSpPr>
        <p:spPr>
          <a:xfrm>
            <a:off x="6208184" y="1701800"/>
            <a:ext cx="1356784" cy="1559984"/>
          </a:xfrm>
          <a:custGeom>
            <a:rect b="b" l="l" r="r" t="t"/>
            <a:pathLst>
              <a:path extrusionOk="0" h="160" w="139">
                <a:moveTo>
                  <a:pt x="0" y="160"/>
                </a:moveTo>
                <a:cubicBezTo>
                  <a:pt x="0" y="0"/>
                  <a:pt x="0" y="0"/>
                  <a:pt x="0" y="0"/>
                </a:cubicBezTo>
                <a:cubicBezTo>
                  <a:pt x="0" y="0"/>
                  <a:pt x="0" y="0"/>
                  <a:pt x="0" y="0"/>
                </a:cubicBezTo>
                <a:cubicBezTo>
                  <a:pt x="115" y="0"/>
                  <a:pt x="115" y="0"/>
                  <a:pt x="115" y="0"/>
                </a:cubicBezTo>
                <a:cubicBezTo>
                  <a:pt x="129" y="0"/>
                  <a:pt x="135" y="0"/>
                  <a:pt x="137" y="0"/>
                </a:cubicBezTo>
                <a:cubicBezTo>
                  <a:pt x="138" y="0"/>
                  <a:pt x="138" y="0"/>
                  <a:pt x="138" y="0"/>
                </a:cubicBezTo>
                <a:cubicBezTo>
                  <a:pt x="139" y="26"/>
                  <a:pt x="139" y="26"/>
                  <a:pt x="139" y="26"/>
                </a:cubicBezTo>
                <a:cubicBezTo>
                  <a:pt x="139" y="57"/>
                  <a:pt x="138" y="110"/>
                  <a:pt x="131" y="160"/>
                </a:cubicBezTo>
                <a:lnTo>
                  <a:pt x="0" y="160"/>
                </a:lnTo>
                <a:close/>
              </a:path>
            </a:pathLst>
          </a:custGeom>
          <a:solidFill>
            <a:srgbClr val="5C9AD3"/>
          </a:solidFill>
          <a:ln cap="flat" cmpd="sng" w="9525">
            <a:solidFill>
              <a:schemeClr val="lt1"/>
            </a:solidFill>
            <a:prstDash val="solid"/>
            <a:round/>
            <a:headEnd len="sm" w="sm" type="none"/>
            <a:tailEnd len="sm" w="sm" type="none"/>
          </a:ln>
          <a:effectLst>
            <a:outerShdw blurRad="50800" rotWithShape="0" algn="bl" dir="189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4" name="Google Shape;254;p30"/>
          <p:cNvSpPr/>
          <p:nvPr/>
        </p:nvSpPr>
        <p:spPr>
          <a:xfrm>
            <a:off x="4861984" y="1701800"/>
            <a:ext cx="1346200" cy="1559984"/>
          </a:xfrm>
          <a:custGeom>
            <a:rect b="b" l="l" r="r" t="t"/>
            <a:pathLst>
              <a:path extrusionOk="0" h="160" w="138">
                <a:moveTo>
                  <a:pt x="138" y="160"/>
                </a:moveTo>
                <a:cubicBezTo>
                  <a:pt x="138" y="0"/>
                  <a:pt x="138" y="0"/>
                  <a:pt x="138" y="0"/>
                </a:cubicBezTo>
                <a:cubicBezTo>
                  <a:pt x="138" y="0"/>
                  <a:pt x="138" y="0"/>
                  <a:pt x="138" y="0"/>
                </a:cubicBezTo>
                <a:cubicBezTo>
                  <a:pt x="24" y="0"/>
                  <a:pt x="24" y="0"/>
                  <a:pt x="24" y="0"/>
                </a:cubicBezTo>
                <a:cubicBezTo>
                  <a:pt x="10" y="0"/>
                  <a:pt x="4" y="0"/>
                  <a:pt x="2" y="0"/>
                </a:cubicBezTo>
                <a:cubicBezTo>
                  <a:pt x="0" y="0"/>
                  <a:pt x="0" y="0"/>
                  <a:pt x="0" y="0"/>
                </a:cubicBezTo>
                <a:cubicBezTo>
                  <a:pt x="0" y="26"/>
                  <a:pt x="0" y="26"/>
                  <a:pt x="0" y="26"/>
                </a:cubicBezTo>
                <a:cubicBezTo>
                  <a:pt x="0" y="57"/>
                  <a:pt x="1" y="110"/>
                  <a:pt x="8" y="160"/>
                </a:cubicBezTo>
                <a:lnTo>
                  <a:pt x="138" y="160"/>
                </a:lnTo>
                <a:close/>
              </a:path>
            </a:pathLst>
          </a:custGeom>
          <a:solidFill>
            <a:srgbClr val="FE4A1E"/>
          </a:solidFill>
          <a:ln cap="flat" cmpd="sng" w="9525">
            <a:solidFill>
              <a:schemeClr val="lt1"/>
            </a:solidFill>
            <a:prstDash val="solid"/>
            <a:round/>
            <a:headEnd len="sm" w="sm" type="none"/>
            <a:tailEnd len="sm" w="sm" type="none"/>
          </a:ln>
          <a:effectLst>
            <a:outerShdw blurRad="50800" rotWithShape="0" algn="br" dir="135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5" name="Google Shape;255;p30"/>
          <p:cNvSpPr/>
          <p:nvPr/>
        </p:nvSpPr>
        <p:spPr>
          <a:xfrm>
            <a:off x="4940301" y="3261784"/>
            <a:ext cx="1267884" cy="1551517"/>
          </a:xfrm>
          <a:custGeom>
            <a:rect b="b" l="l" r="r" t="t"/>
            <a:pathLst>
              <a:path extrusionOk="0" h="159" w="130">
                <a:moveTo>
                  <a:pt x="130" y="159"/>
                </a:moveTo>
                <a:cubicBezTo>
                  <a:pt x="130" y="0"/>
                  <a:pt x="130" y="0"/>
                  <a:pt x="130" y="0"/>
                </a:cubicBezTo>
                <a:cubicBezTo>
                  <a:pt x="0" y="0"/>
                  <a:pt x="0" y="0"/>
                  <a:pt x="0" y="0"/>
                </a:cubicBezTo>
                <a:cubicBezTo>
                  <a:pt x="2" y="17"/>
                  <a:pt x="5" y="33"/>
                  <a:pt x="9" y="47"/>
                </a:cubicBezTo>
                <a:cubicBezTo>
                  <a:pt x="12" y="58"/>
                  <a:pt x="15" y="67"/>
                  <a:pt x="17" y="77"/>
                </a:cubicBezTo>
                <a:cubicBezTo>
                  <a:pt x="17" y="77"/>
                  <a:pt x="17" y="77"/>
                  <a:pt x="17" y="77"/>
                </a:cubicBezTo>
                <a:cubicBezTo>
                  <a:pt x="27" y="100"/>
                  <a:pt x="39" y="115"/>
                  <a:pt x="54" y="119"/>
                </a:cubicBezTo>
                <a:cubicBezTo>
                  <a:pt x="51" y="121"/>
                  <a:pt x="48" y="126"/>
                  <a:pt x="48" y="130"/>
                </a:cubicBezTo>
                <a:cubicBezTo>
                  <a:pt x="48" y="137"/>
                  <a:pt x="54" y="143"/>
                  <a:pt x="61" y="143"/>
                </a:cubicBezTo>
                <a:cubicBezTo>
                  <a:pt x="69" y="143"/>
                  <a:pt x="69" y="143"/>
                  <a:pt x="69" y="143"/>
                </a:cubicBezTo>
                <a:cubicBezTo>
                  <a:pt x="69" y="144"/>
                  <a:pt x="69" y="145"/>
                  <a:pt x="69" y="146"/>
                </a:cubicBezTo>
                <a:cubicBezTo>
                  <a:pt x="69" y="153"/>
                  <a:pt x="74" y="159"/>
                  <a:pt x="82" y="159"/>
                </a:cubicBezTo>
                <a:cubicBezTo>
                  <a:pt x="97" y="159"/>
                  <a:pt x="97" y="159"/>
                  <a:pt x="97" y="159"/>
                </a:cubicBezTo>
                <a:cubicBezTo>
                  <a:pt x="118" y="159"/>
                  <a:pt x="118" y="159"/>
                  <a:pt x="118" y="159"/>
                </a:cubicBezTo>
                <a:lnTo>
                  <a:pt x="130" y="159"/>
                </a:lnTo>
                <a:close/>
              </a:path>
            </a:pathLst>
          </a:custGeom>
          <a:solidFill>
            <a:srgbClr val="7A7A7A"/>
          </a:solidFill>
          <a:ln cap="flat" cmpd="sng" w="9525">
            <a:solidFill>
              <a:schemeClr val="lt1"/>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256" name="Google Shape;256;p30"/>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nvGrpSpPr>
          <p:cNvPr id="257" name="Google Shape;257;p30"/>
          <p:cNvGrpSpPr/>
          <p:nvPr/>
        </p:nvGrpSpPr>
        <p:grpSpPr>
          <a:xfrm>
            <a:off x="426343" y="2706585"/>
            <a:ext cx="3200400" cy="1130403"/>
            <a:chOff x="6928197" y="1631671"/>
            <a:chExt cx="3200400" cy="1130403"/>
          </a:xfrm>
        </p:grpSpPr>
        <p:sp>
          <p:nvSpPr>
            <p:cNvPr id="258" name="Google Shape;258;p30"/>
            <p:cNvSpPr txBox="1"/>
            <p:nvPr/>
          </p:nvSpPr>
          <p:spPr>
            <a:xfrm>
              <a:off x="6928197" y="1996102"/>
              <a:ext cx="320040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259" name="Google Shape;259;p30"/>
            <p:cNvSpPr/>
            <p:nvPr/>
          </p:nvSpPr>
          <p:spPr>
            <a:xfrm>
              <a:off x="7008375" y="1631671"/>
              <a:ext cx="1342034" cy="338554"/>
            </a:xfrm>
            <a:prstGeom prst="rect">
              <a:avLst/>
            </a:prstGeom>
            <a:solidFill>
              <a:srgbClr val="FE4A1E"/>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260" name="Google Shape;260;p30"/>
          <p:cNvGrpSpPr/>
          <p:nvPr/>
        </p:nvGrpSpPr>
        <p:grpSpPr>
          <a:xfrm>
            <a:off x="426343" y="4326365"/>
            <a:ext cx="3200400" cy="1130403"/>
            <a:chOff x="6928197" y="1631671"/>
            <a:chExt cx="3200400" cy="1130403"/>
          </a:xfrm>
        </p:grpSpPr>
        <p:sp>
          <p:nvSpPr>
            <p:cNvPr id="261" name="Google Shape;261;p30"/>
            <p:cNvSpPr txBox="1"/>
            <p:nvPr/>
          </p:nvSpPr>
          <p:spPr>
            <a:xfrm>
              <a:off x="6928197" y="1996102"/>
              <a:ext cx="320040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262" name="Google Shape;262;p30"/>
            <p:cNvSpPr/>
            <p:nvPr/>
          </p:nvSpPr>
          <p:spPr>
            <a:xfrm>
              <a:off x="7008375" y="1631671"/>
              <a:ext cx="1342034" cy="338554"/>
            </a:xfrm>
            <a:prstGeom prst="rect">
              <a:avLst/>
            </a:prstGeom>
            <a:solidFill>
              <a:srgbClr val="7A7A7A"/>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263" name="Google Shape;263;p30"/>
          <p:cNvGrpSpPr/>
          <p:nvPr/>
        </p:nvGrpSpPr>
        <p:grpSpPr>
          <a:xfrm>
            <a:off x="8744547" y="4326365"/>
            <a:ext cx="3017520" cy="1130403"/>
            <a:chOff x="6928197" y="1631671"/>
            <a:chExt cx="3017520" cy="1130403"/>
          </a:xfrm>
        </p:grpSpPr>
        <p:sp>
          <p:nvSpPr>
            <p:cNvPr id="264" name="Google Shape;264;p30"/>
            <p:cNvSpPr txBox="1"/>
            <p:nvPr/>
          </p:nvSpPr>
          <p:spPr>
            <a:xfrm>
              <a:off x="6928197" y="1996102"/>
              <a:ext cx="301752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265" name="Google Shape;265;p30"/>
            <p:cNvSpPr/>
            <p:nvPr/>
          </p:nvSpPr>
          <p:spPr>
            <a:xfrm>
              <a:off x="7008375" y="1631671"/>
              <a:ext cx="1342034" cy="338554"/>
            </a:xfrm>
            <a:prstGeom prst="rect">
              <a:avLst/>
            </a:prstGeom>
            <a:solidFill>
              <a:srgbClr val="44546B"/>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266" name="Google Shape;266;p30"/>
          <p:cNvGrpSpPr/>
          <p:nvPr/>
        </p:nvGrpSpPr>
        <p:grpSpPr>
          <a:xfrm>
            <a:off x="8744547" y="2706585"/>
            <a:ext cx="3200400" cy="1130403"/>
            <a:chOff x="6928197" y="1631671"/>
            <a:chExt cx="3840858" cy="1130403"/>
          </a:xfrm>
        </p:grpSpPr>
        <p:sp>
          <p:nvSpPr>
            <p:cNvPr id="267" name="Google Shape;267;p30"/>
            <p:cNvSpPr txBox="1"/>
            <p:nvPr/>
          </p:nvSpPr>
          <p:spPr>
            <a:xfrm>
              <a:off x="6928197" y="1996102"/>
              <a:ext cx="3840858"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268" name="Google Shape;268;p30"/>
            <p:cNvSpPr/>
            <p:nvPr/>
          </p:nvSpPr>
          <p:spPr>
            <a:xfrm>
              <a:off x="7008373" y="1631671"/>
              <a:ext cx="1610599" cy="338554"/>
            </a:xfrm>
            <a:prstGeom prst="rect">
              <a:avLst/>
            </a:prstGeom>
            <a:solidFill>
              <a:srgbClr val="5C9AD3"/>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sp>
        <p:nvSpPr>
          <p:cNvPr id="269" name="Google Shape;269;p30"/>
          <p:cNvSpPr/>
          <p:nvPr/>
        </p:nvSpPr>
        <p:spPr>
          <a:xfrm>
            <a:off x="6529919" y="3586693"/>
            <a:ext cx="513975" cy="457200"/>
          </a:xfrm>
          <a:custGeom>
            <a:rect b="b" l="l" r="r" t="t"/>
            <a:pathLst>
              <a:path extrusionOk="0" h="106" w="119">
                <a:moveTo>
                  <a:pt x="37" y="79"/>
                </a:moveTo>
                <a:cubicBezTo>
                  <a:pt x="23" y="94"/>
                  <a:pt x="23" y="94"/>
                  <a:pt x="23" y="94"/>
                </a:cubicBezTo>
                <a:cubicBezTo>
                  <a:pt x="22" y="95"/>
                  <a:pt x="22" y="95"/>
                  <a:pt x="21" y="95"/>
                </a:cubicBezTo>
                <a:cubicBezTo>
                  <a:pt x="20" y="95"/>
                  <a:pt x="19" y="95"/>
                  <a:pt x="18" y="95"/>
                </a:cubicBezTo>
                <a:cubicBezTo>
                  <a:pt x="10" y="88"/>
                  <a:pt x="10" y="88"/>
                  <a:pt x="10" y="88"/>
                </a:cubicBezTo>
                <a:cubicBezTo>
                  <a:pt x="8" y="87"/>
                  <a:pt x="8" y="84"/>
                  <a:pt x="9" y="83"/>
                </a:cubicBezTo>
                <a:cubicBezTo>
                  <a:pt x="11" y="82"/>
                  <a:pt x="13" y="81"/>
                  <a:pt x="14" y="82"/>
                </a:cubicBezTo>
                <a:cubicBezTo>
                  <a:pt x="20" y="87"/>
                  <a:pt x="20" y="87"/>
                  <a:pt x="20" y="87"/>
                </a:cubicBezTo>
                <a:cubicBezTo>
                  <a:pt x="32" y="74"/>
                  <a:pt x="32" y="74"/>
                  <a:pt x="32" y="74"/>
                </a:cubicBezTo>
                <a:cubicBezTo>
                  <a:pt x="33" y="73"/>
                  <a:pt x="35" y="73"/>
                  <a:pt x="37" y="74"/>
                </a:cubicBezTo>
                <a:cubicBezTo>
                  <a:pt x="38" y="75"/>
                  <a:pt x="38" y="77"/>
                  <a:pt x="37" y="79"/>
                </a:cubicBezTo>
                <a:moveTo>
                  <a:pt x="22" y="61"/>
                </a:moveTo>
                <a:cubicBezTo>
                  <a:pt x="10" y="61"/>
                  <a:pt x="0" y="71"/>
                  <a:pt x="0" y="83"/>
                </a:cubicBezTo>
                <a:cubicBezTo>
                  <a:pt x="0" y="96"/>
                  <a:pt x="10" y="106"/>
                  <a:pt x="22" y="106"/>
                </a:cubicBezTo>
                <a:cubicBezTo>
                  <a:pt x="35" y="106"/>
                  <a:pt x="45" y="96"/>
                  <a:pt x="45" y="83"/>
                </a:cubicBezTo>
                <a:cubicBezTo>
                  <a:pt x="45" y="71"/>
                  <a:pt x="35" y="61"/>
                  <a:pt x="22" y="61"/>
                </a:cubicBezTo>
                <a:moveTo>
                  <a:pt x="113" y="71"/>
                </a:moveTo>
                <a:cubicBezTo>
                  <a:pt x="113" y="72"/>
                  <a:pt x="113" y="72"/>
                  <a:pt x="112" y="72"/>
                </a:cubicBezTo>
                <a:cubicBezTo>
                  <a:pt x="73" y="89"/>
                  <a:pt x="73" y="89"/>
                  <a:pt x="73" y="89"/>
                </a:cubicBezTo>
                <a:cubicBezTo>
                  <a:pt x="73" y="89"/>
                  <a:pt x="73" y="89"/>
                  <a:pt x="73" y="88"/>
                </a:cubicBezTo>
                <a:cubicBezTo>
                  <a:pt x="73" y="86"/>
                  <a:pt x="73" y="86"/>
                  <a:pt x="73" y="86"/>
                </a:cubicBezTo>
                <a:cubicBezTo>
                  <a:pt x="73" y="86"/>
                  <a:pt x="73" y="86"/>
                  <a:pt x="73" y="86"/>
                </a:cubicBezTo>
                <a:cubicBezTo>
                  <a:pt x="112" y="69"/>
                  <a:pt x="112" y="69"/>
                  <a:pt x="112" y="69"/>
                </a:cubicBezTo>
                <a:cubicBezTo>
                  <a:pt x="113" y="69"/>
                  <a:pt x="113" y="69"/>
                  <a:pt x="113" y="69"/>
                </a:cubicBezTo>
                <a:lnTo>
                  <a:pt x="113" y="71"/>
                </a:lnTo>
                <a:close/>
                <a:moveTo>
                  <a:pt x="75" y="62"/>
                </a:moveTo>
                <a:cubicBezTo>
                  <a:pt x="80" y="50"/>
                  <a:pt x="80" y="50"/>
                  <a:pt x="80" y="50"/>
                </a:cubicBezTo>
                <a:cubicBezTo>
                  <a:pt x="81" y="49"/>
                  <a:pt x="82" y="49"/>
                  <a:pt x="83" y="49"/>
                </a:cubicBezTo>
                <a:cubicBezTo>
                  <a:pt x="88" y="56"/>
                  <a:pt x="88" y="56"/>
                  <a:pt x="88" y="56"/>
                </a:cubicBezTo>
                <a:cubicBezTo>
                  <a:pt x="89" y="56"/>
                  <a:pt x="88" y="58"/>
                  <a:pt x="87" y="58"/>
                </a:cubicBezTo>
                <a:cubicBezTo>
                  <a:pt x="85" y="59"/>
                  <a:pt x="85" y="59"/>
                  <a:pt x="85" y="59"/>
                </a:cubicBezTo>
                <a:cubicBezTo>
                  <a:pt x="85" y="76"/>
                  <a:pt x="85" y="76"/>
                  <a:pt x="85" y="76"/>
                </a:cubicBezTo>
                <a:cubicBezTo>
                  <a:pt x="85" y="77"/>
                  <a:pt x="84" y="78"/>
                  <a:pt x="84" y="78"/>
                </a:cubicBezTo>
                <a:cubicBezTo>
                  <a:pt x="80" y="79"/>
                  <a:pt x="80" y="79"/>
                  <a:pt x="80" y="79"/>
                </a:cubicBezTo>
                <a:cubicBezTo>
                  <a:pt x="79" y="80"/>
                  <a:pt x="79" y="79"/>
                  <a:pt x="79" y="79"/>
                </a:cubicBezTo>
                <a:cubicBezTo>
                  <a:pt x="79" y="62"/>
                  <a:pt x="79" y="62"/>
                  <a:pt x="79" y="62"/>
                </a:cubicBezTo>
                <a:cubicBezTo>
                  <a:pt x="76" y="63"/>
                  <a:pt x="76" y="63"/>
                  <a:pt x="76" y="63"/>
                </a:cubicBezTo>
                <a:cubicBezTo>
                  <a:pt x="75" y="64"/>
                  <a:pt x="75" y="63"/>
                  <a:pt x="75" y="62"/>
                </a:cubicBezTo>
                <a:moveTo>
                  <a:pt x="96" y="52"/>
                </a:moveTo>
                <a:cubicBezTo>
                  <a:pt x="102" y="40"/>
                  <a:pt x="102" y="40"/>
                  <a:pt x="102" y="40"/>
                </a:cubicBezTo>
                <a:cubicBezTo>
                  <a:pt x="103" y="39"/>
                  <a:pt x="104" y="38"/>
                  <a:pt x="105" y="39"/>
                </a:cubicBezTo>
                <a:cubicBezTo>
                  <a:pt x="110" y="45"/>
                  <a:pt x="110" y="45"/>
                  <a:pt x="110" y="45"/>
                </a:cubicBezTo>
                <a:cubicBezTo>
                  <a:pt x="111" y="46"/>
                  <a:pt x="110" y="48"/>
                  <a:pt x="109" y="48"/>
                </a:cubicBezTo>
                <a:cubicBezTo>
                  <a:pt x="107" y="49"/>
                  <a:pt x="107" y="49"/>
                  <a:pt x="107" y="49"/>
                </a:cubicBezTo>
                <a:cubicBezTo>
                  <a:pt x="107" y="67"/>
                  <a:pt x="107" y="67"/>
                  <a:pt x="107" y="67"/>
                </a:cubicBezTo>
                <a:cubicBezTo>
                  <a:pt x="107" y="67"/>
                  <a:pt x="106" y="68"/>
                  <a:pt x="105" y="69"/>
                </a:cubicBezTo>
                <a:cubicBezTo>
                  <a:pt x="101" y="70"/>
                  <a:pt x="101" y="70"/>
                  <a:pt x="101" y="70"/>
                </a:cubicBezTo>
                <a:cubicBezTo>
                  <a:pt x="101" y="71"/>
                  <a:pt x="100" y="70"/>
                  <a:pt x="100" y="70"/>
                </a:cubicBezTo>
                <a:cubicBezTo>
                  <a:pt x="100" y="52"/>
                  <a:pt x="100" y="52"/>
                  <a:pt x="100" y="52"/>
                </a:cubicBezTo>
                <a:cubicBezTo>
                  <a:pt x="98" y="54"/>
                  <a:pt x="98" y="54"/>
                  <a:pt x="98" y="54"/>
                </a:cubicBezTo>
                <a:cubicBezTo>
                  <a:pt x="96" y="54"/>
                  <a:pt x="96" y="53"/>
                  <a:pt x="96" y="52"/>
                </a:cubicBezTo>
                <a:moveTo>
                  <a:pt x="113" y="20"/>
                </a:moveTo>
                <a:cubicBezTo>
                  <a:pt x="96" y="13"/>
                  <a:pt x="96" y="13"/>
                  <a:pt x="96" y="13"/>
                </a:cubicBezTo>
                <a:cubicBezTo>
                  <a:pt x="45" y="37"/>
                  <a:pt x="45" y="37"/>
                  <a:pt x="45" y="37"/>
                </a:cubicBezTo>
                <a:cubicBezTo>
                  <a:pt x="45" y="52"/>
                  <a:pt x="45" y="52"/>
                  <a:pt x="45" y="52"/>
                </a:cubicBezTo>
                <a:cubicBezTo>
                  <a:pt x="37" y="48"/>
                  <a:pt x="37" y="48"/>
                  <a:pt x="37" y="48"/>
                </a:cubicBezTo>
                <a:cubicBezTo>
                  <a:pt x="37" y="33"/>
                  <a:pt x="37" y="33"/>
                  <a:pt x="37" y="33"/>
                </a:cubicBezTo>
                <a:cubicBezTo>
                  <a:pt x="88" y="9"/>
                  <a:pt x="88" y="9"/>
                  <a:pt x="88" y="9"/>
                </a:cubicBezTo>
                <a:cubicBezTo>
                  <a:pt x="70" y="1"/>
                  <a:pt x="70" y="1"/>
                  <a:pt x="70" y="1"/>
                </a:cubicBezTo>
                <a:cubicBezTo>
                  <a:pt x="68" y="0"/>
                  <a:pt x="64" y="0"/>
                  <a:pt x="62" y="1"/>
                </a:cubicBezTo>
                <a:cubicBezTo>
                  <a:pt x="20" y="20"/>
                  <a:pt x="20" y="20"/>
                  <a:pt x="20" y="20"/>
                </a:cubicBezTo>
                <a:cubicBezTo>
                  <a:pt x="17" y="22"/>
                  <a:pt x="14" y="26"/>
                  <a:pt x="14" y="30"/>
                </a:cubicBezTo>
                <a:cubicBezTo>
                  <a:pt x="14" y="57"/>
                  <a:pt x="14" y="57"/>
                  <a:pt x="14" y="57"/>
                </a:cubicBezTo>
                <a:cubicBezTo>
                  <a:pt x="17" y="56"/>
                  <a:pt x="19" y="56"/>
                  <a:pt x="22" y="56"/>
                </a:cubicBezTo>
                <a:cubicBezTo>
                  <a:pt x="37" y="56"/>
                  <a:pt x="50" y="68"/>
                  <a:pt x="50" y="83"/>
                </a:cubicBezTo>
                <a:cubicBezTo>
                  <a:pt x="50" y="87"/>
                  <a:pt x="49" y="91"/>
                  <a:pt x="47" y="95"/>
                </a:cubicBezTo>
                <a:cubicBezTo>
                  <a:pt x="62" y="101"/>
                  <a:pt x="62" y="101"/>
                  <a:pt x="62" y="101"/>
                </a:cubicBezTo>
                <a:cubicBezTo>
                  <a:pt x="64" y="102"/>
                  <a:pt x="68" y="102"/>
                  <a:pt x="70" y="101"/>
                </a:cubicBezTo>
                <a:cubicBezTo>
                  <a:pt x="112" y="83"/>
                  <a:pt x="112" y="83"/>
                  <a:pt x="112" y="83"/>
                </a:cubicBezTo>
                <a:cubicBezTo>
                  <a:pt x="116" y="81"/>
                  <a:pt x="119" y="77"/>
                  <a:pt x="119" y="73"/>
                </a:cubicBezTo>
                <a:cubicBezTo>
                  <a:pt x="119" y="30"/>
                  <a:pt x="119" y="30"/>
                  <a:pt x="119" y="30"/>
                </a:cubicBezTo>
                <a:cubicBezTo>
                  <a:pt x="119" y="26"/>
                  <a:pt x="116" y="22"/>
                  <a:pt x="113" y="2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0" name="Google Shape;270;p30"/>
          <p:cNvSpPr/>
          <p:nvPr/>
        </p:nvSpPr>
        <p:spPr>
          <a:xfrm>
            <a:off x="6618817" y="2298134"/>
            <a:ext cx="457200" cy="422842"/>
          </a:xfrm>
          <a:custGeom>
            <a:rect b="b" l="l" r="r" t="t"/>
            <a:pathLst>
              <a:path extrusionOk="0" h="111" w="120">
                <a:moveTo>
                  <a:pt x="21" y="104"/>
                </a:moveTo>
                <a:cubicBezTo>
                  <a:pt x="9" y="57"/>
                  <a:pt x="9" y="57"/>
                  <a:pt x="9" y="57"/>
                </a:cubicBezTo>
                <a:cubicBezTo>
                  <a:pt x="50" y="46"/>
                  <a:pt x="50" y="46"/>
                  <a:pt x="50" y="46"/>
                </a:cubicBezTo>
                <a:cubicBezTo>
                  <a:pt x="62" y="94"/>
                  <a:pt x="62" y="94"/>
                  <a:pt x="62" y="94"/>
                </a:cubicBezTo>
                <a:lnTo>
                  <a:pt x="21" y="104"/>
                </a:lnTo>
                <a:close/>
                <a:moveTo>
                  <a:pt x="68" y="92"/>
                </a:moveTo>
                <a:cubicBezTo>
                  <a:pt x="54" y="38"/>
                  <a:pt x="54" y="38"/>
                  <a:pt x="54" y="38"/>
                </a:cubicBezTo>
                <a:cubicBezTo>
                  <a:pt x="53" y="35"/>
                  <a:pt x="50" y="33"/>
                  <a:pt x="47" y="33"/>
                </a:cubicBezTo>
                <a:cubicBezTo>
                  <a:pt x="40" y="35"/>
                  <a:pt x="40" y="35"/>
                  <a:pt x="40" y="35"/>
                </a:cubicBezTo>
                <a:cubicBezTo>
                  <a:pt x="40" y="36"/>
                  <a:pt x="40" y="36"/>
                  <a:pt x="40" y="36"/>
                </a:cubicBezTo>
                <a:cubicBezTo>
                  <a:pt x="41" y="40"/>
                  <a:pt x="39" y="43"/>
                  <a:pt x="36" y="44"/>
                </a:cubicBezTo>
                <a:cubicBezTo>
                  <a:pt x="21" y="48"/>
                  <a:pt x="21" y="48"/>
                  <a:pt x="21" y="48"/>
                </a:cubicBezTo>
                <a:cubicBezTo>
                  <a:pt x="17" y="49"/>
                  <a:pt x="14" y="47"/>
                  <a:pt x="13" y="44"/>
                </a:cubicBezTo>
                <a:cubicBezTo>
                  <a:pt x="13" y="43"/>
                  <a:pt x="13" y="43"/>
                  <a:pt x="13" y="42"/>
                </a:cubicBezTo>
                <a:cubicBezTo>
                  <a:pt x="6" y="44"/>
                  <a:pt x="6" y="44"/>
                  <a:pt x="6" y="44"/>
                </a:cubicBezTo>
                <a:cubicBezTo>
                  <a:pt x="2" y="45"/>
                  <a:pt x="0" y="48"/>
                  <a:pt x="1" y="52"/>
                </a:cubicBezTo>
                <a:cubicBezTo>
                  <a:pt x="15" y="106"/>
                  <a:pt x="15" y="106"/>
                  <a:pt x="15" y="106"/>
                </a:cubicBezTo>
                <a:cubicBezTo>
                  <a:pt x="16" y="109"/>
                  <a:pt x="19" y="111"/>
                  <a:pt x="23" y="110"/>
                </a:cubicBezTo>
                <a:cubicBezTo>
                  <a:pt x="64" y="99"/>
                  <a:pt x="64" y="99"/>
                  <a:pt x="64" y="99"/>
                </a:cubicBezTo>
                <a:cubicBezTo>
                  <a:pt x="67" y="99"/>
                  <a:pt x="69" y="95"/>
                  <a:pt x="68" y="92"/>
                </a:cubicBezTo>
                <a:moveTo>
                  <a:pt x="46" y="79"/>
                </a:moveTo>
                <a:cubicBezTo>
                  <a:pt x="21" y="85"/>
                  <a:pt x="21" y="85"/>
                  <a:pt x="21" y="85"/>
                </a:cubicBezTo>
                <a:cubicBezTo>
                  <a:pt x="21" y="86"/>
                  <a:pt x="20" y="85"/>
                  <a:pt x="20" y="84"/>
                </a:cubicBezTo>
                <a:cubicBezTo>
                  <a:pt x="19" y="83"/>
                  <a:pt x="19" y="83"/>
                  <a:pt x="19" y="83"/>
                </a:cubicBezTo>
                <a:cubicBezTo>
                  <a:pt x="19" y="83"/>
                  <a:pt x="20" y="82"/>
                  <a:pt x="20" y="82"/>
                </a:cubicBezTo>
                <a:cubicBezTo>
                  <a:pt x="45" y="75"/>
                  <a:pt x="45" y="75"/>
                  <a:pt x="45" y="75"/>
                </a:cubicBezTo>
                <a:cubicBezTo>
                  <a:pt x="46" y="75"/>
                  <a:pt x="46" y="76"/>
                  <a:pt x="47" y="76"/>
                </a:cubicBezTo>
                <a:cubicBezTo>
                  <a:pt x="47" y="77"/>
                  <a:pt x="47" y="77"/>
                  <a:pt x="47" y="77"/>
                </a:cubicBezTo>
                <a:cubicBezTo>
                  <a:pt x="47" y="78"/>
                  <a:pt x="47" y="79"/>
                  <a:pt x="46" y="79"/>
                </a:cubicBezTo>
                <a:moveTo>
                  <a:pt x="47" y="57"/>
                </a:moveTo>
                <a:cubicBezTo>
                  <a:pt x="16" y="65"/>
                  <a:pt x="16" y="65"/>
                  <a:pt x="16" y="65"/>
                </a:cubicBezTo>
                <a:cubicBezTo>
                  <a:pt x="15" y="66"/>
                  <a:pt x="15" y="65"/>
                  <a:pt x="15" y="64"/>
                </a:cubicBezTo>
                <a:cubicBezTo>
                  <a:pt x="14" y="63"/>
                  <a:pt x="14" y="63"/>
                  <a:pt x="14" y="63"/>
                </a:cubicBezTo>
                <a:cubicBezTo>
                  <a:pt x="14" y="63"/>
                  <a:pt x="15" y="62"/>
                  <a:pt x="15" y="62"/>
                </a:cubicBezTo>
                <a:cubicBezTo>
                  <a:pt x="46" y="54"/>
                  <a:pt x="46" y="54"/>
                  <a:pt x="46" y="54"/>
                </a:cubicBezTo>
                <a:cubicBezTo>
                  <a:pt x="46" y="54"/>
                  <a:pt x="47" y="54"/>
                  <a:pt x="47" y="55"/>
                </a:cubicBezTo>
                <a:cubicBezTo>
                  <a:pt x="48" y="56"/>
                  <a:pt x="48" y="56"/>
                  <a:pt x="48" y="56"/>
                </a:cubicBezTo>
                <a:cubicBezTo>
                  <a:pt x="48" y="57"/>
                  <a:pt x="47" y="57"/>
                  <a:pt x="47" y="57"/>
                </a:cubicBezTo>
                <a:moveTo>
                  <a:pt x="50" y="65"/>
                </a:moveTo>
                <a:cubicBezTo>
                  <a:pt x="50" y="66"/>
                  <a:pt x="50" y="66"/>
                  <a:pt x="50" y="66"/>
                </a:cubicBezTo>
                <a:cubicBezTo>
                  <a:pt x="50" y="67"/>
                  <a:pt x="50" y="68"/>
                  <a:pt x="49" y="68"/>
                </a:cubicBezTo>
                <a:cubicBezTo>
                  <a:pt x="19" y="76"/>
                  <a:pt x="19" y="76"/>
                  <a:pt x="19" y="76"/>
                </a:cubicBezTo>
                <a:cubicBezTo>
                  <a:pt x="18" y="76"/>
                  <a:pt x="18" y="76"/>
                  <a:pt x="17" y="75"/>
                </a:cubicBezTo>
                <a:cubicBezTo>
                  <a:pt x="17" y="74"/>
                  <a:pt x="17" y="74"/>
                  <a:pt x="17" y="74"/>
                </a:cubicBezTo>
                <a:cubicBezTo>
                  <a:pt x="17" y="73"/>
                  <a:pt x="17" y="73"/>
                  <a:pt x="18" y="72"/>
                </a:cubicBezTo>
                <a:cubicBezTo>
                  <a:pt x="49" y="64"/>
                  <a:pt x="49" y="64"/>
                  <a:pt x="49" y="64"/>
                </a:cubicBezTo>
                <a:cubicBezTo>
                  <a:pt x="49" y="64"/>
                  <a:pt x="50" y="65"/>
                  <a:pt x="50" y="65"/>
                </a:cubicBezTo>
                <a:moveTo>
                  <a:pt x="47" y="89"/>
                </a:moveTo>
                <a:cubicBezTo>
                  <a:pt x="47" y="89"/>
                  <a:pt x="47" y="90"/>
                  <a:pt x="46" y="90"/>
                </a:cubicBezTo>
                <a:cubicBezTo>
                  <a:pt x="24" y="96"/>
                  <a:pt x="24" y="96"/>
                  <a:pt x="24" y="96"/>
                </a:cubicBezTo>
                <a:cubicBezTo>
                  <a:pt x="23" y="96"/>
                  <a:pt x="23" y="96"/>
                  <a:pt x="23" y="95"/>
                </a:cubicBezTo>
                <a:cubicBezTo>
                  <a:pt x="22" y="94"/>
                  <a:pt x="22" y="94"/>
                  <a:pt x="22" y="94"/>
                </a:cubicBezTo>
                <a:cubicBezTo>
                  <a:pt x="22" y="93"/>
                  <a:pt x="22" y="93"/>
                  <a:pt x="23" y="92"/>
                </a:cubicBezTo>
                <a:cubicBezTo>
                  <a:pt x="45" y="87"/>
                  <a:pt x="45" y="87"/>
                  <a:pt x="45" y="87"/>
                </a:cubicBezTo>
                <a:cubicBezTo>
                  <a:pt x="46" y="86"/>
                  <a:pt x="47" y="87"/>
                  <a:pt x="47" y="87"/>
                </a:cubicBezTo>
                <a:lnTo>
                  <a:pt x="47" y="89"/>
                </a:lnTo>
                <a:close/>
                <a:moveTo>
                  <a:pt x="25" y="33"/>
                </a:moveTo>
                <a:cubicBezTo>
                  <a:pt x="26" y="33"/>
                  <a:pt x="27" y="33"/>
                  <a:pt x="27" y="34"/>
                </a:cubicBezTo>
                <a:cubicBezTo>
                  <a:pt x="27" y="35"/>
                  <a:pt x="27" y="36"/>
                  <a:pt x="26" y="36"/>
                </a:cubicBezTo>
                <a:cubicBezTo>
                  <a:pt x="25" y="37"/>
                  <a:pt x="24" y="36"/>
                  <a:pt x="23" y="35"/>
                </a:cubicBezTo>
                <a:cubicBezTo>
                  <a:pt x="23" y="34"/>
                  <a:pt x="24" y="33"/>
                  <a:pt x="25" y="33"/>
                </a:cubicBezTo>
                <a:moveTo>
                  <a:pt x="20" y="38"/>
                </a:moveTo>
                <a:cubicBezTo>
                  <a:pt x="18" y="38"/>
                  <a:pt x="18" y="38"/>
                  <a:pt x="18" y="38"/>
                </a:cubicBezTo>
                <a:cubicBezTo>
                  <a:pt x="16" y="39"/>
                  <a:pt x="15" y="41"/>
                  <a:pt x="15" y="43"/>
                </a:cubicBezTo>
                <a:cubicBezTo>
                  <a:pt x="15" y="43"/>
                  <a:pt x="15" y="43"/>
                  <a:pt x="15" y="43"/>
                </a:cubicBezTo>
                <a:cubicBezTo>
                  <a:pt x="16" y="45"/>
                  <a:pt x="18" y="46"/>
                  <a:pt x="20" y="46"/>
                </a:cubicBezTo>
                <a:cubicBezTo>
                  <a:pt x="35" y="42"/>
                  <a:pt x="35" y="42"/>
                  <a:pt x="35" y="42"/>
                </a:cubicBezTo>
                <a:cubicBezTo>
                  <a:pt x="37" y="41"/>
                  <a:pt x="38" y="39"/>
                  <a:pt x="38" y="37"/>
                </a:cubicBezTo>
                <a:cubicBezTo>
                  <a:pt x="38" y="37"/>
                  <a:pt x="38" y="37"/>
                  <a:pt x="38" y="37"/>
                </a:cubicBezTo>
                <a:cubicBezTo>
                  <a:pt x="37" y="35"/>
                  <a:pt x="35" y="34"/>
                  <a:pt x="33" y="34"/>
                </a:cubicBezTo>
                <a:cubicBezTo>
                  <a:pt x="31" y="35"/>
                  <a:pt x="31" y="35"/>
                  <a:pt x="31" y="35"/>
                </a:cubicBezTo>
                <a:cubicBezTo>
                  <a:pt x="30" y="35"/>
                  <a:pt x="29" y="35"/>
                  <a:pt x="29" y="34"/>
                </a:cubicBezTo>
                <a:cubicBezTo>
                  <a:pt x="29" y="34"/>
                  <a:pt x="29" y="34"/>
                  <a:pt x="29" y="34"/>
                </a:cubicBezTo>
                <a:cubicBezTo>
                  <a:pt x="29" y="31"/>
                  <a:pt x="26" y="30"/>
                  <a:pt x="24" y="31"/>
                </a:cubicBezTo>
                <a:cubicBezTo>
                  <a:pt x="24" y="31"/>
                  <a:pt x="24" y="31"/>
                  <a:pt x="24" y="31"/>
                </a:cubicBezTo>
                <a:cubicBezTo>
                  <a:pt x="22" y="31"/>
                  <a:pt x="20" y="34"/>
                  <a:pt x="21" y="36"/>
                </a:cubicBezTo>
                <a:cubicBezTo>
                  <a:pt x="21" y="36"/>
                  <a:pt x="21" y="36"/>
                  <a:pt x="21" y="36"/>
                </a:cubicBezTo>
                <a:cubicBezTo>
                  <a:pt x="21" y="37"/>
                  <a:pt x="21" y="38"/>
                  <a:pt x="20" y="38"/>
                </a:cubicBezTo>
                <a:moveTo>
                  <a:pt x="18" y="18"/>
                </a:moveTo>
                <a:cubicBezTo>
                  <a:pt x="23" y="13"/>
                  <a:pt x="23" y="13"/>
                  <a:pt x="23" y="13"/>
                </a:cubicBezTo>
                <a:cubicBezTo>
                  <a:pt x="52" y="13"/>
                  <a:pt x="52" y="13"/>
                  <a:pt x="52" y="13"/>
                </a:cubicBezTo>
                <a:cubicBezTo>
                  <a:pt x="55" y="8"/>
                  <a:pt x="55" y="8"/>
                  <a:pt x="55" y="8"/>
                </a:cubicBezTo>
                <a:cubicBezTo>
                  <a:pt x="26" y="8"/>
                  <a:pt x="26" y="8"/>
                  <a:pt x="26" y="8"/>
                </a:cubicBezTo>
                <a:cubicBezTo>
                  <a:pt x="30" y="4"/>
                  <a:pt x="30" y="4"/>
                  <a:pt x="30" y="4"/>
                </a:cubicBezTo>
                <a:cubicBezTo>
                  <a:pt x="30" y="3"/>
                  <a:pt x="31" y="3"/>
                  <a:pt x="32" y="3"/>
                </a:cubicBezTo>
                <a:cubicBezTo>
                  <a:pt x="99" y="3"/>
                  <a:pt x="99" y="3"/>
                  <a:pt x="99" y="3"/>
                </a:cubicBezTo>
                <a:cubicBezTo>
                  <a:pt x="100" y="3"/>
                  <a:pt x="101" y="3"/>
                  <a:pt x="102" y="4"/>
                </a:cubicBezTo>
                <a:cubicBezTo>
                  <a:pt x="105" y="8"/>
                  <a:pt x="105" y="8"/>
                  <a:pt x="105" y="8"/>
                </a:cubicBezTo>
                <a:cubicBezTo>
                  <a:pt x="76" y="8"/>
                  <a:pt x="76" y="8"/>
                  <a:pt x="76" y="8"/>
                </a:cubicBezTo>
                <a:cubicBezTo>
                  <a:pt x="78" y="13"/>
                  <a:pt x="78" y="13"/>
                  <a:pt x="78" y="13"/>
                </a:cubicBezTo>
                <a:cubicBezTo>
                  <a:pt x="109" y="13"/>
                  <a:pt x="109" y="13"/>
                  <a:pt x="109" y="13"/>
                </a:cubicBezTo>
                <a:cubicBezTo>
                  <a:pt x="113" y="18"/>
                  <a:pt x="113" y="18"/>
                  <a:pt x="113" y="18"/>
                </a:cubicBezTo>
                <a:lnTo>
                  <a:pt x="18" y="18"/>
                </a:lnTo>
                <a:close/>
                <a:moveTo>
                  <a:pt x="117" y="18"/>
                </a:moveTo>
                <a:cubicBezTo>
                  <a:pt x="104" y="2"/>
                  <a:pt x="104" y="2"/>
                  <a:pt x="104" y="2"/>
                </a:cubicBezTo>
                <a:cubicBezTo>
                  <a:pt x="103" y="0"/>
                  <a:pt x="101" y="0"/>
                  <a:pt x="99" y="0"/>
                </a:cubicBezTo>
                <a:cubicBezTo>
                  <a:pt x="32" y="0"/>
                  <a:pt x="32" y="0"/>
                  <a:pt x="32" y="0"/>
                </a:cubicBezTo>
                <a:cubicBezTo>
                  <a:pt x="30" y="0"/>
                  <a:pt x="28" y="0"/>
                  <a:pt x="27" y="2"/>
                </a:cubicBezTo>
                <a:cubicBezTo>
                  <a:pt x="14" y="18"/>
                  <a:pt x="14" y="18"/>
                  <a:pt x="14" y="18"/>
                </a:cubicBezTo>
                <a:cubicBezTo>
                  <a:pt x="13" y="20"/>
                  <a:pt x="12" y="23"/>
                  <a:pt x="12" y="26"/>
                </a:cubicBezTo>
                <a:cubicBezTo>
                  <a:pt x="12" y="37"/>
                  <a:pt x="12" y="37"/>
                  <a:pt x="12" y="37"/>
                </a:cubicBezTo>
                <a:cubicBezTo>
                  <a:pt x="13" y="36"/>
                  <a:pt x="14" y="35"/>
                  <a:pt x="16" y="34"/>
                </a:cubicBezTo>
                <a:cubicBezTo>
                  <a:pt x="16" y="33"/>
                  <a:pt x="17" y="31"/>
                  <a:pt x="17" y="30"/>
                </a:cubicBezTo>
                <a:cubicBezTo>
                  <a:pt x="18" y="28"/>
                  <a:pt x="20" y="27"/>
                  <a:pt x="23" y="26"/>
                </a:cubicBezTo>
                <a:cubicBezTo>
                  <a:pt x="24" y="26"/>
                  <a:pt x="24" y="26"/>
                  <a:pt x="25" y="26"/>
                </a:cubicBezTo>
                <a:cubicBezTo>
                  <a:pt x="28" y="26"/>
                  <a:pt x="31" y="27"/>
                  <a:pt x="33" y="30"/>
                </a:cubicBezTo>
                <a:cubicBezTo>
                  <a:pt x="33" y="30"/>
                  <a:pt x="34" y="30"/>
                  <a:pt x="34" y="30"/>
                </a:cubicBezTo>
                <a:cubicBezTo>
                  <a:pt x="36" y="30"/>
                  <a:pt x="37" y="30"/>
                  <a:pt x="38" y="31"/>
                </a:cubicBezTo>
                <a:cubicBezTo>
                  <a:pt x="46" y="29"/>
                  <a:pt x="46" y="29"/>
                  <a:pt x="46" y="29"/>
                </a:cubicBezTo>
                <a:cubicBezTo>
                  <a:pt x="46" y="29"/>
                  <a:pt x="47" y="28"/>
                  <a:pt x="48" y="28"/>
                </a:cubicBezTo>
                <a:cubicBezTo>
                  <a:pt x="53" y="28"/>
                  <a:pt x="58" y="32"/>
                  <a:pt x="59" y="37"/>
                </a:cubicBezTo>
                <a:cubicBezTo>
                  <a:pt x="73" y="91"/>
                  <a:pt x="73" y="91"/>
                  <a:pt x="73" y="91"/>
                </a:cubicBezTo>
                <a:cubicBezTo>
                  <a:pt x="74" y="94"/>
                  <a:pt x="73" y="97"/>
                  <a:pt x="72" y="99"/>
                </a:cubicBezTo>
                <a:cubicBezTo>
                  <a:pt x="70" y="102"/>
                  <a:pt x="68" y="103"/>
                  <a:pt x="65" y="104"/>
                </a:cubicBezTo>
                <a:cubicBezTo>
                  <a:pt x="59" y="106"/>
                  <a:pt x="59" y="106"/>
                  <a:pt x="59" y="106"/>
                </a:cubicBezTo>
                <a:cubicBezTo>
                  <a:pt x="112" y="106"/>
                  <a:pt x="112" y="106"/>
                  <a:pt x="112" y="106"/>
                </a:cubicBezTo>
                <a:cubicBezTo>
                  <a:pt x="116" y="106"/>
                  <a:pt x="120" y="102"/>
                  <a:pt x="120" y="98"/>
                </a:cubicBezTo>
                <a:cubicBezTo>
                  <a:pt x="120" y="25"/>
                  <a:pt x="120" y="25"/>
                  <a:pt x="120" y="25"/>
                </a:cubicBezTo>
                <a:cubicBezTo>
                  <a:pt x="120" y="23"/>
                  <a:pt x="119" y="20"/>
                  <a:pt x="117" y="18"/>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1" name="Google Shape;271;p30"/>
          <p:cNvSpPr/>
          <p:nvPr/>
        </p:nvSpPr>
        <p:spPr>
          <a:xfrm>
            <a:off x="5456180" y="3572748"/>
            <a:ext cx="457200" cy="414170"/>
          </a:xfrm>
          <a:custGeom>
            <a:rect b="b" l="l" r="r" t="t"/>
            <a:pathLst>
              <a:path extrusionOk="0" h="107" w="118">
                <a:moveTo>
                  <a:pt x="91" y="55"/>
                </a:moveTo>
                <a:cubicBezTo>
                  <a:pt x="91" y="28"/>
                  <a:pt x="91" y="28"/>
                  <a:pt x="91" y="28"/>
                </a:cubicBezTo>
                <a:cubicBezTo>
                  <a:pt x="68" y="28"/>
                  <a:pt x="68" y="28"/>
                  <a:pt x="68" y="28"/>
                </a:cubicBezTo>
                <a:cubicBezTo>
                  <a:pt x="68" y="12"/>
                  <a:pt x="68" y="12"/>
                  <a:pt x="68" y="12"/>
                </a:cubicBezTo>
                <a:cubicBezTo>
                  <a:pt x="77" y="11"/>
                  <a:pt x="85" y="9"/>
                  <a:pt x="91" y="5"/>
                </a:cubicBezTo>
                <a:cubicBezTo>
                  <a:pt x="91" y="28"/>
                  <a:pt x="91" y="28"/>
                  <a:pt x="91" y="28"/>
                </a:cubicBezTo>
                <a:cubicBezTo>
                  <a:pt x="114" y="28"/>
                  <a:pt x="114" y="28"/>
                  <a:pt x="114" y="28"/>
                </a:cubicBezTo>
                <a:cubicBezTo>
                  <a:pt x="114" y="38"/>
                  <a:pt x="107" y="46"/>
                  <a:pt x="91" y="55"/>
                </a:cubicBezTo>
                <a:moveTo>
                  <a:pt x="91" y="0"/>
                </a:moveTo>
                <a:cubicBezTo>
                  <a:pt x="85" y="5"/>
                  <a:pt x="76" y="8"/>
                  <a:pt x="64" y="8"/>
                </a:cubicBezTo>
                <a:cubicBezTo>
                  <a:pt x="64" y="28"/>
                  <a:pt x="64" y="28"/>
                  <a:pt x="64" y="28"/>
                </a:cubicBezTo>
                <a:cubicBezTo>
                  <a:pt x="64" y="41"/>
                  <a:pt x="75" y="51"/>
                  <a:pt x="91" y="59"/>
                </a:cubicBezTo>
                <a:cubicBezTo>
                  <a:pt x="107" y="51"/>
                  <a:pt x="118" y="41"/>
                  <a:pt x="118" y="28"/>
                </a:cubicBezTo>
                <a:cubicBezTo>
                  <a:pt x="118" y="8"/>
                  <a:pt x="118" y="8"/>
                  <a:pt x="118" y="8"/>
                </a:cubicBezTo>
                <a:cubicBezTo>
                  <a:pt x="107" y="8"/>
                  <a:pt x="98" y="5"/>
                  <a:pt x="91" y="0"/>
                </a:cubicBezTo>
                <a:moveTo>
                  <a:pt x="37" y="76"/>
                </a:moveTo>
                <a:cubicBezTo>
                  <a:pt x="37" y="85"/>
                  <a:pt x="37" y="85"/>
                  <a:pt x="37" y="85"/>
                </a:cubicBezTo>
                <a:cubicBezTo>
                  <a:pt x="33" y="85"/>
                  <a:pt x="33" y="85"/>
                  <a:pt x="33" y="85"/>
                </a:cubicBezTo>
                <a:cubicBezTo>
                  <a:pt x="33" y="76"/>
                  <a:pt x="33" y="76"/>
                  <a:pt x="33" y="76"/>
                </a:cubicBezTo>
                <a:cubicBezTo>
                  <a:pt x="29" y="76"/>
                  <a:pt x="29" y="76"/>
                  <a:pt x="29" y="76"/>
                </a:cubicBezTo>
                <a:cubicBezTo>
                  <a:pt x="35" y="68"/>
                  <a:pt x="35" y="68"/>
                  <a:pt x="35" y="68"/>
                </a:cubicBezTo>
                <a:cubicBezTo>
                  <a:pt x="41" y="76"/>
                  <a:pt x="41" y="76"/>
                  <a:pt x="41" y="76"/>
                </a:cubicBezTo>
                <a:lnTo>
                  <a:pt x="37" y="76"/>
                </a:lnTo>
                <a:close/>
                <a:moveTo>
                  <a:pt x="39" y="95"/>
                </a:moveTo>
                <a:cubicBezTo>
                  <a:pt x="15" y="95"/>
                  <a:pt x="15" y="95"/>
                  <a:pt x="15" y="95"/>
                </a:cubicBezTo>
                <a:cubicBezTo>
                  <a:pt x="15" y="91"/>
                  <a:pt x="15" y="91"/>
                  <a:pt x="15" y="91"/>
                </a:cubicBezTo>
                <a:cubicBezTo>
                  <a:pt x="39" y="91"/>
                  <a:pt x="39" y="91"/>
                  <a:pt x="39" y="91"/>
                </a:cubicBezTo>
                <a:lnTo>
                  <a:pt x="39" y="95"/>
                </a:lnTo>
                <a:close/>
                <a:moveTo>
                  <a:pt x="19" y="68"/>
                </a:moveTo>
                <a:cubicBezTo>
                  <a:pt x="25" y="76"/>
                  <a:pt x="25" y="76"/>
                  <a:pt x="25" y="76"/>
                </a:cubicBezTo>
                <a:cubicBezTo>
                  <a:pt x="21" y="76"/>
                  <a:pt x="21" y="76"/>
                  <a:pt x="21" y="76"/>
                </a:cubicBezTo>
                <a:cubicBezTo>
                  <a:pt x="21" y="85"/>
                  <a:pt x="21" y="85"/>
                  <a:pt x="21" y="85"/>
                </a:cubicBezTo>
                <a:cubicBezTo>
                  <a:pt x="17" y="85"/>
                  <a:pt x="17" y="85"/>
                  <a:pt x="17" y="85"/>
                </a:cubicBezTo>
                <a:cubicBezTo>
                  <a:pt x="17" y="76"/>
                  <a:pt x="17" y="76"/>
                  <a:pt x="17" y="76"/>
                </a:cubicBezTo>
                <a:cubicBezTo>
                  <a:pt x="13" y="76"/>
                  <a:pt x="13" y="76"/>
                  <a:pt x="13" y="76"/>
                </a:cubicBezTo>
                <a:lnTo>
                  <a:pt x="19" y="68"/>
                </a:lnTo>
                <a:close/>
                <a:moveTo>
                  <a:pt x="94" y="64"/>
                </a:moveTo>
                <a:cubicBezTo>
                  <a:pt x="91" y="65"/>
                  <a:pt x="91" y="65"/>
                  <a:pt x="91" y="65"/>
                </a:cubicBezTo>
                <a:cubicBezTo>
                  <a:pt x="89" y="64"/>
                  <a:pt x="89" y="64"/>
                  <a:pt x="89" y="64"/>
                </a:cubicBezTo>
                <a:cubicBezTo>
                  <a:pt x="75" y="56"/>
                  <a:pt x="59" y="46"/>
                  <a:pt x="59" y="28"/>
                </a:cubicBezTo>
                <a:cubicBezTo>
                  <a:pt x="59" y="19"/>
                  <a:pt x="59" y="19"/>
                  <a:pt x="59" y="19"/>
                </a:cubicBezTo>
                <a:cubicBezTo>
                  <a:pt x="53" y="19"/>
                  <a:pt x="53" y="19"/>
                  <a:pt x="53" y="19"/>
                </a:cubicBezTo>
                <a:cubicBezTo>
                  <a:pt x="53" y="32"/>
                  <a:pt x="53" y="32"/>
                  <a:pt x="53" y="32"/>
                </a:cubicBezTo>
                <a:cubicBezTo>
                  <a:pt x="41" y="32"/>
                  <a:pt x="41" y="32"/>
                  <a:pt x="41" y="32"/>
                </a:cubicBezTo>
                <a:cubicBezTo>
                  <a:pt x="41" y="19"/>
                  <a:pt x="41" y="19"/>
                  <a:pt x="41" y="19"/>
                </a:cubicBezTo>
                <a:cubicBezTo>
                  <a:pt x="16" y="19"/>
                  <a:pt x="16" y="19"/>
                  <a:pt x="16" y="19"/>
                </a:cubicBezTo>
                <a:cubicBezTo>
                  <a:pt x="7" y="19"/>
                  <a:pt x="0" y="27"/>
                  <a:pt x="0" y="36"/>
                </a:cubicBezTo>
                <a:cubicBezTo>
                  <a:pt x="0" y="90"/>
                  <a:pt x="0" y="90"/>
                  <a:pt x="0" y="90"/>
                </a:cubicBezTo>
                <a:cubicBezTo>
                  <a:pt x="0" y="99"/>
                  <a:pt x="7" y="107"/>
                  <a:pt x="16" y="107"/>
                </a:cubicBezTo>
                <a:cubicBezTo>
                  <a:pt x="78" y="107"/>
                  <a:pt x="78" y="107"/>
                  <a:pt x="78" y="107"/>
                </a:cubicBezTo>
                <a:cubicBezTo>
                  <a:pt x="87" y="107"/>
                  <a:pt x="94" y="99"/>
                  <a:pt x="94" y="90"/>
                </a:cubicBezTo>
                <a:cubicBezTo>
                  <a:pt x="94" y="63"/>
                  <a:pt x="94" y="63"/>
                  <a:pt x="94" y="63"/>
                </a:cubicBezTo>
                <a:cubicBezTo>
                  <a:pt x="94" y="63"/>
                  <a:pt x="94" y="64"/>
                  <a:pt x="94" y="64"/>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2" name="Google Shape;272;p30"/>
          <p:cNvSpPr/>
          <p:nvPr/>
        </p:nvSpPr>
        <p:spPr>
          <a:xfrm>
            <a:off x="5301957" y="2208602"/>
            <a:ext cx="457200" cy="491756"/>
          </a:xfrm>
          <a:custGeom>
            <a:rect b="b" l="l" r="r" t="t"/>
            <a:pathLst>
              <a:path extrusionOk="0" h="128" w="119">
                <a:moveTo>
                  <a:pt x="71" y="23"/>
                </a:moveTo>
                <a:cubicBezTo>
                  <a:pt x="65" y="23"/>
                  <a:pt x="65" y="23"/>
                  <a:pt x="65" y="23"/>
                </a:cubicBezTo>
                <a:cubicBezTo>
                  <a:pt x="65" y="35"/>
                  <a:pt x="65" y="35"/>
                  <a:pt x="65" y="35"/>
                </a:cubicBezTo>
                <a:cubicBezTo>
                  <a:pt x="65" y="36"/>
                  <a:pt x="64" y="37"/>
                  <a:pt x="63" y="37"/>
                </a:cubicBezTo>
                <a:cubicBezTo>
                  <a:pt x="57" y="37"/>
                  <a:pt x="57" y="37"/>
                  <a:pt x="57" y="37"/>
                </a:cubicBezTo>
                <a:cubicBezTo>
                  <a:pt x="55" y="37"/>
                  <a:pt x="54" y="36"/>
                  <a:pt x="54" y="35"/>
                </a:cubicBezTo>
                <a:cubicBezTo>
                  <a:pt x="54" y="23"/>
                  <a:pt x="54" y="23"/>
                  <a:pt x="54" y="23"/>
                </a:cubicBezTo>
                <a:cubicBezTo>
                  <a:pt x="49" y="23"/>
                  <a:pt x="49" y="23"/>
                  <a:pt x="49" y="23"/>
                </a:cubicBezTo>
                <a:cubicBezTo>
                  <a:pt x="47" y="23"/>
                  <a:pt x="46" y="22"/>
                  <a:pt x="47" y="20"/>
                </a:cubicBezTo>
                <a:cubicBezTo>
                  <a:pt x="58" y="2"/>
                  <a:pt x="58" y="2"/>
                  <a:pt x="58" y="2"/>
                </a:cubicBezTo>
                <a:cubicBezTo>
                  <a:pt x="59" y="0"/>
                  <a:pt x="61" y="0"/>
                  <a:pt x="62" y="2"/>
                </a:cubicBezTo>
                <a:cubicBezTo>
                  <a:pt x="72" y="20"/>
                  <a:pt x="72" y="20"/>
                  <a:pt x="72" y="20"/>
                </a:cubicBezTo>
                <a:cubicBezTo>
                  <a:pt x="73" y="22"/>
                  <a:pt x="72" y="23"/>
                  <a:pt x="71" y="23"/>
                </a:cubicBezTo>
                <a:moveTo>
                  <a:pt x="117" y="83"/>
                </a:moveTo>
                <a:cubicBezTo>
                  <a:pt x="108" y="83"/>
                  <a:pt x="108" y="83"/>
                  <a:pt x="108" y="83"/>
                </a:cubicBezTo>
                <a:cubicBezTo>
                  <a:pt x="108" y="118"/>
                  <a:pt x="108" y="118"/>
                  <a:pt x="108" y="118"/>
                </a:cubicBezTo>
                <a:cubicBezTo>
                  <a:pt x="63" y="128"/>
                  <a:pt x="63" y="128"/>
                  <a:pt x="63" y="128"/>
                </a:cubicBezTo>
                <a:cubicBezTo>
                  <a:pt x="61" y="128"/>
                  <a:pt x="58" y="128"/>
                  <a:pt x="56" y="128"/>
                </a:cubicBezTo>
                <a:cubicBezTo>
                  <a:pt x="13" y="119"/>
                  <a:pt x="13" y="119"/>
                  <a:pt x="13" y="119"/>
                </a:cubicBezTo>
                <a:cubicBezTo>
                  <a:pt x="12" y="118"/>
                  <a:pt x="12" y="118"/>
                  <a:pt x="12" y="117"/>
                </a:cubicBezTo>
                <a:cubicBezTo>
                  <a:pt x="11" y="88"/>
                  <a:pt x="11" y="88"/>
                  <a:pt x="11" y="88"/>
                </a:cubicBezTo>
                <a:cubicBezTo>
                  <a:pt x="11" y="87"/>
                  <a:pt x="12" y="86"/>
                  <a:pt x="12" y="86"/>
                </a:cubicBezTo>
                <a:cubicBezTo>
                  <a:pt x="49" y="83"/>
                  <a:pt x="49" y="83"/>
                  <a:pt x="49" y="83"/>
                </a:cubicBezTo>
                <a:cubicBezTo>
                  <a:pt x="50" y="83"/>
                  <a:pt x="50" y="83"/>
                  <a:pt x="51" y="82"/>
                </a:cubicBezTo>
                <a:cubicBezTo>
                  <a:pt x="60" y="61"/>
                  <a:pt x="60" y="61"/>
                  <a:pt x="60" y="61"/>
                </a:cubicBezTo>
                <a:cubicBezTo>
                  <a:pt x="60" y="119"/>
                  <a:pt x="60" y="119"/>
                  <a:pt x="60" y="119"/>
                </a:cubicBezTo>
                <a:cubicBezTo>
                  <a:pt x="100" y="112"/>
                  <a:pt x="100" y="112"/>
                  <a:pt x="100" y="112"/>
                </a:cubicBezTo>
                <a:cubicBezTo>
                  <a:pt x="100" y="82"/>
                  <a:pt x="100" y="82"/>
                  <a:pt x="100" y="82"/>
                </a:cubicBezTo>
                <a:cubicBezTo>
                  <a:pt x="76" y="80"/>
                  <a:pt x="76" y="80"/>
                  <a:pt x="76" y="80"/>
                </a:cubicBezTo>
                <a:cubicBezTo>
                  <a:pt x="74" y="80"/>
                  <a:pt x="72" y="79"/>
                  <a:pt x="72" y="77"/>
                </a:cubicBezTo>
                <a:cubicBezTo>
                  <a:pt x="59" y="50"/>
                  <a:pt x="59" y="50"/>
                  <a:pt x="59" y="50"/>
                </a:cubicBezTo>
                <a:cubicBezTo>
                  <a:pt x="47" y="78"/>
                  <a:pt x="47" y="78"/>
                  <a:pt x="47" y="78"/>
                </a:cubicBezTo>
                <a:cubicBezTo>
                  <a:pt x="47" y="78"/>
                  <a:pt x="46" y="79"/>
                  <a:pt x="46" y="79"/>
                </a:cubicBezTo>
                <a:cubicBezTo>
                  <a:pt x="2" y="83"/>
                  <a:pt x="2" y="83"/>
                  <a:pt x="2" y="83"/>
                </a:cubicBezTo>
                <a:cubicBezTo>
                  <a:pt x="1" y="83"/>
                  <a:pt x="0" y="82"/>
                  <a:pt x="1" y="81"/>
                </a:cubicBezTo>
                <a:cubicBezTo>
                  <a:pt x="12" y="56"/>
                  <a:pt x="12" y="56"/>
                  <a:pt x="12" y="56"/>
                </a:cubicBezTo>
                <a:cubicBezTo>
                  <a:pt x="12" y="56"/>
                  <a:pt x="13" y="55"/>
                  <a:pt x="13" y="55"/>
                </a:cubicBezTo>
                <a:cubicBezTo>
                  <a:pt x="58" y="47"/>
                  <a:pt x="58" y="47"/>
                  <a:pt x="58" y="47"/>
                </a:cubicBezTo>
                <a:cubicBezTo>
                  <a:pt x="59" y="47"/>
                  <a:pt x="59" y="47"/>
                  <a:pt x="59" y="47"/>
                </a:cubicBezTo>
                <a:cubicBezTo>
                  <a:pt x="61" y="47"/>
                  <a:pt x="61" y="47"/>
                  <a:pt x="61" y="47"/>
                </a:cubicBezTo>
                <a:cubicBezTo>
                  <a:pt x="106" y="55"/>
                  <a:pt x="106" y="55"/>
                  <a:pt x="106" y="55"/>
                </a:cubicBezTo>
                <a:cubicBezTo>
                  <a:pt x="107" y="55"/>
                  <a:pt x="107" y="56"/>
                  <a:pt x="108" y="56"/>
                </a:cubicBezTo>
                <a:cubicBezTo>
                  <a:pt x="119" y="81"/>
                  <a:pt x="119" y="81"/>
                  <a:pt x="119" y="81"/>
                </a:cubicBezTo>
                <a:cubicBezTo>
                  <a:pt x="119" y="82"/>
                  <a:pt x="118" y="83"/>
                  <a:pt x="117" y="83"/>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250"/>
                                        <p:tgtEl>
                                          <p:spTgt spid="246"/>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250"/>
                                        <p:tgtEl>
                                          <p:spTgt spid="25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250"/>
                                        <p:tgtEl>
                                          <p:spTgt spid="253"/>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250"/>
                                        <p:tgtEl>
                                          <p:spTgt spid="25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250"/>
                                        <p:tgtEl>
                                          <p:spTgt spid="255"/>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grpSp>
        <p:nvGrpSpPr>
          <p:cNvPr id="277" name="Google Shape;277;p31"/>
          <p:cNvGrpSpPr/>
          <p:nvPr/>
        </p:nvGrpSpPr>
        <p:grpSpPr>
          <a:xfrm>
            <a:off x="1" y="1784789"/>
            <a:ext cx="6331657" cy="4022606"/>
            <a:chOff x="1" y="1784789"/>
            <a:chExt cx="6331657" cy="4022606"/>
          </a:xfrm>
        </p:grpSpPr>
        <p:sp>
          <p:nvSpPr>
            <p:cNvPr id="278" name="Google Shape;278;p31"/>
            <p:cNvSpPr/>
            <p:nvPr/>
          </p:nvSpPr>
          <p:spPr>
            <a:xfrm>
              <a:off x="1" y="1784789"/>
              <a:ext cx="4327452" cy="4022605"/>
            </a:xfrm>
            <a:prstGeom prst="rect">
              <a:avLst/>
            </a:prstGeom>
            <a:solidFill>
              <a:schemeClr val="dk1">
                <a:alpha val="4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1"/>
            <p:cNvSpPr/>
            <p:nvPr/>
          </p:nvSpPr>
          <p:spPr>
            <a:xfrm>
              <a:off x="4327453" y="1784790"/>
              <a:ext cx="2004205" cy="4022605"/>
            </a:xfrm>
            <a:custGeom>
              <a:rect b="b" l="l" r="r" t="t"/>
              <a:pathLst>
                <a:path extrusionOk="0" h="4022605" w="2004205">
                  <a:moveTo>
                    <a:pt x="0" y="0"/>
                  </a:moveTo>
                  <a:lnTo>
                    <a:pt x="198208" y="10008"/>
                  </a:lnTo>
                  <a:cubicBezTo>
                    <a:pt x="1212610" y="113026"/>
                    <a:pt x="2004205" y="969721"/>
                    <a:pt x="2004205" y="2011302"/>
                  </a:cubicBezTo>
                  <a:cubicBezTo>
                    <a:pt x="2004205" y="3052884"/>
                    <a:pt x="1212610" y="3909578"/>
                    <a:pt x="198208" y="4012596"/>
                  </a:cubicBezTo>
                  <a:lnTo>
                    <a:pt x="0" y="4022605"/>
                  </a:lnTo>
                  <a:close/>
                </a:path>
              </a:pathLst>
            </a:custGeom>
            <a:solidFill>
              <a:schemeClr val="dk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0" name="Google Shape;280;p31"/>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pic>
        <p:nvPicPr>
          <p:cNvPr id="281" name="Google Shape;281;p31"/>
          <p:cNvPicPr preferRelativeResize="0"/>
          <p:nvPr/>
        </p:nvPicPr>
        <p:blipFill rotWithShape="1">
          <a:blip r:embed="rId4">
            <a:alphaModFix/>
          </a:blip>
          <a:srcRect b="0" l="0" r="0" t="0"/>
          <a:stretch/>
        </p:blipFill>
        <p:spPr>
          <a:xfrm>
            <a:off x="3170397" y="2333051"/>
            <a:ext cx="2038352" cy="2926080"/>
          </a:xfrm>
          <a:prstGeom prst="rect">
            <a:avLst/>
          </a:prstGeom>
          <a:noFill/>
          <a:ln>
            <a:noFill/>
          </a:ln>
        </p:spPr>
      </p:pic>
      <p:sp>
        <p:nvSpPr>
          <p:cNvPr id="282" name="Google Shape;282;p31"/>
          <p:cNvSpPr/>
          <p:nvPr/>
        </p:nvSpPr>
        <p:spPr>
          <a:xfrm>
            <a:off x="3593805" y="2649524"/>
            <a:ext cx="1201479" cy="2124495"/>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1"/>
          <p:cNvSpPr txBox="1"/>
          <p:nvPr/>
        </p:nvSpPr>
        <p:spPr>
          <a:xfrm>
            <a:off x="403196" y="2206409"/>
            <a:ext cx="2823785"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ndara"/>
                <a:ea typeface="Candara"/>
                <a:cs typeface="Candara"/>
                <a:sym typeface="Candara"/>
              </a:rPr>
              <a:t>Lorem Ipsum Dolor</a:t>
            </a:r>
            <a:endParaRPr/>
          </a:p>
          <a:p>
            <a:pPr indent="0" lvl="0" marL="0" marR="0" rtl="0" algn="l">
              <a:spcBef>
                <a:spcPts val="0"/>
              </a:spcBef>
              <a:spcAft>
                <a:spcPts val="0"/>
              </a:spcAft>
              <a:buNone/>
            </a:pPr>
            <a:r>
              <a:t/>
            </a:r>
            <a:endParaRPr b="1" sz="10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3A3838"/>
              </a:solidFill>
              <a:latin typeface="Candara"/>
              <a:ea typeface="Candara"/>
              <a:cs typeface="Candara"/>
              <a:sym typeface="Candara"/>
            </a:endParaRPr>
          </a:p>
          <a:p>
            <a:pPr indent="0" lvl="0" marL="0" marR="0" rtl="0" algn="l">
              <a:spcBef>
                <a:spcPts val="0"/>
              </a:spcBef>
              <a:spcAft>
                <a:spcPts val="0"/>
              </a:spcAft>
              <a:buNone/>
            </a:pPr>
            <a:r>
              <a:t/>
            </a:r>
            <a:endParaRPr sz="1800">
              <a:solidFill>
                <a:srgbClr val="D8D8D8"/>
              </a:solidFill>
              <a:latin typeface="Candara"/>
              <a:ea typeface="Candara"/>
              <a:cs typeface="Candara"/>
              <a:sym typeface="Candara"/>
            </a:endParaRPr>
          </a:p>
        </p:txBody>
      </p:sp>
      <p:sp>
        <p:nvSpPr>
          <p:cNvPr id="284" name="Google Shape;284;p31"/>
          <p:cNvSpPr txBox="1"/>
          <p:nvPr/>
        </p:nvSpPr>
        <p:spPr>
          <a:xfrm>
            <a:off x="7004762" y="2206409"/>
            <a:ext cx="3824983"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285" name="Google Shape;285;p31"/>
          <p:cNvSpPr txBox="1"/>
          <p:nvPr/>
        </p:nvSpPr>
        <p:spPr>
          <a:xfrm>
            <a:off x="7393373" y="3367292"/>
            <a:ext cx="3824983"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286" name="Google Shape;286;p31"/>
          <p:cNvSpPr txBox="1"/>
          <p:nvPr/>
        </p:nvSpPr>
        <p:spPr>
          <a:xfrm>
            <a:off x="7007723" y="4655215"/>
            <a:ext cx="3824983"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cxnSp>
        <p:nvCxnSpPr>
          <p:cNvPr id="287" name="Google Shape;287;p31"/>
          <p:cNvCxnSpPr/>
          <p:nvPr/>
        </p:nvCxnSpPr>
        <p:spPr>
          <a:xfrm flipH="1" rot="10800000">
            <a:off x="4848447" y="2563430"/>
            <a:ext cx="905582" cy="458982"/>
          </a:xfrm>
          <a:prstGeom prst="straightConnector1">
            <a:avLst/>
          </a:prstGeom>
          <a:noFill/>
          <a:ln cap="flat" cmpd="sng" w="9525">
            <a:solidFill>
              <a:schemeClr val="lt1"/>
            </a:solidFill>
            <a:prstDash val="dash"/>
            <a:miter lim="800000"/>
            <a:headEnd len="sm" w="sm" type="none"/>
            <a:tailEnd len="sm" w="sm" type="none"/>
          </a:ln>
        </p:spPr>
      </p:cxnSp>
      <p:sp>
        <p:nvSpPr>
          <p:cNvPr id="288" name="Google Shape;288;p31"/>
          <p:cNvSpPr/>
          <p:nvPr/>
        </p:nvSpPr>
        <p:spPr>
          <a:xfrm>
            <a:off x="5607533" y="2206409"/>
            <a:ext cx="548640" cy="548640"/>
          </a:xfrm>
          <a:prstGeom prst="ellipse">
            <a:avLst/>
          </a:prstGeom>
          <a:solidFill>
            <a:srgbClr val="FE4A1E"/>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ato"/>
                <a:ea typeface="Lato"/>
                <a:cs typeface="Lato"/>
                <a:sym typeface="Lato"/>
              </a:rPr>
              <a:t>1</a:t>
            </a:r>
            <a:endParaRPr/>
          </a:p>
        </p:txBody>
      </p:sp>
      <p:cxnSp>
        <p:nvCxnSpPr>
          <p:cNvPr id="289" name="Google Shape;289;p31"/>
          <p:cNvCxnSpPr>
            <a:endCxn id="290" idx="2"/>
          </p:cNvCxnSpPr>
          <p:nvPr/>
        </p:nvCxnSpPr>
        <p:spPr>
          <a:xfrm>
            <a:off x="4848545" y="3711771"/>
            <a:ext cx="1184100" cy="0"/>
          </a:xfrm>
          <a:prstGeom prst="straightConnector1">
            <a:avLst/>
          </a:prstGeom>
          <a:noFill/>
          <a:ln cap="flat" cmpd="sng" w="9525">
            <a:solidFill>
              <a:schemeClr val="lt1"/>
            </a:solidFill>
            <a:prstDash val="dash"/>
            <a:miter lim="800000"/>
            <a:headEnd len="sm" w="sm" type="none"/>
            <a:tailEnd len="sm" w="sm" type="none"/>
          </a:ln>
        </p:spPr>
      </p:cxnSp>
      <p:sp>
        <p:nvSpPr>
          <p:cNvPr id="290" name="Google Shape;290;p31"/>
          <p:cNvSpPr/>
          <p:nvPr/>
        </p:nvSpPr>
        <p:spPr>
          <a:xfrm>
            <a:off x="6032645" y="3437451"/>
            <a:ext cx="548640" cy="548640"/>
          </a:xfrm>
          <a:prstGeom prst="ellipse">
            <a:avLst/>
          </a:prstGeom>
          <a:solidFill>
            <a:srgbClr val="5C9AD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ato"/>
                <a:ea typeface="Lato"/>
                <a:cs typeface="Lato"/>
                <a:sym typeface="Lato"/>
              </a:rPr>
              <a:t>2</a:t>
            </a:r>
            <a:endParaRPr/>
          </a:p>
        </p:txBody>
      </p:sp>
      <p:cxnSp>
        <p:nvCxnSpPr>
          <p:cNvPr id="291" name="Google Shape;291;p31"/>
          <p:cNvCxnSpPr/>
          <p:nvPr/>
        </p:nvCxnSpPr>
        <p:spPr>
          <a:xfrm>
            <a:off x="4848447" y="4389120"/>
            <a:ext cx="822960" cy="407122"/>
          </a:xfrm>
          <a:prstGeom prst="straightConnector1">
            <a:avLst/>
          </a:prstGeom>
          <a:noFill/>
          <a:ln cap="flat" cmpd="sng" w="9525">
            <a:solidFill>
              <a:schemeClr val="lt1"/>
            </a:solidFill>
            <a:prstDash val="dash"/>
            <a:miter lim="800000"/>
            <a:headEnd len="sm" w="sm" type="none"/>
            <a:tailEnd len="sm" w="sm" type="none"/>
          </a:ln>
        </p:spPr>
      </p:cxnSp>
      <p:sp>
        <p:nvSpPr>
          <p:cNvPr id="292" name="Google Shape;292;p31"/>
          <p:cNvSpPr/>
          <p:nvPr/>
        </p:nvSpPr>
        <p:spPr>
          <a:xfrm>
            <a:off x="5607533" y="4705635"/>
            <a:ext cx="548640" cy="548640"/>
          </a:xfrm>
          <a:prstGeom prst="ellipse">
            <a:avLst/>
          </a:prstGeom>
          <a:solidFill>
            <a:srgbClr val="44546B"/>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Lato"/>
                <a:ea typeface="Lato"/>
                <a:cs typeface="Lato"/>
                <a:sym typeface="Lato"/>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ppt_w</p:attrName>
                                        </p:attrNameLst>
                                      </p:cBhvr>
                                      <p:tavLst>
                                        <p:tav fmla="" tm="0">
                                          <p:val>
                                            <p:strVal val="0"/>
                                          </p:val>
                                        </p:tav>
                                        <p:tav fmla="" tm="100000">
                                          <p:val>
                                            <p:strVal val="#ppt_w"/>
                                          </p:val>
                                        </p:tav>
                                      </p:tavLst>
                                    </p:anim>
                                    <p:anim calcmode="lin" valueType="num">
                                      <p:cBhvr additive="base">
                                        <p:cTn dur="500"/>
                                        <p:tgtEl>
                                          <p:spTgt spid="28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ppt_w</p:attrName>
                                        </p:attrNameLst>
                                      </p:cBhvr>
                                      <p:tavLst>
                                        <p:tav fmla="" tm="0">
                                          <p:val>
                                            <p:strVal val="0"/>
                                          </p:val>
                                        </p:tav>
                                        <p:tav fmla="" tm="100000">
                                          <p:val>
                                            <p:strVal val="#ppt_w"/>
                                          </p:val>
                                        </p:tav>
                                      </p:tavLst>
                                    </p:anim>
                                    <p:anim calcmode="lin" valueType="num">
                                      <p:cBhvr additive="base">
                                        <p:cTn dur="500"/>
                                        <p:tgtEl>
                                          <p:spTgt spid="28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ppt_w</p:attrName>
                                        </p:attrNameLst>
                                      </p:cBhvr>
                                      <p:tavLst>
                                        <p:tav fmla="" tm="0">
                                          <p:val>
                                            <p:strVal val="0"/>
                                          </p:val>
                                        </p:tav>
                                        <p:tav fmla="" tm="100000">
                                          <p:val>
                                            <p:strVal val="#ppt_w"/>
                                          </p:val>
                                        </p:tav>
                                      </p:tavLst>
                                    </p:anim>
                                    <p:anim calcmode="lin" valueType="num">
                                      <p:cBhvr additive="base">
                                        <p:cTn dur="500"/>
                                        <p:tgtEl>
                                          <p:spTgt spid="28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ppt_w</p:attrName>
                                        </p:attrNameLst>
                                      </p:cBhvr>
                                      <p:tavLst>
                                        <p:tav fmla="" tm="0">
                                          <p:val>
                                            <p:strVal val="0"/>
                                          </p:val>
                                        </p:tav>
                                        <p:tav fmla="" tm="100000">
                                          <p:val>
                                            <p:strVal val="#ppt_w"/>
                                          </p:val>
                                        </p:tav>
                                      </p:tavLst>
                                    </p:anim>
                                    <p:anim calcmode="lin" valueType="num">
                                      <p:cBhvr additive="base">
                                        <p:cTn dur="500"/>
                                        <p:tgtEl>
                                          <p:spTgt spid="29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ppt_w</p:attrName>
                                        </p:attrNameLst>
                                      </p:cBhvr>
                                      <p:tavLst>
                                        <p:tav fmla="" tm="0">
                                          <p:val>
                                            <p:strVal val="0"/>
                                          </p:val>
                                        </p:tav>
                                        <p:tav fmla="" tm="100000">
                                          <p:val>
                                            <p:strVal val="#ppt_w"/>
                                          </p:val>
                                        </p:tav>
                                      </p:tavLst>
                                    </p:anim>
                                    <p:anim calcmode="lin" valueType="num">
                                      <p:cBhvr additive="base">
                                        <p:cTn dur="500"/>
                                        <p:tgtEl>
                                          <p:spTgt spid="292"/>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2"/>
          <p:cNvSpPr/>
          <p:nvPr/>
        </p:nvSpPr>
        <p:spPr>
          <a:xfrm>
            <a:off x="3769769" y="1576887"/>
            <a:ext cx="4431323" cy="4431323"/>
          </a:xfrm>
          <a:prstGeom prst="ellipse">
            <a:avLst/>
          </a:prstGeom>
          <a:noFill/>
          <a:ln cap="flat" cmpd="sng" w="508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98" name="Google Shape;298;p32"/>
          <p:cNvSpPr/>
          <p:nvPr/>
        </p:nvSpPr>
        <p:spPr>
          <a:xfrm>
            <a:off x="3242230" y="2025295"/>
            <a:ext cx="1477108" cy="1477108"/>
          </a:xfrm>
          <a:prstGeom prst="ellipse">
            <a:avLst/>
          </a:prstGeom>
          <a:solidFill>
            <a:srgbClr val="BFBFBF"/>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6</a:t>
            </a:r>
            <a:endParaRPr/>
          </a:p>
        </p:txBody>
      </p:sp>
      <p:sp>
        <p:nvSpPr>
          <p:cNvPr id="299" name="Google Shape;299;p32"/>
          <p:cNvSpPr/>
          <p:nvPr/>
        </p:nvSpPr>
        <p:spPr>
          <a:xfrm>
            <a:off x="5246877" y="1049348"/>
            <a:ext cx="1477108" cy="1477108"/>
          </a:xfrm>
          <a:prstGeom prst="ellipse">
            <a:avLst/>
          </a:prstGeom>
          <a:solidFill>
            <a:srgbClr val="FE4A1E"/>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1</a:t>
            </a:r>
            <a:endParaRPr/>
          </a:p>
        </p:txBody>
      </p:sp>
      <p:sp>
        <p:nvSpPr>
          <p:cNvPr id="300" name="Google Shape;300;p32"/>
          <p:cNvSpPr/>
          <p:nvPr/>
        </p:nvSpPr>
        <p:spPr>
          <a:xfrm>
            <a:off x="3242230" y="3898055"/>
            <a:ext cx="1477108" cy="1477108"/>
          </a:xfrm>
          <a:prstGeom prst="ellipse">
            <a:avLst/>
          </a:prstGeom>
          <a:solidFill>
            <a:srgbClr val="93939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5</a:t>
            </a:r>
            <a:endParaRPr/>
          </a:p>
        </p:txBody>
      </p:sp>
      <p:sp>
        <p:nvSpPr>
          <p:cNvPr id="301" name="Google Shape;301;p32"/>
          <p:cNvSpPr/>
          <p:nvPr/>
        </p:nvSpPr>
        <p:spPr>
          <a:xfrm>
            <a:off x="7251522" y="2025295"/>
            <a:ext cx="1477108" cy="1477108"/>
          </a:xfrm>
          <a:prstGeom prst="ellipse">
            <a:avLst/>
          </a:prstGeom>
          <a:solidFill>
            <a:srgbClr val="5C9AD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2</a:t>
            </a:r>
            <a:endParaRPr/>
          </a:p>
        </p:txBody>
      </p:sp>
      <p:sp>
        <p:nvSpPr>
          <p:cNvPr id="302" name="Google Shape;302;p32"/>
          <p:cNvSpPr/>
          <p:nvPr/>
        </p:nvSpPr>
        <p:spPr>
          <a:xfrm>
            <a:off x="5246877" y="5058640"/>
            <a:ext cx="1477108" cy="1477108"/>
          </a:xfrm>
          <a:prstGeom prst="ellipse">
            <a:avLst/>
          </a:prstGeom>
          <a:solidFill>
            <a:srgbClr val="7A7A7A"/>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4</a:t>
            </a:r>
            <a:endParaRPr/>
          </a:p>
        </p:txBody>
      </p:sp>
      <p:sp>
        <p:nvSpPr>
          <p:cNvPr id="303" name="Google Shape;303;p32"/>
          <p:cNvSpPr/>
          <p:nvPr/>
        </p:nvSpPr>
        <p:spPr>
          <a:xfrm>
            <a:off x="7251522" y="3898055"/>
            <a:ext cx="1477108" cy="1477108"/>
          </a:xfrm>
          <a:prstGeom prst="ellipse">
            <a:avLst/>
          </a:prstGeom>
          <a:solidFill>
            <a:srgbClr val="44546B"/>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3</a:t>
            </a:r>
            <a:endParaRPr/>
          </a:p>
        </p:txBody>
      </p:sp>
      <p:grpSp>
        <p:nvGrpSpPr>
          <p:cNvPr id="304" name="Google Shape;304;p32"/>
          <p:cNvGrpSpPr/>
          <p:nvPr/>
        </p:nvGrpSpPr>
        <p:grpSpPr>
          <a:xfrm>
            <a:off x="9081245" y="1702359"/>
            <a:ext cx="2560320" cy="1125706"/>
            <a:chOff x="6928197" y="1636368"/>
            <a:chExt cx="3974460" cy="1125706"/>
          </a:xfrm>
        </p:grpSpPr>
        <p:sp>
          <p:nvSpPr>
            <p:cNvPr id="305" name="Google Shape;305;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06" name="Google Shape;306;p32"/>
            <p:cNvSpPr/>
            <p:nvPr/>
          </p:nvSpPr>
          <p:spPr>
            <a:xfrm>
              <a:off x="7057888" y="1636368"/>
              <a:ext cx="2129175" cy="338554"/>
            </a:xfrm>
            <a:prstGeom prst="rect">
              <a:avLst/>
            </a:prstGeom>
            <a:solidFill>
              <a:srgbClr val="FE4A1E"/>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307" name="Google Shape;307;p32"/>
          <p:cNvGrpSpPr/>
          <p:nvPr/>
        </p:nvGrpSpPr>
        <p:grpSpPr>
          <a:xfrm>
            <a:off x="9081245" y="3268684"/>
            <a:ext cx="2560320" cy="1125706"/>
            <a:chOff x="6928197" y="1636368"/>
            <a:chExt cx="3974460" cy="1125706"/>
          </a:xfrm>
        </p:grpSpPr>
        <p:sp>
          <p:nvSpPr>
            <p:cNvPr id="308" name="Google Shape;308;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09" name="Google Shape;309;p32"/>
            <p:cNvSpPr/>
            <p:nvPr/>
          </p:nvSpPr>
          <p:spPr>
            <a:xfrm>
              <a:off x="7057888" y="1636368"/>
              <a:ext cx="2129175" cy="338554"/>
            </a:xfrm>
            <a:prstGeom prst="rect">
              <a:avLst/>
            </a:prstGeom>
            <a:solidFill>
              <a:srgbClr val="5C9AD3"/>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310" name="Google Shape;310;p32"/>
          <p:cNvGrpSpPr/>
          <p:nvPr/>
        </p:nvGrpSpPr>
        <p:grpSpPr>
          <a:xfrm>
            <a:off x="9081245" y="4724343"/>
            <a:ext cx="2560320" cy="1125706"/>
            <a:chOff x="6928197" y="1636368"/>
            <a:chExt cx="3974460" cy="1125706"/>
          </a:xfrm>
        </p:grpSpPr>
        <p:sp>
          <p:nvSpPr>
            <p:cNvPr id="311" name="Google Shape;311;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12" name="Google Shape;312;p32"/>
            <p:cNvSpPr/>
            <p:nvPr/>
          </p:nvSpPr>
          <p:spPr>
            <a:xfrm>
              <a:off x="7057888" y="1636368"/>
              <a:ext cx="2129175" cy="338554"/>
            </a:xfrm>
            <a:prstGeom prst="rect">
              <a:avLst/>
            </a:prstGeom>
            <a:solidFill>
              <a:srgbClr val="44546B"/>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313" name="Google Shape;313;p32"/>
          <p:cNvGrpSpPr/>
          <p:nvPr/>
        </p:nvGrpSpPr>
        <p:grpSpPr>
          <a:xfrm>
            <a:off x="547938" y="1702359"/>
            <a:ext cx="2560320" cy="1125706"/>
            <a:chOff x="6928197" y="1636368"/>
            <a:chExt cx="3974460" cy="1125706"/>
          </a:xfrm>
        </p:grpSpPr>
        <p:sp>
          <p:nvSpPr>
            <p:cNvPr id="314" name="Google Shape;314;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15" name="Google Shape;315;p32"/>
            <p:cNvSpPr/>
            <p:nvPr/>
          </p:nvSpPr>
          <p:spPr>
            <a:xfrm>
              <a:off x="7057888" y="1636368"/>
              <a:ext cx="2129175" cy="338554"/>
            </a:xfrm>
            <a:prstGeom prst="rect">
              <a:avLst/>
            </a:prstGeom>
            <a:solidFill>
              <a:srgbClr val="BFBFBF"/>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316" name="Google Shape;316;p32"/>
          <p:cNvGrpSpPr/>
          <p:nvPr/>
        </p:nvGrpSpPr>
        <p:grpSpPr>
          <a:xfrm>
            <a:off x="547938" y="3268684"/>
            <a:ext cx="2560320" cy="1125706"/>
            <a:chOff x="6928197" y="1636368"/>
            <a:chExt cx="3974460" cy="1125706"/>
          </a:xfrm>
        </p:grpSpPr>
        <p:sp>
          <p:nvSpPr>
            <p:cNvPr id="317" name="Google Shape;317;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18" name="Google Shape;318;p32"/>
            <p:cNvSpPr/>
            <p:nvPr/>
          </p:nvSpPr>
          <p:spPr>
            <a:xfrm>
              <a:off x="7057888" y="1636368"/>
              <a:ext cx="2129175" cy="338554"/>
            </a:xfrm>
            <a:prstGeom prst="rect">
              <a:avLst/>
            </a:prstGeom>
            <a:solidFill>
              <a:srgbClr val="939393"/>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grpSp>
        <p:nvGrpSpPr>
          <p:cNvPr id="319" name="Google Shape;319;p32"/>
          <p:cNvGrpSpPr/>
          <p:nvPr/>
        </p:nvGrpSpPr>
        <p:grpSpPr>
          <a:xfrm>
            <a:off x="547938" y="4724343"/>
            <a:ext cx="2560320" cy="1125706"/>
            <a:chOff x="6928197" y="1636368"/>
            <a:chExt cx="3974460" cy="1125706"/>
          </a:xfrm>
        </p:grpSpPr>
        <p:sp>
          <p:nvSpPr>
            <p:cNvPr id="320" name="Google Shape;320;p32"/>
            <p:cNvSpPr txBox="1"/>
            <p:nvPr/>
          </p:nvSpPr>
          <p:spPr>
            <a:xfrm>
              <a:off x="6928197" y="1996102"/>
              <a:ext cx="3974460" cy="7659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Candara"/>
                  <a:ea typeface="Candara"/>
                  <a:cs typeface="Candara"/>
                  <a:sym typeface="Candara"/>
                </a:rPr>
                <a:t>Lorem ipsum dolor sit amet, consectetur adipiscing elit, sed do eiusmod tempor incididunt ut labore et dolore.</a:t>
              </a:r>
              <a:endParaRPr/>
            </a:p>
          </p:txBody>
        </p:sp>
        <p:sp>
          <p:nvSpPr>
            <p:cNvPr id="321" name="Google Shape;321;p32"/>
            <p:cNvSpPr/>
            <p:nvPr/>
          </p:nvSpPr>
          <p:spPr>
            <a:xfrm>
              <a:off x="7057888" y="1636368"/>
              <a:ext cx="2129175" cy="338554"/>
            </a:xfrm>
            <a:prstGeom prst="rect">
              <a:avLst/>
            </a:prstGeom>
            <a:solidFill>
              <a:srgbClr val="7A7A7A"/>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1"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p:txBody>
        </p:sp>
      </p:grpSp>
      <p:sp>
        <p:nvSpPr>
          <p:cNvPr id="322" name="Google Shape;322;p32"/>
          <p:cNvSpPr txBox="1"/>
          <p:nvPr/>
        </p:nvSpPr>
        <p:spPr>
          <a:xfrm>
            <a:off x="370046" y="304456"/>
            <a:ext cx="5943600"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323" name="Google Shape;323;p32"/>
          <p:cNvSpPr/>
          <p:nvPr/>
        </p:nvSpPr>
        <p:spPr>
          <a:xfrm>
            <a:off x="4906924" y="2786903"/>
            <a:ext cx="2103120" cy="2103120"/>
          </a:xfrm>
          <a:prstGeom prst="ellipse">
            <a:avLst/>
          </a:prstGeom>
          <a:solidFill>
            <a:schemeClr val="dk1">
              <a:alpha val="4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4" name="Google Shape;324;p32"/>
          <p:cNvGrpSpPr/>
          <p:nvPr/>
        </p:nvGrpSpPr>
        <p:grpSpPr>
          <a:xfrm>
            <a:off x="5375170" y="3268259"/>
            <a:ext cx="1165173" cy="1115483"/>
            <a:chOff x="5105401" y="1701801"/>
            <a:chExt cx="873880" cy="836612"/>
          </a:xfrm>
        </p:grpSpPr>
        <p:sp>
          <p:nvSpPr>
            <p:cNvPr id="325" name="Google Shape;325;p32"/>
            <p:cNvSpPr/>
            <p:nvPr/>
          </p:nvSpPr>
          <p:spPr>
            <a:xfrm>
              <a:off x="5105401" y="1701801"/>
              <a:ext cx="873880" cy="836612"/>
            </a:xfrm>
            <a:custGeom>
              <a:rect b="b" l="l" r="r" t="t"/>
              <a:pathLst>
                <a:path extrusionOk="0" h="316" w="330">
                  <a:moveTo>
                    <a:pt x="232" y="102"/>
                  </a:moveTo>
                  <a:cubicBezTo>
                    <a:pt x="207" y="132"/>
                    <a:pt x="185" y="142"/>
                    <a:pt x="174" y="144"/>
                  </a:cubicBezTo>
                  <a:cubicBezTo>
                    <a:pt x="174" y="141"/>
                    <a:pt x="174" y="141"/>
                    <a:pt x="174" y="141"/>
                  </a:cubicBezTo>
                  <a:cubicBezTo>
                    <a:pt x="209" y="131"/>
                    <a:pt x="230" y="95"/>
                    <a:pt x="230" y="95"/>
                  </a:cubicBezTo>
                  <a:cubicBezTo>
                    <a:pt x="254" y="104"/>
                    <a:pt x="277" y="99"/>
                    <a:pt x="277" y="99"/>
                  </a:cubicBezTo>
                  <a:cubicBezTo>
                    <a:pt x="319" y="88"/>
                    <a:pt x="318" y="39"/>
                    <a:pt x="318" y="39"/>
                  </a:cubicBezTo>
                  <a:cubicBezTo>
                    <a:pt x="299" y="99"/>
                    <a:pt x="233" y="89"/>
                    <a:pt x="229" y="88"/>
                  </a:cubicBezTo>
                  <a:cubicBezTo>
                    <a:pt x="225" y="87"/>
                    <a:pt x="224" y="91"/>
                    <a:pt x="224" y="91"/>
                  </a:cubicBezTo>
                  <a:cubicBezTo>
                    <a:pt x="222" y="95"/>
                    <a:pt x="222" y="95"/>
                    <a:pt x="222" y="95"/>
                  </a:cubicBezTo>
                  <a:cubicBezTo>
                    <a:pt x="207" y="125"/>
                    <a:pt x="186" y="136"/>
                    <a:pt x="174" y="141"/>
                  </a:cubicBezTo>
                  <a:cubicBezTo>
                    <a:pt x="174" y="138"/>
                    <a:pt x="174" y="138"/>
                    <a:pt x="174" y="138"/>
                  </a:cubicBezTo>
                  <a:cubicBezTo>
                    <a:pt x="203" y="125"/>
                    <a:pt x="219" y="92"/>
                    <a:pt x="221" y="88"/>
                  </a:cubicBezTo>
                  <a:cubicBezTo>
                    <a:pt x="223" y="83"/>
                    <a:pt x="225" y="84"/>
                    <a:pt x="225" y="84"/>
                  </a:cubicBezTo>
                  <a:cubicBezTo>
                    <a:pt x="260" y="87"/>
                    <a:pt x="281" y="76"/>
                    <a:pt x="281" y="76"/>
                  </a:cubicBezTo>
                  <a:cubicBezTo>
                    <a:pt x="330" y="51"/>
                    <a:pt x="305" y="0"/>
                    <a:pt x="305" y="0"/>
                  </a:cubicBezTo>
                  <a:cubicBezTo>
                    <a:pt x="306" y="70"/>
                    <a:pt x="229" y="74"/>
                    <a:pt x="223" y="75"/>
                  </a:cubicBezTo>
                  <a:cubicBezTo>
                    <a:pt x="216" y="76"/>
                    <a:pt x="215" y="83"/>
                    <a:pt x="215" y="83"/>
                  </a:cubicBezTo>
                  <a:cubicBezTo>
                    <a:pt x="206" y="115"/>
                    <a:pt x="186" y="130"/>
                    <a:pt x="174" y="137"/>
                  </a:cubicBezTo>
                  <a:cubicBezTo>
                    <a:pt x="174" y="113"/>
                    <a:pt x="174" y="113"/>
                    <a:pt x="174" y="113"/>
                  </a:cubicBezTo>
                  <a:cubicBezTo>
                    <a:pt x="181" y="110"/>
                    <a:pt x="185" y="104"/>
                    <a:pt x="185" y="96"/>
                  </a:cubicBezTo>
                  <a:cubicBezTo>
                    <a:pt x="185" y="85"/>
                    <a:pt x="175" y="78"/>
                    <a:pt x="165" y="78"/>
                  </a:cubicBezTo>
                  <a:cubicBezTo>
                    <a:pt x="165" y="78"/>
                    <a:pt x="165" y="78"/>
                    <a:pt x="165" y="78"/>
                  </a:cubicBezTo>
                  <a:cubicBezTo>
                    <a:pt x="165" y="78"/>
                    <a:pt x="165" y="78"/>
                    <a:pt x="165" y="78"/>
                  </a:cubicBezTo>
                  <a:cubicBezTo>
                    <a:pt x="155" y="78"/>
                    <a:pt x="145" y="85"/>
                    <a:pt x="145" y="96"/>
                  </a:cubicBezTo>
                  <a:cubicBezTo>
                    <a:pt x="145" y="104"/>
                    <a:pt x="150" y="110"/>
                    <a:pt x="157" y="113"/>
                  </a:cubicBezTo>
                  <a:cubicBezTo>
                    <a:pt x="157" y="137"/>
                    <a:pt x="157" y="137"/>
                    <a:pt x="157" y="137"/>
                  </a:cubicBezTo>
                  <a:cubicBezTo>
                    <a:pt x="145" y="130"/>
                    <a:pt x="125" y="115"/>
                    <a:pt x="115" y="83"/>
                  </a:cubicBezTo>
                  <a:cubicBezTo>
                    <a:pt x="115" y="83"/>
                    <a:pt x="114" y="76"/>
                    <a:pt x="108" y="75"/>
                  </a:cubicBezTo>
                  <a:cubicBezTo>
                    <a:pt x="101" y="74"/>
                    <a:pt x="24" y="70"/>
                    <a:pt x="26" y="0"/>
                  </a:cubicBezTo>
                  <a:cubicBezTo>
                    <a:pt x="26" y="0"/>
                    <a:pt x="0" y="51"/>
                    <a:pt x="50" y="76"/>
                  </a:cubicBezTo>
                  <a:cubicBezTo>
                    <a:pt x="50" y="76"/>
                    <a:pt x="71" y="87"/>
                    <a:pt x="105" y="84"/>
                  </a:cubicBezTo>
                  <a:cubicBezTo>
                    <a:pt x="105" y="84"/>
                    <a:pt x="108" y="83"/>
                    <a:pt x="110" y="88"/>
                  </a:cubicBezTo>
                  <a:cubicBezTo>
                    <a:pt x="111" y="92"/>
                    <a:pt x="128" y="125"/>
                    <a:pt x="157" y="138"/>
                  </a:cubicBezTo>
                  <a:cubicBezTo>
                    <a:pt x="157" y="141"/>
                    <a:pt x="157" y="141"/>
                    <a:pt x="157" y="141"/>
                  </a:cubicBezTo>
                  <a:cubicBezTo>
                    <a:pt x="145" y="136"/>
                    <a:pt x="124" y="125"/>
                    <a:pt x="108" y="95"/>
                  </a:cubicBezTo>
                  <a:cubicBezTo>
                    <a:pt x="106" y="91"/>
                    <a:pt x="106" y="91"/>
                    <a:pt x="106" y="91"/>
                  </a:cubicBezTo>
                  <a:cubicBezTo>
                    <a:pt x="106" y="91"/>
                    <a:pt x="105" y="87"/>
                    <a:pt x="101" y="88"/>
                  </a:cubicBezTo>
                  <a:cubicBezTo>
                    <a:pt x="97" y="89"/>
                    <a:pt x="32" y="99"/>
                    <a:pt x="13" y="39"/>
                  </a:cubicBezTo>
                  <a:cubicBezTo>
                    <a:pt x="13" y="39"/>
                    <a:pt x="12" y="88"/>
                    <a:pt x="54" y="99"/>
                  </a:cubicBezTo>
                  <a:cubicBezTo>
                    <a:pt x="54" y="99"/>
                    <a:pt x="77" y="104"/>
                    <a:pt x="101" y="95"/>
                  </a:cubicBezTo>
                  <a:cubicBezTo>
                    <a:pt x="101" y="95"/>
                    <a:pt x="122" y="131"/>
                    <a:pt x="157" y="141"/>
                  </a:cubicBezTo>
                  <a:cubicBezTo>
                    <a:pt x="157" y="144"/>
                    <a:pt x="157" y="144"/>
                    <a:pt x="157" y="144"/>
                  </a:cubicBezTo>
                  <a:cubicBezTo>
                    <a:pt x="146" y="142"/>
                    <a:pt x="124" y="132"/>
                    <a:pt x="99" y="102"/>
                  </a:cubicBezTo>
                  <a:cubicBezTo>
                    <a:pt x="99" y="102"/>
                    <a:pt x="53" y="118"/>
                    <a:pt x="23" y="87"/>
                  </a:cubicBezTo>
                  <a:cubicBezTo>
                    <a:pt x="23" y="88"/>
                    <a:pt x="24" y="89"/>
                    <a:pt x="24" y="90"/>
                  </a:cubicBezTo>
                  <a:cubicBezTo>
                    <a:pt x="28" y="98"/>
                    <a:pt x="33" y="105"/>
                    <a:pt x="38" y="113"/>
                  </a:cubicBezTo>
                  <a:cubicBezTo>
                    <a:pt x="51" y="121"/>
                    <a:pt x="70" y="124"/>
                    <a:pt x="96" y="109"/>
                  </a:cubicBezTo>
                  <a:cubicBezTo>
                    <a:pt x="96" y="109"/>
                    <a:pt x="132" y="141"/>
                    <a:pt x="157" y="145"/>
                  </a:cubicBezTo>
                  <a:cubicBezTo>
                    <a:pt x="157" y="193"/>
                    <a:pt x="157" y="193"/>
                    <a:pt x="157" y="193"/>
                  </a:cubicBezTo>
                  <a:cubicBezTo>
                    <a:pt x="156" y="193"/>
                    <a:pt x="156" y="193"/>
                    <a:pt x="156" y="193"/>
                  </a:cubicBezTo>
                  <a:cubicBezTo>
                    <a:pt x="136" y="171"/>
                    <a:pt x="139" y="164"/>
                    <a:pt x="139" y="163"/>
                  </a:cubicBezTo>
                  <a:cubicBezTo>
                    <a:pt x="141" y="161"/>
                    <a:pt x="147" y="160"/>
                    <a:pt x="151" y="160"/>
                  </a:cubicBezTo>
                  <a:cubicBezTo>
                    <a:pt x="154" y="161"/>
                    <a:pt x="155" y="158"/>
                    <a:pt x="156" y="155"/>
                  </a:cubicBezTo>
                  <a:cubicBezTo>
                    <a:pt x="156" y="152"/>
                    <a:pt x="146" y="148"/>
                    <a:pt x="143" y="147"/>
                  </a:cubicBezTo>
                  <a:cubicBezTo>
                    <a:pt x="141" y="147"/>
                    <a:pt x="134" y="147"/>
                    <a:pt x="129" y="158"/>
                  </a:cubicBezTo>
                  <a:cubicBezTo>
                    <a:pt x="124" y="167"/>
                    <a:pt x="129" y="179"/>
                    <a:pt x="143" y="197"/>
                  </a:cubicBezTo>
                  <a:cubicBezTo>
                    <a:pt x="138" y="199"/>
                    <a:pt x="133" y="203"/>
                    <a:pt x="131" y="210"/>
                  </a:cubicBezTo>
                  <a:cubicBezTo>
                    <a:pt x="130" y="217"/>
                    <a:pt x="134" y="224"/>
                    <a:pt x="144" y="232"/>
                  </a:cubicBezTo>
                  <a:cubicBezTo>
                    <a:pt x="140" y="235"/>
                    <a:pt x="137" y="239"/>
                    <a:pt x="136" y="244"/>
                  </a:cubicBezTo>
                  <a:cubicBezTo>
                    <a:pt x="135" y="249"/>
                    <a:pt x="139" y="255"/>
                    <a:pt x="145" y="260"/>
                  </a:cubicBezTo>
                  <a:cubicBezTo>
                    <a:pt x="143" y="263"/>
                    <a:pt x="141" y="266"/>
                    <a:pt x="141" y="271"/>
                  </a:cubicBezTo>
                  <a:cubicBezTo>
                    <a:pt x="140" y="277"/>
                    <a:pt x="144" y="283"/>
                    <a:pt x="152" y="289"/>
                  </a:cubicBezTo>
                  <a:cubicBezTo>
                    <a:pt x="153" y="290"/>
                    <a:pt x="154" y="290"/>
                    <a:pt x="156" y="290"/>
                  </a:cubicBezTo>
                  <a:cubicBezTo>
                    <a:pt x="156" y="290"/>
                    <a:pt x="156" y="290"/>
                    <a:pt x="157" y="290"/>
                  </a:cubicBezTo>
                  <a:cubicBezTo>
                    <a:pt x="157" y="297"/>
                    <a:pt x="157" y="297"/>
                    <a:pt x="157" y="297"/>
                  </a:cubicBezTo>
                  <a:cubicBezTo>
                    <a:pt x="157" y="298"/>
                    <a:pt x="157" y="298"/>
                    <a:pt x="157" y="298"/>
                  </a:cubicBezTo>
                  <a:cubicBezTo>
                    <a:pt x="161" y="314"/>
                    <a:pt x="161" y="314"/>
                    <a:pt x="161" y="314"/>
                  </a:cubicBezTo>
                  <a:cubicBezTo>
                    <a:pt x="161" y="315"/>
                    <a:pt x="162" y="316"/>
                    <a:pt x="163" y="316"/>
                  </a:cubicBezTo>
                  <a:cubicBezTo>
                    <a:pt x="167" y="316"/>
                    <a:pt x="167" y="316"/>
                    <a:pt x="167" y="316"/>
                  </a:cubicBezTo>
                  <a:cubicBezTo>
                    <a:pt x="168" y="316"/>
                    <a:pt x="169" y="315"/>
                    <a:pt x="169" y="314"/>
                  </a:cubicBezTo>
                  <a:cubicBezTo>
                    <a:pt x="174" y="298"/>
                    <a:pt x="174" y="298"/>
                    <a:pt x="174" y="298"/>
                  </a:cubicBezTo>
                  <a:cubicBezTo>
                    <a:pt x="174" y="298"/>
                    <a:pt x="174" y="298"/>
                    <a:pt x="174" y="297"/>
                  </a:cubicBezTo>
                  <a:cubicBezTo>
                    <a:pt x="174" y="290"/>
                    <a:pt x="174" y="290"/>
                    <a:pt x="174" y="290"/>
                  </a:cubicBezTo>
                  <a:cubicBezTo>
                    <a:pt x="174" y="290"/>
                    <a:pt x="175" y="290"/>
                    <a:pt x="175" y="290"/>
                  </a:cubicBezTo>
                  <a:cubicBezTo>
                    <a:pt x="176" y="290"/>
                    <a:pt x="177" y="290"/>
                    <a:pt x="178" y="289"/>
                  </a:cubicBezTo>
                  <a:cubicBezTo>
                    <a:pt x="186" y="283"/>
                    <a:pt x="190" y="277"/>
                    <a:pt x="190" y="271"/>
                  </a:cubicBezTo>
                  <a:cubicBezTo>
                    <a:pt x="190" y="266"/>
                    <a:pt x="188" y="263"/>
                    <a:pt x="185" y="260"/>
                  </a:cubicBezTo>
                  <a:cubicBezTo>
                    <a:pt x="192" y="255"/>
                    <a:pt x="195" y="249"/>
                    <a:pt x="195" y="244"/>
                  </a:cubicBezTo>
                  <a:cubicBezTo>
                    <a:pt x="194" y="239"/>
                    <a:pt x="191" y="235"/>
                    <a:pt x="187" y="232"/>
                  </a:cubicBezTo>
                  <a:cubicBezTo>
                    <a:pt x="197" y="224"/>
                    <a:pt x="201" y="217"/>
                    <a:pt x="199" y="210"/>
                  </a:cubicBezTo>
                  <a:cubicBezTo>
                    <a:pt x="198" y="203"/>
                    <a:pt x="193" y="199"/>
                    <a:pt x="187" y="197"/>
                  </a:cubicBezTo>
                  <a:cubicBezTo>
                    <a:pt x="202" y="179"/>
                    <a:pt x="207" y="167"/>
                    <a:pt x="202" y="158"/>
                  </a:cubicBezTo>
                  <a:cubicBezTo>
                    <a:pt x="196" y="147"/>
                    <a:pt x="189" y="147"/>
                    <a:pt x="188" y="147"/>
                  </a:cubicBezTo>
                  <a:cubicBezTo>
                    <a:pt x="184" y="148"/>
                    <a:pt x="175" y="152"/>
                    <a:pt x="175" y="155"/>
                  </a:cubicBezTo>
                  <a:cubicBezTo>
                    <a:pt x="175" y="158"/>
                    <a:pt x="177" y="161"/>
                    <a:pt x="180" y="160"/>
                  </a:cubicBezTo>
                  <a:cubicBezTo>
                    <a:pt x="183" y="160"/>
                    <a:pt x="190" y="161"/>
                    <a:pt x="191" y="163"/>
                  </a:cubicBezTo>
                  <a:cubicBezTo>
                    <a:pt x="192" y="164"/>
                    <a:pt x="194" y="171"/>
                    <a:pt x="175" y="193"/>
                  </a:cubicBezTo>
                  <a:cubicBezTo>
                    <a:pt x="175" y="193"/>
                    <a:pt x="174" y="193"/>
                    <a:pt x="174" y="193"/>
                  </a:cubicBezTo>
                  <a:cubicBezTo>
                    <a:pt x="174" y="145"/>
                    <a:pt x="174" y="145"/>
                    <a:pt x="174" y="145"/>
                  </a:cubicBezTo>
                  <a:cubicBezTo>
                    <a:pt x="199" y="141"/>
                    <a:pt x="234" y="109"/>
                    <a:pt x="234" y="109"/>
                  </a:cubicBezTo>
                  <a:cubicBezTo>
                    <a:pt x="261" y="124"/>
                    <a:pt x="280" y="121"/>
                    <a:pt x="293" y="113"/>
                  </a:cubicBezTo>
                  <a:cubicBezTo>
                    <a:pt x="298" y="105"/>
                    <a:pt x="302" y="98"/>
                    <a:pt x="306" y="90"/>
                  </a:cubicBezTo>
                  <a:cubicBezTo>
                    <a:pt x="307" y="89"/>
                    <a:pt x="307" y="88"/>
                    <a:pt x="308" y="87"/>
                  </a:cubicBezTo>
                  <a:cubicBezTo>
                    <a:pt x="278" y="118"/>
                    <a:pt x="232" y="102"/>
                    <a:pt x="232" y="102"/>
                  </a:cubicBezTo>
                  <a:close/>
                  <a:moveTo>
                    <a:pt x="157" y="277"/>
                  </a:moveTo>
                  <a:cubicBezTo>
                    <a:pt x="154" y="275"/>
                    <a:pt x="152" y="273"/>
                    <a:pt x="153" y="271"/>
                  </a:cubicBezTo>
                  <a:cubicBezTo>
                    <a:pt x="153" y="269"/>
                    <a:pt x="156" y="267"/>
                    <a:pt x="157" y="266"/>
                  </a:cubicBezTo>
                  <a:lnTo>
                    <a:pt x="157" y="277"/>
                  </a:lnTo>
                  <a:close/>
                  <a:moveTo>
                    <a:pt x="157" y="254"/>
                  </a:moveTo>
                  <a:cubicBezTo>
                    <a:pt x="149" y="249"/>
                    <a:pt x="148" y="246"/>
                    <a:pt x="148" y="245"/>
                  </a:cubicBezTo>
                  <a:cubicBezTo>
                    <a:pt x="148" y="243"/>
                    <a:pt x="153" y="240"/>
                    <a:pt x="157" y="238"/>
                  </a:cubicBezTo>
                  <a:lnTo>
                    <a:pt x="157" y="254"/>
                  </a:lnTo>
                  <a:close/>
                  <a:moveTo>
                    <a:pt x="157" y="227"/>
                  </a:moveTo>
                  <a:cubicBezTo>
                    <a:pt x="143" y="217"/>
                    <a:pt x="143" y="213"/>
                    <a:pt x="143" y="212"/>
                  </a:cubicBezTo>
                  <a:cubicBezTo>
                    <a:pt x="144" y="207"/>
                    <a:pt x="156" y="205"/>
                    <a:pt x="157" y="205"/>
                  </a:cubicBezTo>
                  <a:lnTo>
                    <a:pt x="157" y="227"/>
                  </a:lnTo>
                  <a:close/>
                  <a:moveTo>
                    <a:pt x="174" y="277"/>
                  </a:moveTo>
                  <a:cubicBezTo>
                    <a:pt x="174" y="266"/>
                    <a:pt x="174" y="266"/>
                    <a:pt x="174" y="266"/>
                  </a:cubicBezTo>
                  <a:cubicBezTo>
                    <a:pt x="175" y="267"/>
                    <a:pt x="178" y="269"/>
                    <a:pt x="178" y="271"/>
                  </a:cubicBezTo>
                  <a:cubicBezTo>
                    <a:pt x="178" y="273"/>
                    <a:pt x="177" y="275"/>
                    <a:pt x="174" y="277"/>
                  </a:cubicBezTo>
                  <a:close/>
                  <a:moveTo>
                    <a:pt x="174" y="254"/>
                  </a:moveTo>
                  <a:cubicBezTo>
                    <a:pt x="174" y="238"/>
                    <a:pt x="174" y="238"/>
                    <a:pt x="174" y="238"/>
                  </a:cubicBezTo>
                  <a:cubicBezTo>
                    <a:pt x="178" y="240"/>
                    <a:pt x="183" y="243"/>
                    <a:pt x="183" y="245"/>
                  </a:cubicBezTo>
                  <a:cubicBezTo>
                    <a:pt x="183" y="246"/>
                    <a:pt x="181" y="249"/>
                    <a:pt x="174" y="254"/>
                  </a:cubicBezTo>
                  <a:close/>
                  <a:moveTo>
                    <a:pt x="188" y="212"/>
                  </a:moveTo>
                  <a:cubicBezTo>
                    <a:pt x="188" y="213"/>
                    <a:pt x="188" y="217"/>
                    <a:pt x="174" y="227"/>
                  </a:cubicBezTo>
                  <a:cubicBezTo>
                    <a:pt x="174" y="205"/>
                    <a:pt x="174" y="205"/>
                    <a:pt x="174" y="205"/>
                  </a:cubicBezTo>
                  <a:cubicBezTo>
                    <a:pt x="175" y="205"/>
                    <a:pt x="187" y="207"/>
                    <a:pt x="188" y="212"/>
                  </a:cubicBezTo>
                  <a:close/>
                  <a:moveTo>
                    <a:pt x="188" y="212"/>
                  </a:moveTo>
                  <a:cubicBezTo>
                    <a:pt x="188" y="212"/>
                    <a:pt x="188" y="212"/>
                    <a:pt x="188" y="212"/>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6" name="Google Shape;326;p32"/>
            <p:cNvSpPr/>
            <p:nvPr/>
          </p:nvSpPr>
          <p:spPr>
            <a:xfrm>
              <a:off x="5352144" y="2080911"/>
              <a:ext cx="110520" cy="39839"/>
            </a:xfrm>
            <a:custGeom>
              <a:rect b="b" l="l" r="r" t="t"/>
              <a:pathLst>
                <a:path extrusionOk="0" h="15" w="42">
                  <a:moveTo>
                    <a:pt x="14" y="0"/>
                  </a:moveTo>
                  <a:cubicBezTo>
                    <a:pt x="14" y="0"/>
                    <a:pt x="13" y="11"/>
                    <a:pt x="0" y="14"/>
                  </a:cubicBezTo>
                  <a:cubicBezTo>
                    <a:pt x="0" y="14"/>
                    <a:pt x="23" y="15"/>
                    <a:pt x="42" y="6"/>
                  </a:cubicBezTo>
                  <a:lnTo>
                    <a:pt x="14" y="0"/>
                  </a:lnTo>
                  <a:close/>
                  <a:moveTo>
                    <a:pt x="14" y="0"/>
                  </a:moveTo>
                  <a:cubicBezTo>
                    <a:pt x="14" y="0"/>
                    <a:pt x="14" y="0"/>
                    <a:pt x="1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7" name="Google Shape;327;p32"/>
            <p:cNvSpPr/>
            <p:nvPr/>
          </p:nvSpPr>
          <p:spPr>
            <a:xfrm>
              <a:off x="5227487" y="2006374"/>
              <a:ext cx="259594" cy="77107"/>
            </a:xfrm>
            <a:custGeom>
              <a:rect b="b" l="l" r="r" t="t"/>
              <a:pathLst>
                <a:path extrusionOk="0" h="29" w="98">
                  <a:moveTo>
                    <a:pt x="50" y="9"/>
                  </a:moveTo>
                  <a:cubicBezTo>
                    <a:pt x="50" y="9"/>
                    <a:pt x="89" y="28"/>
                    <a:pt x="98" y="29"/>
                  </a:cubicBezTo>
                  <a:cubicBezTo>
                    <a:pt x="98" y="29"/>
                    <a:pt x="68" y="16"/>
                    <a:pt x="51" y="0"/>
                  </a:cubicBezTo>
                  <a:cubicBezTo>
                    <a:pt x="51" y="0"/>
                    <a:pt x="26" y="16"/>
                    <a:pt x="0" y="10"/>
                  </a:cubicBezTo>
                  <a:cubicBezTo>
                    <a:pt x="4" y="16"/>
                    <a:pt x="9" y="22"/>
                    <a:pt x="13" y="27"/>
                  </a:cubicBezTo>
                  <a:cubicBezTo>
                    <a:pt x="24" y="28"/>
                    <a:pt x="36" y="24"/>
                    <a:pt x="50" y="9"/>
                  </a:cubicBezTo>
                  <a:close/>
                  <a:moveTo>
                    <a:pt x="50" y="9"/>
                  </a:moveTo>
                  <a:cubicBezTo>
                    <a:pt x="50" y="9"/>
                    <a:pt x="50" y="9"/>
                    <a:pt x="50" y="9"/>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8" name="Google Shape;328;p32"/>
            <p:cNvSpPr/>
            <p:nvPr/>
          </p:nvSpPr>
          <p:spPr>
            <a:xfrm>
              <a:off x="5272466" y="2043642"/>
              <a:ext cx="195338" cy="77107"/>
            </a:xfrm>
            <a:custGeom>
              <a:rect b="b" l="l" r="r" t="t"/>
              <a:pathLst>
                <a:path extrusionOk="0" h="29" w="74">
                  <a:moveTo>
                    <a:pt x="39" y="8"/>
                  </a:moveTo>
                  <a:cubicBezTo>
                    <a:pt x="74" y="16"/>
                    <a:pt x="74" y="16"/>
                    <a:pt x="74" y="16"/>
                  </a:cubicBezTo>
                  <a:cubicBezTo>
                    <a:pt x="74" y="16"/>
                    <a:pt x="59" y="10"/>
                    <a:pt x="35" y="0"/>
                  </a:cubicBezTo>
                  <a:cubicBezTo>
                    <a:pt x="35" y="0"/>
                    <a:pt x="20" y="18"/>
                    <a:pt x="0" y="18"/>
                  </a:cubicBezTo>
                  <a:cubicBezTo>
                    <a:pt x="2" y="19"/>
                    <a:pt x="3" y="21"/>
                    <a:pt x="5" y="23"/>
                  </a:cubicBezTo>
                  <a:cubicBezTo>
                    <a:pt x="18" y="27"/>
                    <a:pt x="35" y="29"/>
                    <a:pt x="39" y="8"/>
                  </a:cubicBezTo>
                  <a:close/>
                  <a:moveTo>
                    <a:pt x="39" y="8"/>
                  </a:moveTo>
                  <a:cubicBezTo>
                    <a:pt x="39" y="8"/>
                    <a:pt x="39" y="8"/>
                    <a:pt x="39" y="8"/>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9" name="Google Shape;329;p32"/>
            <p:cNvSpPr/>
            <p:nvPr/>
          </p:nvSpPr>
          <p:spPr>
            <a:xfrm>
              <a:off x="5624589" y="2080911"/>
              <a:ext cx="110520" cy="39839"/>
            </a:xfrm>
            <a:custGeom>
              <a:rect b="b" l="l" r="r" t="t"/>
              <a:pathLst>
                <a:path extrusionOk="0" h="15" w="42">
                  <a:moveTo>
                    <a:pt x="28" y="0"/>
                  </a:moveTo>
                  <a:cubicBezTo>
                    <a:pt x="0" y="6"/>
                    <a:pt x="0" y="6"/>
                    <a:pt x="0" y="6"/>
                  </a:cubicBezTo>
                  <a:cubicBezTo>
                    <a:pt x="19" y="15"/>
                    <a:pt x="42" y="14"/>
                    <a:pt x="42" y="14"/>
                  </a:cubicBezTo>
                  <a:cubicBezTo>
                    <a:pt x="29" y="11"/>
                    <a:pt x="28" y="0"/>
                    <a:pt x="28" y="0"/>
                  </a:cubicBezTo>
                  <a:close/>
                  <a:moveTo>
                    <a:pt x="28" y="0"/>
                  </a:moveTo>
                  <a:cubicBezTo>
                    <a:pt x="28" y="0"/>
                    <a:pt x="28" y="0"/>
                    <a:pt x="28"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0" name="Google Shape;330;p32"/>
            <p:cNvSpPr/>
            <p:nvPr/>
          </p:nvSpPr>
          <p:spPr>
            <a:xfrm>
              <a:off x="5600171" y="2006374"/>
              <a:ext cx="259594" cy="77107"/>
            </a:xfrm>
            <a:custGeom>
              <a:rect b="b" l="l" r="r" t="t"/>
              <a:pathLst>
                <a:path extrusionOk="0" h="29" w="98">
                  <a:moveTo>
                    <a:pt x="47" y="0"/>
                  </a:moveTo>
                  <a:cubicBezTo>
                    <a:pt x="30" y="16"/>
                    <a:pt x="0" y="29"/>
                    <a:pt x="0" y="29"/>
                  </a:cubicBezTo>
                  <a:cubicBezTo>
                    <a:pt x="9" y="28"/>
                    <a:pt x="48" y="9"/>
                    <a:pt x="48" y="9"/>
                  </a:cubicBezTo>
                  <a:cubicBezTo>
                    <a:pt x="61" y="24"/>
                    <a:pt x="74" y="28"/>
                    <a:pt x="85" y="27"/>
                  </a:cubicBezTo>
                  <a:cubicBezTo>
                    <a:pt x="89" y="22"/>
                    <a:pt x="94" y="16"/>
                    <a:pt x="98" y="10"/>
                  </a:cubicBezTo>
                  <a:cubicBezTo>
                    <a:pt x="72" y="16"/>
                    <a:pt x="47" y="0"/>
                    <a:pt x="47" y="0"/>
                  </a:cubicBezTo>
                  <a:close/>
                  <a:moveTo>
                    <a:pt x="47" y="0"/>
                  </a:moveTo>
                  <a:cubicBezTo>
                    <a:pt x="47" y="0"/>
                    <a:pt x="47" y="0"/>
                    <a:pt x="47"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1" name="Google Shape;331;p32"/>
            <p:cNvSpPr/>
            <p:nvPr/>
          </p:nvSpPr>
          <p:spPr>
            <a:xfrm>
              <a:off x="5619448" y="2043642"/>
              <a:ext cx="195338" cy="77107"/>
            </a:xfrm>
            <a:custGeom>
              <a:rect b="b" l="l" r="r" t="t"/>
              <a:pathLst>
                <a:path extrusionOk="0" h="29" w="74">
                  <a:moveTo>
                    <a:pt x="39" y="0"/>
                  </a:moveTo>
                  <a:cubicBezTo>
                    <a:pt x="14" y="10"/>
                    <a:pt x="0" y="16"/>
                    <a:pt x="0" y="16"/>
                  </a:cubicBezTo>
                  <a:cubicBezTo>
                    <a:pt x="35" y="8"/>
                    <a:pt x="35" y="8"/>
                    <a:pt x="35" y="8"/>
                  </a:cubicBezTo>
                  <a:cubicBezTo>
                    <a:pt x="38" y="29"/>
                    <a:pt x="56" y="27"/>
                    <a:pt x="69" y="23"/>
                  </a:cubicBezTo>
                  <a:cubicBezTo>
                    <a:pt x="71" y="21"/>
                    <a:pt x="72" y="19"/>
                    <a:pt x="74" y="18"/>
                  </a:cubicBezTo>
                  <a:cubicBezTo>
                    <a:pt x="54" y="18"/>
                    <a:pt x="39" y="0"/>
                    <a:pt x="39" y="0"/>
                  </a:cubicBezTo>
                  <a:close/>
                  <a:moveTo>
                    <a:pt x="39" y="0"/>
                  </a:moveTo>
                  <a:cubicBezTo>
                    <a:pt x="39" y="0"/>
                    <a:pt x="39" y="0"/>
                    <a:pt x="39"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000"/>
                                        <p:tgtEl>
                                          <p:spTgt spid="299"/>
                                        </p:tgtEl>
                                        <p:attrNameLst>
                                          <p:attrName>ppt_w</p:attrName>
                                        </p:attrNameLst>
                                      </p:cBhvr>
                                      <p:tavLst>
                                        <p:tav fmla="" tm="0">
                                          <p:val>
                                            <p:strVal val="0"/>
                                          </p:val>
                                        </p:tav>
                                        <p:tav fmla="" tm="100000">
                                          <p:val>
                                            <p:strVal val="#ppt_w"/>
                                          </p:val>
                                        </p:tav>
                                      </p:tavLst>
                                    </p:anim>
                                    <p:anim calcmode="lin" valueType="num">
                                      <p:cBhvr additive="base">
                                        <p:cTn dur="1000"/>
                                        <p:tgtEl>
                                          <p:spTgt spid="29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
                                  </p:stCondLst>
                                  <p:childTnLst>
                                    <p:set>
                                      <p:cBhvr>
                                        <p:cTn dur="1" fill="hold">
                                          <p:stCondLst>
                                            <p:cond delay="0"/>
                                          </p:stCondLst>
                                        </p:cTn>
                                        <p:tgtEl>
                                          <p:spTgt spid="297"/>
                                        </p:tgtEl>
                                        <p:attrNameLst>
                                          <p:attrName>style.visibility</p:attrName>
                                        </p:attrNameLst>
                                      </p:cBhvr>
                                      <p:to>
                                        <p:strVal val="visible"/>
                                      </p:to>
                                    </p:set>
                                    <p:animEffect filter="fade" transition="in">
                                      <p:cBhvr>
                                        <p:cTn dur="5000"/>
                                        <p:tgtEl>
                                          <p:spTgt spid="297"/>
                                        </p:tgtEl>
                                      </p:cBhvr>
                                    </p:animEffect>
                                  </p:childTnLst>
                                </p:cTn>
                              </p:par>
                              <p:par>
                                <p:cTn fill="hold" nodeType="withEffect" presetClass="entr" presetID="10" presetSubtype="0">
                                  <p:stCondLst>
                                    <p:cond delay="100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23" presetSubtype="16">
                                  <p:stCondLst>
                                    <p:cond delay="200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ppt_w</p:attrName>
                                        </p:attrNameLst>
                                      </p:cBhvr>
                                      <p:tavLst>
                                        <p:tav fmla="" tm="0">
                                          <p:val>
                                            <p:strVal val="0"/>
                                          </p:val>
                                        </p:tav>
                                        <p:tav fmla="" tm="100000">
                                          <p:val>
                                            <p:strVal val="#ppt_w"/>
                                          </p:val>
                                        </p:tav>
                                      </p:tavLst>
                                    </p:anim>
                                    <p:anim calcmode="lin" valueType="num">
                                      <p:cBhvr additive="base">
                                        <p:cTn dur="1000"/>
                                        <p:tgtEl>
                                          <p:spTgt spid="30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300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23" presetSubtype="16">
                                  <p:stCondLst>
                                    <p:cond delay="400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ppt_w</p:attrName>
                                        </p:attrNameLst>
                                      </p:cBhvr>
                                      <p:tavLst>
                                        <p:tav fmla="" tm="0">
                                          <p:val>
                                            <p:strVal val="0"/>
                                          </p:val>
                                        </p:tav>
                                        <p:tav fmla="" tm="100000">
                                          <p:val>
                                            <p:strVal val="#ppt_w"/>
                                          </p:val>
                                        </p:tav>
                                      </p:tavLst>
                                    </p:anim>
                                    <p:anim calcmode="lin" valueType="num">
                                      <p:cBhvr additive="base">
                                        <p:cTn dur="1000"/>
                                        <p:tgtEl>
                                          <p:spTgt spid="30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23" presetSubtype="16">
                                  <p:stCondLst>
                                    <p:cond delay="600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700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23" presetSubtype="16">
                                  <p:stCondLst>
                                    <p:cond delay="800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ppt_w</p:attrName>
                                        </p:attrNameLst>
                                      </p:cBhvr>
                                      <p:tavLst>
                                        <p:tav fmla="" tm="0">
                                          <p:val>
                                            <p:strVal val="0"/>
                                          </p:val>
                                        </p:tav>
                                        <p:tav fmla="" tm="100000">
                                          <p:val>
                                            <p:strVal val="#ppt_w"/>
                                          </p:val>
                                        </p:tav>
                                      </p:tavLst>
                                    </p:anim>
                                    <p:anim calcmode="lin" valueType="num">
                                      <p:cBhvr additive="base">
                                        <p:cTn dur="1000"/>
                                        <p:tgtEl>
                                          <p:spTgt spid="30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900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23" presetSubtype="16">
                                  <p:stCondLst>
                                    <p:cond delay="1000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ppt_w</p:attrName>
                                        </p:attrNameLst>
                                      </p:cBhvr>
                                      <p:tavLst>
                                        <p:tav fmla="" tm="0">
                                          <p:val>
                                            <p:strVal val="0"/>
                                          </p:val>
                                        </p:tav>
                                        <p:tav fmla="" tm="100000">
                                          <p:val>
                                            <p:strVal val="#ppt_w"/>
                                          </p:val>
                                        </p:tav>
                                      </p:tavLst>
                                    </p:anim>
                                    <p:anim calcmode="lin" valueType="num">
                                      <p:cBhvr additive="base">
                                        <p:cTn dur="1000"/>
                                        <p:tgtEl>
                                          <p:spTgt spid="2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100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ppt_w</p:attrName>
                                        </p:attrNameLst>
                                      </p:cBhvr>
                                      <p:tavLst>
                                        <p:tav fmla="" tm="0">
                                          <p:val>
                                            <p:strVal val="0"/>
                                          </p:val>
                                        </p:tav>
                                        <p:tav fmla="" tm="100000">
                                          <p:val>
                                            <p:strVal val="#ppt_w"/>
                                          </p:val>
                                        </p:tav>
                                      </p:tavLst>
                                    </p:anim>
                                    <p:anim calcmode="lin" valueType="num">
                                      <p:cBhvr additive="base">
                                        <p:cTn dur="500"/>
                                        <p:tgtEl>
                                          <p:spTgt spid="3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33"/>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nvGrpSpPr>
          <p:cNvPr id="337" name="Google Shape;337;p33"/>
          <p:cNvGrpSpPr/>
          <p:nvPr/>
        </p:nvGrpSpPr>
        <p:grpSpPr>
          <a:xfrm>
            <a:off x="634052" y="1506684"/>
            <a:ext cx="1463040" cy="2930550"/>
            <a:chOff x="931766" y="1634277"/>
            <a:chExt cx="1463040" cy="2930550"/>
          </a:xfrm>
        </p:grpSpPr>
        <p:sp>
          <p:nvSpPr>
            <p:cNvPr id="338" name="Google Shape;338;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3"/>
            <p:cNvSpPr/>
            <p:nvPr/>
          </p:nvSpPr>
          <p:spPr>
            <a:xfrm>
              <a:off x="1122620" y="1817502"/>
              <a:ext cx="1097280" cy="1097280"/>
            </a:xfrm>
            <a:prstGeom prst="ellipse">
              <a:avLst/>
            </a:prstGeom>
            <a:solidFill>
              <a:srgbClr val="FE4A1E"/>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$237</a:t>
              </a:r>
              <a:endParaRPr/>
            </a:p>
          </p:txBody>
        </p:sp>
      </p:grpSp>
      <p:sp>
        <p:nvSpPr>
          <p:cNvPr id="340" name="Google Shape;340;p33"/>
          <p:cNvSpPr/>
          <p:nvPr/>
        </p:nvSpPr>
        <p:spPr>
          <a:xfrm rot="10800000">
            <a:off x="634052" y="4062280"/>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FE4A1E"/>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3"/>
          <p:cNvSpPr txBox="1"/>
          <p:nvPr/>
        </p:nvSpPr>
        <p:spPr>
          <a:xfrm>
            <a:off x="642026" y="4985924"/>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grpSp>
        <p:nvGrpSpPr>
          <p:cNvPr id="342" name="Google Shape;342;p33"/>
          <p:cNvGrpSpPr/>
          <p:nvPr/>
        </p:nvGrpSpPr>
        <p:grpSpPr>
          <a:xfrm>
            <a:off x="1074983" y="4341222"/>
            <a:ext cx="581177" cy="365760"/>
            <a:chOff x="3871913" y="3771900"/>
            <a:chExt cx="411163" cy="258763"/>
          </a:xfrm>
        </p:grpSpPr>
        <p:sp>
          <p:nvSpPr>
            <p:cNvPr id="343" name="Google Shape;343;p33"/>
            <p:cNvSpPr/>
            <p:nvPr/>
          </p:nvSpPr>
          <p:spPr>
            <a:xfrm>
              <a:off x="3871913" y="3771900"/>
              <a:ext cx="411163" cy="231775"/>
            </a:xfrm>
            <a:custGeom>
              <a:rect b="b" l="l" r="r" t="t"/>
              <a:pathLst>
                <a:path extrusionOk="0" h="80" w="142">
                  <a:moveTo>
                    <a:pt x="128" y="7"/>
                  </a:moveTo>
                  <a:cubicBezTo>
                    <a:pt x="53" y="7"/>
                    <a:pt x="53" y="7"/>
                    <a:pt x="53" y="7"/>
                  </a:cubicBezTo>
                  <a:cubicBezTo>
                    <a:pt x="53" y="7"/>
                    <a:pt x="53" y="7"/>
                    <a:pt x="53" y="7"/>
                  </a:cubicBezTo>
                  <a:cubicBezTo>
                    <a:pt x="53" y="3"/>
                    <a:pt x="50" y="0"/>
                    <a:pt x="46" y="0"/>
                  </a:cubicBezTo>
                  <a:cubicBezTo>
                    <a:pt x="42" y="0"/>
                    <a:pt x="39" y="3"/>
                    <a:pt x="39" y="7"/>
                  </a:cubicBezTo>
                  <a:cubicBezTo>
                    <a:pt x="39" y="7"/>
                    <a:pt x="39" y="7"/>
                    <a:pt x="39" y="7"/>
                  </a:cubicBezTo>
                  <a:cubicBezTo>
                    <a:pt x="34" y="7"/>
                    <a:pt x="34" y="7"/>
                    <a:pt x="34" y="7"/>
                  </a:cubicBezTo>
                  <a:cubicBezTo>
                    <a:pt x="22" y="7"/>
                    <a:pt x="12" y="13"/>
                    <a:pt x="7" y="29"/>
                  </a:cubicBezTo>
                  <a:cubicBezTo>
                    <a:pt x="0" y="59"/>
                    <a:pt x="0" y="59"/>
                    <a:pt x="0" y="59"/>
                  </a:cubicBezTo>
                  <a:cubicBezTo>
                    <a:pt x="0" y="68"/>
                    <a:pt x="6" y="76"/>
                    <a:pt x="15" y="79"/>
                  </a:cubicBezTo>
                  <a:cubicBezTo>
                    <a:pt x="15" y="78"/>
                    <a:pt x="15" y="77"/>
                    <a:pt x="15" y="77"/>
                  </a:cubicBezTo>
                  <a:cubicBezTo>
                    <a:pt x="15" y="68"/>
                    <a:pt x="22" y="61"/>
                    <a:pt x="30" y="61"/>
                  </a:cubicBezTo>
                  <a:cubicBezTo>
                    <a:pt x="39" y="61"/>
                    <a:pt x="46" y="68"/>
                    <a:pt x="46" y="77"/>
                  </a:cubicBezTo>
                  <a:cubicBezTo>
                    <a:pt x="46" y="78"/>
                    <a:pt x="46" y="79"/>
                    <a:pt x="45" y="80"/>
                  </a:cubicBezTo>
                  <a:cubicBezTo>
                    <a:pt x="93" y="80"/>
                    <a:pt x="93" y="80"/>
                    <a:pt x="93" y="80"/>
                  </a:cubicBezTo>
                  <a:cubicBezTo>
                    <a:pt x="92" y="79"/>
                    <a:pt x="92" y="78"/>
                    <a:pt x="92" y="77"/>
                  </a:cubicBezTo>
                  <a:cubicBezTo>
                    <a:pt x="92" y="68"/>
                    <a:pt x="99" y="61"/>
                    <a:pt x="108" y="61"/>
                  </a:cubicBezTo>
                  <a:cubicBezTo>
                    <a:pt x="116" y="61"/>
                    <a:pt x="123" y="68"/>
                    <a:pt x="123" y="77"/>
                  </a:cubicBezTo>
                  <a:cubicBezTo>
                    <a:pt x="123" y="78"/>
                    <a:pt x="123" y="79"/>
                    <a:pt x="123" y="80"/>
                  </a:cubicBezTo>
                  <a:cubicBezTo>
                    <a:pt x="134" y="79"/>
                    <a:pt x="142" y="70"/>
                    <a:pt x="142" y="59"/>
                  </a:cubicBezTo>
                  <a:cubicBezTo>
                    <a:pt x="142" y="29"/>
                    <a:pt x="142" y="29"/>
                    <a:pt x="142" y="29"/>
                  </a:cubicBezTo>
                  <a:cubicBezTo>
                    <a:pt x="142" y="17"/>
                    <a:pt x="140" y="7"/>
                    <a:pt x="128" y="7"/>
                  </a:cubicBezTo>
                  <a:close/>
                  <a:moveTo>
                    <a:pt x="45" y="40"/>
                  </a:moveTo>
                  <a:cubicBezTo>
                    <a:pt x="16" y="40"/>
                    <a:pt x="16" y="40"/>
                    <a:pt x="16" y="40"/>
                  </a:cubicBezTo>
                  <a:cubicBezTo>
                    <a:pt x="19" y="25"/>
                    <a:pt x="19" y="25"/>
                    <a:pt x="19" y="25"/>
                  </a:cubicBezTo>
                  <a:cubicBezTo>
                    <a:pt x="20" y="25"/>
                    <a:pt x="20" y="24"/>
                    <a:pt x="20" y="22"/>
                  </a:cubicBezTo>
                  <a:cubicBezTo>
                    <a:pt x="22" y="15"/>
                    <a:pt x="30" y="16"/>
                    <a:pt x="30" y="16"/>
                  </a:cubicBezTo>
                  <a:cubicBezTo>
                    <a:pt x="45" y="16"/>
                    <a:pt x="45" y="16"/>
                    <a:pt x="45" y="16"/>
                  </a:cubicBezTo>
                  <a:lnTo>
                    <a:pt x="45" y="40"/>
                  </a:lnTo>
                  <a:close/>
                  <a:moveTo>
                    <a:pt x="104" y="46"/>
                  </a:moveTo>
                  <a:cubicBezTo>
                    <a:pt x="91" y="46"/>
                    <a:pt x="91" y="46"/>
                    <a:pt x="91" y="46"/>
                  </a:cubicBezTo>
                  <a:cubicBezTo>
                    <a:pt x="91" y="60"/>
                    <a:pt x="91" y="60"/>
                    <a:pt x="91" y="60"/>
                  </a:cubicBezTo>
                  <a:cubicBezTo>
                    <a:pt x="78" y="60"/>
                    <a:pt x="78" y="60"/>
                    <a:pt x="78" y="60"/>
                  </a:cubicBezTo>
                  <a:cubicBezTo>
                    <a:pt x="78" y="46"/>
                    <a:pt x="78" y="46"/>
                    <a:pt x="78" y="46"/>
                  </a:cubicBezTo>
                  <a:cubicBezTo>
                    <a:pt x="65" y="46"/>
                    <a:pt x="65" y="46"/>
                    <a:pt x="65" y="46"/>
                  </a:cubicBezTo>
                  <a:cubicBezTo>
                    <a:pt x="65" y="33"/>
                    <a:pt x="65" y="33"/>
                    <a:pt x="65" y="33"/>
                  </a:cubicBezTo>
                  <a:cubicBezTo>
                    <a:pt x="78" y="33"/>
                    <a:pt x="78" y="33"/>
                    <a:pt x="78" y="33"/>
                  </a:cubicBezTo>
                  <a:cubicBezTo>
                    <a:pt x="78" y="20"/>
                    <a:pt x="78" y="20"/>
                    <a:pt x="78" y="20"/>
                  </a:cubicBezTo>
                  <a:cubicBezTo>
                    <a:pt x="91" y="20"/>
                    <a:pt x="91" y="20"/>
                    <a:pt x="91" y="20"/>
                  </a:cubicBezTo>
                  <a:cubicBezTo>
                    <a:pt x="91" y="33"/>
                    <a:pt x="91" y="33"/>
                    <a:pt x="91" y="33"/>
                  </a:cubicBezTo>
                  <a:cubicBezTo>
                    <a:pt x="104" y="33"/>
                    <a:pt x="104" y="33"/>
                    <a:pt x="104" y="33"/>
                  </a:cubicBezTo>
                  <a:lnTo>
                    <a:pt x="104" y="46"/>
                  </a:lnTo>
                  <a:close/>
                  <a:moveTo>
                    <a:pt x="104" y="46"/>
                  </a:moveTo>
                  <a:cubicBezTo>
                    <a:pt x="104" y="46"/>
                    <a:pt x="104" y="46"/>
                    <a:pt x="104" y="46"/>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4" name="Google Shape;344;p33"/>
            <p:cNvSpPr/>
            <p:nvPr/>
          </p:nvSpPr>
          <p:spPr>
            <a:xfrm>
              <a:off x="3924300" y="3960813"/>
              <a:ext cx="69850" cy="69850"/>
            </a:xfrm>
            <a:custGeom>
              <a:rect b="b" l="l" r="r" t="t"/>
              <a:pathLst>
                <a:path extrusionOk="0" h="24" w="24">
                  <a:moveTo>
                    <a:pt x="24" y="12"/>
                  </a:moveTo>
                  <a:cubicBezTo>
                    <a:pt x="24" y="19"/>
                    <a:pt x="19" y="24"/>
                    <a:pt x="12" y="24"/>
                  </a:cubicBezTo>
                  <a:cubicBezTo>
                    <a:pt x="5" y="24"/>
                    <a:pt x="0" y="19"/>
                    <a:pt x="0" y="12"/>
                  </a:cubicBezTo>
                  <a:cubicBezTo>
                    <a:pt x="0" y="5"/>
                    <a:pt x="5" y="0"/>
                    <a:pt x="12" y="0"/>
                  </a:cubicBezTo>
                  <a:cubicBezTo>
                    <a:pt x="19" y="0"/>
                    <a:pt x="24" y="5"/>
                    <a:pt x="24" y="12"/>
                  </a:cubicBezTo>
                  <a:close/>
                  <a:moveTo>
                    <a:pt x="24" y="12"/>
                  </a:moveTo>
                  <a:cubicBezTo>
                    <a:pt x="24" y="12"/>
                    <a:pt x="24" y="12"/>
                    <a:pt x="24" y="12"/>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5" name="Google Shape;345;p33"/>
            <p:cNvSpPr/>
            <p:nvPr/>
          </p:nvSpPr>
          <p:spPr>
            <a:xfrm>
              <a:off x="4149725" y="3960813"/>
              <a:ext cx="73025" cy="69850"/>
            </a:xfrm>
            <a:custGeom>
              <a:rect b="b" l="l" r="r" t="t"/>
              <a:pathLst>
                <a:path extrusionOk="0" h="24" w="25">
                  <a:moveTo>
                    <a:pt x="25" y="12"/>
                  </a:moveTo>
                  <a:cubicBezTo>
                    <a:pt x="25" y="19"/>
                    <a:pt x="19" y="24"/>
                    <a:pt x="12" y="24"/>
                  </a:cubicBezTo>
                  <a:cubicBezTo>
                    <a:pt x="6" y="24"/>
                    <a:pt x="0" y="19"/>
                    <a:pt x="0" y="12"/>
                  </a:cubicBezTo>
                  <a:cubicBezTo>
                    <a:pt x="0" y="5"/>
                    <a:pt x="6" y="0"/>
                    <a:pt x="12" y="0"/>
                  </a:cubicBezTo>
                  <a:cubicBezTo>
                    <a:pt x="19" y="0"/>
                    <a:pt x="25" y="5"/>
                    <a:pt x="25" y="12"/>
                  </a:cubicBezTo>
                  <a:close/>
                  <a:moveTo>
                    <a:pt x="25" y="12"/>
                  </a:moveTo>
                  <a:cubicBezTo>
                    <a:pt x="25" y="12"/>
                    <a:pt x="25" y="12"/>
                    <a:pt x="25" y="12"/>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346" name="Google Shape;346;p33"/>
          <p:cNvGrpSpPr/>
          <p:nvPr/>
        </p:nvGrpSpPr>
        <p:grpSpPr>
          <a:xfrm>
            <a:off x="2536093" y="2527417"/>
            <a:ext cx="1463040" cy="2930550"/>
            <a:chOff x="931766" y="1634277"/>
            <a:chExt cx="1463040" cy="2930550"/>
          </a:xfrm>
        </p:grpSpPr>
        <p:sp>
          <p:nvSpPr>
            <p:cNvPr id="347" name="Google Shape;347;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3"/>
            <p:cNvSpPr/>
            <p:nvPr/>
          </p:nvSpPr>
          <p:spPr>
            <a:xfrm>
              <a:off x="1122620" y="1817502"/>
              <a:ext cx="1097280" cy="1097280"/>
            </a:xfrm>
            <a:prstGeom prst="ellipse">
              <a:avLst/>
            </a:prstGeom>
            <a:solidFill>
              <a:srgbClr val="5C9AD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$74</a:t>
              </a:r>
              <a:endParaRPr/>
            </a:p>
          </p:txBody>
        </p:sp>
      </p:grpSp>
      <p:sp>
        <p:nvSpPr>
          <p:cNvPr id="349" name="Google Shape;349;p33"/>
          <p:cNvSpPr/>
          <p:nvPr/>
        </p:nvSpPr>
        <p:spPr>
          <a:xfrm rot="10800000">
            <a:off x="2536093" y="4062280"/>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5C9AD3"/>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33"/>
          <p:cNvSpPr txBox="1"/>
          <p:nvPr/>
        </p:nvSpPr>
        <p:spPr>
          <a:xfrm>
            <a:off x="2544067" y="4985924"/>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grpSp>
        <p:nvGrpSpPr>
          <p:cNvPr id="351" name="Google Shape;351;p33"/>
          <p:cNvGrpSpPr/>
          <p:nvPr/>
        </p:nvGrpSpPr>
        <p:grpSpPr>
          <a:xfrm>
            <a:off x="4431226" y="2217805"/>
            <a:ext cx="1463040" cy="2930550"/>
            <a:chOff x="931766" y="1634277"/>
            <a:chExt cx="1463040" cy="2930550"/>
          </a:xfrm>
        </p:grpSpPr>
        <p:sp>
          <p:nvSpPr>
            <p:cNvPr id="352" name="Google Shape;352;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3"/>
            <p:cNvSpPr/>
            <p:nvPr/>
          </p:nvSpPr>
          <p:spPr>
            <a:xfrm>
              <a:off x="1122620" y="1817502"/>
              <a:ext cx="1097280" cy="1097280"/>
            </a:xfrm>
            <a:prstGeom prst="ellipse">
              <a:avLst/>
            </a:prstGeom>
            <a:solidFill>
              <a:srgbClr val="44546B"/>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$129</a:t>
              </a:r>
              <a:endParaRPr/>
            </a:p>
          </p:txBody>
        </p:sp>
      </p:grpSp>
      <p:sp>
        <p:nvSpPr>
          <p:cNvPr id="354" name="Google Shape;354;p33"/>
          <p:cNvSpPr/>
          <p:nvPr/>
        </p:nvSpPr>
        <p:spPr>
          <a:xfrm rot="10800000">
            <a:off x="4431226" y="4029106"/>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44546B"/>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3"/>
          <p:cNvSpPr txBox="1"/>
          <p:nvPr/>
        </p:nvSpPr>
        <p:spPr>
          <a:xfrm>
            <a:off x="4439200" y="4952750"/>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grpSp>
        <p:nvGrpSpPr>
          <p:cNvPr id="356" name="Google Shape;356;p33"/>
          <p:cNvGrpSpPr/>
          <p:nvPr/>
        </p:nvGrpSpPr>
        <p:grpSpPr>
          <a:xfrm>
            <a:off x="6292414" y="2658201"/>
            <a:ext cx="1463040" cy="2930550"/>
            <a:chOff x="931766" y="1634277"/>
            <a:chExt cx="1463040" cy="2930550"/>
          </a:xfrm>
        </p:grpSpPr>
        <p:sp>
          <p:nvSpPr>
            <p:cNvPr id="357" name="Google Shape;357;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33"/>
            <p:cNvSpPr/>
            <p:nvPr/>
          </p:nvSpPr>
          <p:spPr>
            <a:xfrm>
              <a:off x="1122620" y="1817502"/>
              <a:ext cx="1097280" cy="1097280"/>
            </a:xfrm>
            <a:prstGeom prst="ellipse">
              <a:avLst/>
            </a:prstGeom>
            <a:solidFill>
              <a:srgbClr val="7A7A7A"/>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$69</a:t>
              </a:r>
              <a:endParaRPr/>
            </a:p>
          </p:txBody>
        </p:sp>
      </p:grpSp>
      <p:sp>
        <p:nvSpPr>
          <p:cNvPr id="359" name="Google Shape;359;p33"/>
          <p:cNvSpPr/>
          <p:nvPr/>
        </p:nvSpPr>
        <p:spPr>
          <a:xfrm rot="10800000">
            <a:off x="6292414" y="4022945"/>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7A7A7A"/>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33"/>
          <p:cNvSpPr txBox="1"/>
          <p:nvPr/>
        </p:nvSpPr>
        <p:spPr>
          <a:xfrm>
            <a:off x="6300388" y="4946589"/>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grpSp>
        <p:nvGrpSpPr>
          <p:cNvPr id="361" name="Google Shape;361;p33"/>
          <p:cNvGrpSpPr/>
          <p:nvPr/>
        </p:nvGrpSpPr>
        <p:grpSpPr>
          <a:xfrm>
            <a:off x="8194455" y="1882022"/>
            <a:ext cx="1463040" cy="2930550"/>
            <a:chOff x="931766" y="1634277"/>
            <a:chExt cx="1463040" cy="2930550"/>
          </a:xfrm>
        </p:grpSpPr>
        <p:sp>
          <p:nvSpPr>
            <p:cNvPr id="362" name="Google Shape;362;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33"/>
            <p:cNvSpPr/>
            <p:nvPr/>
          </p:nvSpPr>
          <p:spPr>
            <a:xfrm>
              <a:off x="1122620" y="1817502"/>
              <a:ext cx="1097280" cy="1097280"/>
            </a:xfrm>
            <a:prstGeom prst="ellipse">
              <a:avLst/>
            </a:prstGeom>
            <a:solidFill>
              <a:srgbClr val="93939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$192</a:t>
              </a:r>
              <a:endParaRPr/>
            </a:p>
          </p:txBody>
        </p:sp>
      </p:grpSp>
      <p:sp>
        <p:nvSpPr>
          <p:cNvPr id="364" name="Google Shape;364;p33"/>
          <p:cNvSpPr/>
          <p:nvPr/>
        </p:nvSpPr>
        <p:spPr>
          <a:xfrm rot="10800000">
            <a:off x="8194455" y="4022945"/>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939393"/>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33"/>
          <p:cNvSpPr txBox="1"/>
          <p:nvPr/>
        </p:nvSpPr>
        <p:spPr>
          <a:xfrm>
            <a:off x="8202429" y="4946589"/>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grpSp>
        <p:nvGrpSpPr>
          <p:cNvPr id="366" name="Google Shape;366;p33"/>
          <p:cNvGrpSpPr/>
          <p:nvPr/>
        </p:nvGrpSpPr>
        <p:grpSpPr>
          <a:xfrm>
            <a:off x="10089588" y="1381013"/>
            <a:ext cx="1463040" cy="2930550"/>
            <a:chOff x="931766" y="1634277"/>
            <a:chExt cx="1463040" cy="2930550"/>
          </a:xfrm>
        </p:grpSpPr>
        <p:sp>
          <p:nvSpPr>
            <p:cNvPr id="367" name="Google Shape;367;p33"/>
            <p:cNvSpPr/>
            <p:nvPr/>
          </p:nvSpPr>
          <p:spPr>
            <a:xfrm rot="10800000">
              <a:off x="931766" y="1634277"/>
              <a:ext cx="1463040" cy="2930550"/>
            </a:xfrm>
            <a:custGeom>
              <a:rect b="b" l="l" r="r" t="t"/>
              <a:pathLst>
                <a:path extrusionOk="0" h="2930550" w="1463040">
                  <a:moveTo>
                    <a:pt x="0" y="0"/>
                  </a:moveTo>
                  <a:lnTo>
                    <a:pt x="1461923" y="0"/>
                  </a:lnTo>
                  <a:lnTo>
                    <a:pt x="1461923" y="930213"/>
                  </a:lnTo>
                  <a:lnTo>
                    <a:pt x="1463040" y="930213"/>
                  </a:lnTo>
                  <a:lnTo>
                    <a:pt x="1463040" y="1951042"/>
                  </a:lnTo>
                  <a:lnTo>
                    <a:pt x="1463040" y="2195487"/>
                  </a:lnTo>
                  <a:lnTo>
                    <a:pt x="1462861" y="2195487"/>
                  </a:lnTo>
                  <a:lnTo>
                    <a:pt x="1463040" y="2199030"/>
                  </a:lnTo>
                  <a:cubicBezTo>
                    <a:pt x="1463040" y="2603037"/>
                    <a:pt x="1135527" y="2930550"/>
                    <a:pt x="731520" y="2930550"/>
                  </a:cubicBezTo>
                  <a:cubicBezTo>
                    <a:pt x="327513" y="2930550"/>
                    <a:pt x="0" y="2603037"/>
                    <a:pt x="0" y="2199030"/>
                  </a:cubicBezTo>
                  <a:lnTo>
                    <a:pt x="179" y="2195487"/>
                  </a:lnTo>
                  <a:lnTo>
                    <a:pt x="0" y="2195487"/>
                  </a:lnTo>
                  <a:lnTo>
                    <a:pt x="0" y="2058765"/>
                  </a:lnTo>
                  <a:lnTo>
                    <a:pt x="0" y="930213"/>
                  </a:lnTo>
                  <a:close/>
                </a:path>
              </a:pathLst>
            </a:custGeom>
            <a:solidFill>
              <a:srgbClr val="121111">
                <a:alpha val="44705"/>
              </a:srgb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33"/>
            <p:cNvSpPr/>
            <p:nvPr/>
          </p:nvSpPr>
          <p:spPr>
            <a:xfrm>
              <a:off x="1122620" y="1817502"/>
              <a:ext cx="1097280" cy="1097280"/>
            </a:xfrm>
            <a:prstGeom prst="ellipse">
              <a:avLst/>
            </a:prstGeom>
            <a:solidFill>
              <a:srgbClr val="BFBFBF"/>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Lato"/>
                  <a:ea typeface="Lato"/>
                  <a:cs typeface="Lato"/>
                  <a:sym typeface="Lato"/>
                </a:rPr>
                <a:t>$245</a:t>
              </a:r>
              <a:endParaRPr/>
            </a:p>
          </p:txBody>
        </p:sp>
      </p:grpSp>
      <p:sp>
        <p:nvSpPr>
          <p:cNvPr id="369" name="Google Shape;369;p33"/>
          <p:cNvSpPr/>
          <p:nvPr/>
        </p:nvSpPr>
        <p:spPr>
          <a:xfrm rot="10800000">
            <a:off x="10089588" y="3989771"/>
            <a:ext cx="1463040" cy="2359312"/>
          </a:xfrm>
          <a:custGeom>
            <a:rect b="b" l="l" r="r" t="t"/>
            <a:pathLst>
              <a:path extrusionOk="0" h="2359312" w="1463040">
                <a:moveTo>
                  <a:pt x="0" y="0"/>
                </a:moveTo>
                <a:lnTo>
                  <a:pt x="1463040" y="0"/>
                </a:lnTo>
                <a:lnTo>
                  <a:pt x="1463040" y="1810672"/>
                </a:lnTo>
                <a:lnTo>
                  <a:pt x="1463040" y="2084992"/>
                </a:lnTo>
                <a:lnTo>
                  <a:pt x="731520" y="2359312"/>
                </a:lnTo>
                <a:lnTo>
                  <a:pt x="0" y="2084992"/>
                </a:lnTo>
                <a:lnTo>
                  <a:pt x="0" y="1810672"/>
                </a:lnTo>
                <a:close/>
              </a:path>
            </a:pathLst>
          </a:custGeom>
          <a:solidFill>
            <a:srgbClr val="BFBFBF"/>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33"/>
          <p:cNvSpPr txBox="1"/>
          <p:nvPr/>
        </p:nvSpPr>
        <p:spPr>
          <a:xfrm>
            <a:off x="10097562" y="4913415"/>
            <a:ext cx="1463040" cy="1280160"/>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a:t>
            </a:r>
            <a:endParaRPr/>
          </a:p>
        </p:txBody>
      </p:sp>
      <p:sp>
        <p:nvSpPr>
          <p:cNvPr id="371" name="Google Shape;371;p33"/>
          <p:cNvSpPr/>
          <p:nvPr/>
        </p:nvSpPr>
        <p:spPr>
          <a:xfrm>
            <a:off x="8737337" y="4195104"/>
            <a:ext cx="397603" cy="457200"/>
          </a:xfrm>
          <a:custGeom>
            <a:rect b="b" l="l" r="r" t="t"/>
            <a:pathLst>
              <a:path extrusionOk="0" h="303" w="264">
                <a:moveTo>
                  <a:pt x="227" y="284"/>
                </a:moveTo>
                <a:cubicBezTo>
                  <a:pt x="214" y="284"/>
                  <a:pt x="214" y="284"/>
                  <a:pt x="214" y="284"/>
                </a:cubicBezTo>
                <a:cubicBezTo>
                  <a:pt x="244" y="263"/>
                  <a:pt x="264" y="229"/>
                  <a:pt x="264" y="189"/>
                </a:cubicBezTo>
                <a:cubicBezTo>
                  <a:pt x="264" y="136"/>
                  <a:pt x="228" y="92"/>
                  <a:pt x="179" y="80"/>
                </a:cubicBezTo>
                <a:cubicBezTo>
                  <a:pt x="200" y="39"/>
                  <a:pt x="200" y="39"/>
                  <a:pt x="200" y="39"/>
                </a:cubicBezTo>
                <a:cubicBezTo>
                  <a:pt x="203" y="34"/>
                  <a:pt x="201" y="29"/>
                  <a:pt x="196" y="26"/>
                </a:cubicBezTo>
                <a:cubicBezTo>
                  <a:pt x="145" y="2"/>
                  <a:pt x="145" y="2"/>
                  <a:pt x="145" y="2"/>
                </a:cubicBezTo>
                <a:cubicBezTo>
                  <a:pt x="143" y="1"/>
                  <a:pt x="140" y="0"/>
                  <a:pt x="138" y="1"/>
                </a:cubicBezTo>
                <a:cubicBezTo>
                  <a:pt x="136" y="2"/>
                  <a:pt x="134" y="4"/>
                  <a:pt x="132" y="7"/>
                </a:cubicBezTo>
                <a:cubicBezTo>
                  <a:pt x="72" y="121"/>
                  <a:pt x="72" y="121"/>
                  <a:pt x="72" y="121"/>
                </a:cubicBezTo>
                <a:cubicBezTo>
                  <a:pt x="67" y="131"/>
                  <a:pt x="71" y="143"/>
                  <a:pt x="80" y="147"/>
                </a:cubicBezTo>
                <a:cubicBezTo>
                  <a:pt x="72" y="164"/>
                  <a:pt x="72" y="164"/>
                  <a:pt x="72" y="164"/>
                </a:cubicBezTo>
                <a:cubicBezTo>
                  <a:pt x="106" y="180"/>
                  <a:pt x="106" y="180"/>
                  <a:pt x="106" y="180"/>
                </a:cubicBezTo>
                <a:cubicBezTo>
                  <a:pt x="114" y="164"/>
                  <a:pt x="114" y="164"/>
                  <a:pt x="114" y="164"/>
                </a:cubicBezTo>
                <a:cubicBezTo>
                  <a:pt x="114" y="164"/>
                  <a:pt x="114" y="164"/>
                  <a:pt x="114" y="164"/>
                </a:cubicBezTo>
                <a:cubicBezTo>
                  <a:pt x="124" y="168"/>
                  <a:pt x="135" y="164"/>
                  <a:pt x="140" y="154"/>
                </a:cubicBezTo>
                <a:cubicBezTo>
                  <a:pt x="161" y="115"/>
                  <a:pt x="161" y="115"/>
                  <a:pt x="161" y="115"/>
                </a:cubicBezTo>
                <a:cubicBezTo>
                  <a:pt x="198" y="119"/>
                  <a:pt x="227" y="151"/>
                  <a:pt x="227" y="189"/>
                </a:cubicBezTo>
                <a:cubicBezTo>
                  <a:pt x="227" y="231"/>
                  <a:pt x="193" y="265"/>
                  <a:pt x="151" y="265"/>
                </a:cubicBezTo>
                <a:cubicBezTo>
                  <a:pt x="132" y="265"/>
                  <a:pt x="108" y="258"/>
                  <a:pt x="95" y="246"/>
                </a:cubicBezTo>
                <a:cubicBezTo>
                  <a:pt x="95" y="237"/>
                  <a:pt x="95" y="237"/>
                  <a:pt x="95" y="237"/>
                </a:cubicBezTo>
                <a:cubicBezTo>
                  <a:pt x="95" y="231"/>
                  <a:pt x="99" y="227"/>
                  <a:pt x="104" y="227"/>
                </a:cubicBezTo>
                <a:cubicBezTo>
                  <a:pt x="151" y="227"/>
                  <a:pt x="151" y="227"/>
                  <a:pt x="151" y="227"/>
                </a:cubicBezTo>
                <a:cubicBezTo>
                  <a:pt x="151" y="208"/>
                  <a:pt x="151" y="208"/>
                  <a:pt x="151" y="208"/>
                </a:cubicBezTo>
                <a:cubicBezTo>
                  <a:pt x="79" y="208"/>
                  <a:pt x="79" y="208"/>
                  <a:pt x="79" y="208"/>
                </a:cubicBezTo>
                <a:cubicBezTo>
                  <a:pt x="40" y="208"/>
                  <a:pt x="40" y="208"/>
                  <a:pt x="40" y="208"/>
                </a:cubicBezTo>
                <a:cubicBezTo>
                  <a:pt x="0" y="208"/>
                  <a:pt x="0" y="208"/>
                  <a:pt x="0" y="208"/>
                </a:cubicBezTo>
                <a:cubicBezTo>
                  <a:pt x="0" y="227"/>
                  <a:pt x="0" y="227"/>
                  <a:pt x="0" y="227"/>
                </a:cubicBezTo>
                <a:cubicBezTo>
                  <a:pt x="45" y="227"/>
                  <a:pt x="45" y="227"/>
                  <a:pt x="45" y="227"/>
                </a:cubicBezTo>
                <a:cubicBezTo>
                  <a:pt x="48" y="227"/>
                  <a:pt x="48" y="227"/>
                  <a:pt x="48" y="227"/>
                </a:cubicBezTo>
                <a:cubicBezTo>
                  <a:pt x="53" y="227"/>
                  <a:pt x="57" y="231"/>
                  <a:pt x="57" y="237"/>
                </a:cubicBezTo>
                <a:cubicBezTo>
                  <a:pt x="57" y="246"/>
                  <a:pt x="57" y="246"/>
                  <a:pt x="57" y="246"/>
                </a:cubicBezTo>
                <a:cubicBezTo>
                  <a:pt x="57" y="284"/>
                  <a:pt x="57" y="284"/>
                  <a:pt x="57" y="284"/>
                </a:cubicBezTo>
                <a:cubicBezTo>
                  <a:pt x="36" y="284"/>
                  <a:pt x="19" y="282"/>
                  <a:pt x="19" y="303"/>
                </a:cubicBezTo>
                <a:cubicBezTo>
                  <a:pt x="264" y="303"/>
                  <a:pt x="264" y="303"/>
                  <a:pt x="264" y="303"/>
                </a:cubicBezTo>
                <a:cubicBezTo>
                  <a:pt x="264" y="282"/>
                  <a:pt x="248" y="284"/>
                  <a:pt x="227" y="284"/>
                </a:cubicBezTo>
                <a:close/>
                <a:moveTo>
                  <a:pt x="161" y="26"/>
                </a:moveTo>
                <a:cubicBezTo>
                  <a:pt x="158" y="27"/>
                  <a:pt x="156" y="29"/>
                  <a:pt x="155" y="32"/>
                </a:cubicBezTo>
                <a:cubicBezTo>
                  <a:pt x="111" y="114"/>
                  <a:pt x="111" y="114"/>
                  <a:pt x="111" y="114"/>
                </a:cubicBezTo>
                <a:cubicBezTo>
                  <a:pt x="95" y="106"/>
                  <a:pt x="95" y="106"/>
                  <a:pt x="95" y="106"/>
                </a:cubicBezTo>
                <a:cubicBezTo>
                  <a:pt x="95" y="105"/>
                  <a:pt x="95" y="103"/>
                  <a:pt x="96" y="102"/>
                </a:cubicBezTo>
                <a:cubicBezTo>
                  <a:pt x="137" y="25"/>
                  <a:pt x="137" y="25"/>
                  <a:pt x="137" y="25"/>
                </a:cubicBezTo>
                <a:cubicBezTo>
                  <a:pt x="138" y="23"/>
                  <a:pt x="140" y="21"/>
                  <a:pt x="143" y="20"/>
                </a:cubicBezTo>
                <a:cubicBezTo>
                  <a:pt x="145" y="19"/>
                  <a:pt x="148" y="19"/>
                  <a:pt x="150" y="21"/>
                </a:cubicBezTo>
                <a:cubicBezTo>
                  <a:pt x="161" y="26"/>
                  <a:pt x="161" y="26"/>
                  <a:pt x="161" y="26"/>
                </a:cubicBezTo>
                <a:cubicBezTo>
                  <a:pt x="161" y="26"/>
                  <a:pt x="161" y="26"/>
                  <a:pt x="161" y="26"/>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2" name="Google Shape;372;p33"/>
          <p:cNvSpPr/>
          <p:nvPr/>
        </p:nvSpPr>
        <p:spPr>
          <a:xfrm>
            <a:off x="3057060" y="4300982"/>
            <a:ext cx="409606" cy="365760"/>
          </a:xfrm>
          <a:custGeom>
            <a:rect b="b" l="l" r="r" t="t"/>
            <a:pathLst>
              <a:path extrusionOk="0" h="171" w="192">
                <a:moveTo>
                  <a:pt x="176" y="29"/>
                </a:moveTo>
                <a:cubicBezTo>
                  <a:pt x="120" y="29"/>
                  <a:pt x="120" y="29"/>
                  <a:pt x="120" y="29"/>
                </a:cubicBezTo>
                <a:cubicBezTo>
                  <a:pt x="120" y="0"/>
                  <a:pt x="120" y="0"/>
                  <a:pt x="120" y="0"/>
                </a:cubicBezTo>
                <a:cubicBezTo>
                  <a:pt x="114" y="0"/>
                  <a:pt x="114" y="0"/>
                  <a:pt x="114" y="0"/>
                </a:cubicBezTo>
                <a:cubicBezTo>
                  <a:pt x="110" y="0"/>
                  <a:pt x="110" y="0"/>
                  <a:pt x="110" y="0"/>
                </a:cubicBezTo>
                <a:cubicBezTo>
                  <a:pt x="81" y="0"/>
                  <a:pt x="81" y="0"/>
                  <a:pt x="81" y="0"/>
                </a:cubicBezTo>
                <a:cubicBezTo>
                  <a:pt x="71" y="0"/>
                  <a:pt x="71" y="0"/>
                  <a:pt x="71" y="0"/>
                </a:cubicBezTo>
                <a:cubicBezTo>
                  <a:pt x="71" y="10"/>
                  <a:pt x="71" y="10"/>
                  <a:pt x="71" y="10"/>
                </a:cubicBezTo>
                <a:cubicBezTo>
                  <a:pt x="71" y="29"/>
                  <a:pt x="71" y="29"/>
                  <a:pt x="71" y="29"/>
                </a:cubicBezTo>
                <a:cubicBezTo>
                  <a:pt x="15" y="29"/>
                  <a:pt x="15" y="29"/>
                  <a:pt x="15" y="29"/>
                </a:cubicBezTo>
                <a:cubicBezTo>
                  <a:pt x="7" y="29"/>
                  <a:pt x="0" y="36"/>
                  <a:pt x="0" y="44"/>
                </a:cubicBezTo>
                <a:cubicBezTo>
                  <a:pt x="0" y="156"/>
                  <a:pt x="0" y="156"/>
                  <a:pt x="0" y="156"/>
                </a:cubicBezTo>
                <a:cubicBezTo>
                  <a:pt x="0" y="164"/>
                  <a:pt x="7" y="171"/>
                  <a:pt x="15" y="171"/>
                </a:cubicBezTo>
                <a:cubicBezTo>
                  <a:pt x="176" y="171"/>
                  <a:pt x="176" y="171"/>
                  <a:pt x="176" y="171"/>
                </a:cubicBezTo>
                <a:cubicBezTo>
                  <a:pt x="185" y="171"/>
                  <a:pt x="192" y="164"/>
                  <a:pt x="192" y="156"/>
                </a:cubicBezTo>
                <a:cubicBezTo>
                  <a:pt x="192" y="44"/>
                  <a:pt x="192" y="44"/>
                  <a:pt x="192" y="44"/>
                </a:cubicBezTo>
                <a:cubicBezTo>
                  <a:pt x="192" y="36"/>
                  <a:pt x="185" y="29"/>
                  <a:pt x="176" y="29"/>
                </a:cubicBezTo>
                <a:moveTo>
                  <a:pt x="81" y="10"/>
                </a:moveTo>
                <a:cubicBezTo>
                  <a:pt x="110" y="10"/>
                  <a:pt x="110" y="10"/>
                  <a:pt x="110" y="10"/>
                </a:cubicBezTo>
                <a:cubicBezTo>
                  <a:pt x="110" y="29"/>
                  <a:pt x="110" y="29"/>
                  <a:pt x="110" y="29"/>
                </a:cubicBezTo>
                <a:cubicBezTo>
                  <a:pt x="81" y="29"/>
                  <a:pt x="81" y="29"/>
                  <a:pt x="81" y="29"/>
                </a:cubicBezTo>
                <a:lnTo>
                  <a:pt x="81" y="10"/>
                </a:lnTo>
                <a:close/>
                <a:moveTo>
                  <a:pt x="134" y="107"/>
                </a:moveTo>
                <a:cubicBezTo>
                  <a:pt x="134" y="111"/>
                  <a:pt x="131" y="115"/>
                  <a:pt x="127" y="115"/>
                </a:cubicBezTo>
                <a:cubicBezTo>
                  <a:pt x="111" y="115"/>
                  <a:pt x="111" y="115"/>
                  <a:pt x="111" y="115"/>
                </a:cubicBezTo>
                <a:cubicBezTo>
                  <a:pt x="111" y="130"/>
                  <a:pt x="111" y="130"/>
                  <a:pt x="111" y="130"/>
                </a:cubicBezTo>
                <a:cubicBezTo>
                  <a:pt x="111" y="135"/>
                  <a:pt x="108" y="138"/>
                  <a:pt x="103" y="138"/>
                </a:cubicBezTo>
                <a:cubicBezTo>
                  <a:pt x="88" y="138"/>
                  <a:pt x="88" y="138"/>
                  <a:pt x="88" y="138"/>
                </a:cubicBezTo>
                <a:cubicBezTo>
                  <a:pt x="84" y="138"/>
                  <a:pt x="80" y="135"/>
                  <a:pt x="80" y="130"/>
                </a:cubicBezTo>
                <a:cubicBezTo>
                  <a:pt x="80" y="115"/>
                  <a:pt x="80" y="115"/>
                  <a:pt x="80" y="115"/>
                </a:cubicBezTo>
                <a:cubicBezTo>
                  <a:pt x="65" y="115"/>
                  <a:pt x="65" y="115"/>
                  <a:pt x="65" y="115"/>
                </a:cubicBezTo>
                <a:cubicBezTo>
                  <a:pt x="60" y="115"/>
                  <a:pt x="57" y="111"/>
                  <a:pt x="57" y="107"/>
                </a:cubicBezTo>
                <a:cubicBezTo>
                  <a:pt x="57" y="92"/>
                  <a:pt x="57" y="92"/>
                  <a:pt x="57" y="92"/>
                </a:cubicBezTo>
                <a:cubicBezTo>
                  <a:pt x="57" y="88"/>
                  <a:pt x="60" y="84"/>
                  <a:pt x="65" y="84"/>
                </a:cubicBezTo>
                <a:cubicBezTo>
                  <a:pt x="80" y="84"/>
                  <a:pt x="80" y="84"/>
                  <a:pt x="80" y="84"/>
                </a:cubicBezTo>
                <a:cubicBezTo>
                  <a:pt x="80" y="68"/>
                  <a:pt x="80" y="68"/>
                  <a:pt x="80" y="68"/>
                </a:cubicBezTo>
                <a:cubicBezTo>
                  <a:pt x="80" y="64"/>
                  <a:pt x="84" y="61"/>
                  <a:pt x="88" y="61"/>
                </a:cubicBezTo>
                <a:cubicBezTo>
                  <a:pt x="103" y="61"/>
                  <a:pt x="103" y="61"/>
                  <a:pt x="103" y="61"/>
                </a:cubicBezTo>
                <a:cubicBezTo>
                  <a:pt x="108" y="61"/>
                  <a:pt x="111" y="64"/>
                  <a:pt x="111" y="68"/>
                </a:cubicBezTo>
                <a:cubicBezTo>
                  <a:pt x="111" y="84"/>
                  <a:pt x="111" y="84"/>
                  <a:pt x="111" y="84"/>
                </a:cubicBezTo>
                <a:cubicBezTo>
                  <a:pt x="127" y="84"/>
                  <a:pt x="127" y="84"/>
                  <a:pt x="127" y="84"/>
                </a:cubicBezTo>
                <a:cubicBezTo>
                  <a:pt x="131" y="84"/>
                  <a:pt x="134" y="88"/>
                  <a:pt x="134" y="92"/>
                </a:cubicBezTo>
                <a:lnTo>
                  <a:pt x="134" y="107"/>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373" name="Google Shape;373;p33"/>
          <p:cNvGrpSpPr/>
          <p:nvPr/>
        </p:nvGrpSpPr>
        <p:grpSpPr>
          <a:xfrm>
            <a:off x="4877303" y="4249247"/>
            <a:ext cx="472841" cy="457200"/>
            <a:chOff x="5659438" y="2249488"/>
            <a:chExt cx="623887" cy="603250"/>
          </a:xfrm>
        </p:grpSpPr>
        <p:sp>
          <p:nvSpPr>
            <p:cNvPr id="374" name="Google Shape;374;p33"/>
            <p:cNvSpPr/>
            <p:nvPr/>
          </p:nvSpPr>
          <p:spPr>
            <a:xfrm>
              <a:off x="5988050" y="2249488"/>
              <a:ext cx="295275" cy="585788"/>
            </a:xfrm>
            <a:custGeom>
              <a:rect b="b" l="l" r="r" t="t"/>
              <a:pathLst>
                <a:path extrusionOk="0" h="199" w="101">
                  <a:moveTo>
                    <a:pt x="0" y="148"/>
                  </a:moveTo>
                  <a:cubicBezTo>
                    <a:pt x="0" y="50"/>
                    <a:pt x="0" y="50"/>
                    <a:pt x="0" y="50"/>
                  </a:cubicBezTo>
                  <a:cubicBezTo>
                    <a:pt x="0" y="23"/>
                    <a:pt x="23" y="0"/>
                    <a:pt x="51" y="0"/>
                  </a:cubicBezTo>
                  <a:cubicBezTo>
                    <a:pt x="78" y="0"/>
                    <a:pt x="101" y="23"/>
                    <a:pt x="101" y="50"/>
                  </a:cubicBezTo>
                  <a:cubicBezTo>
                    <a:pt x="101" y="148"/>
                    <a:pt x="101" y="148"/>
                    <a:pt x="101" y="148"/>
                  </a:cubicBezTo>
                  <a:cubicBezTo>
                    <a:pt x="101" y="176"/>
                    <a:pt x="78" y="199"/>
                    <a:pt x="51" y="199"/>
                  </a:cubicBezTo>
                  <a:cubicBezTo>
                    <a:pt x="23" y="199"/>
                    <a:pt x="0" y="176"/>
                    <a:pt x="0" y="148"/>
                  </a:cubicBezTo>
                  <a:moveTo>
                    <a:pt x="9" y="50"/>
                  </a:moveTo>
                  <a:cubicBezTo>
                    <a:pt x="9" y="148"/>
                    <a:pt x="9" y="148"/>
                    <a:pt x="9" y="148"/>
                  </a:cubicBezTo>
                  <a:cubicBezTo>
                    <a:pt x="9" y="171"/>
                    <a:pt x="28" y="190"/>
                    <a:pt x="51" y="190"/>
                  </a:cubicBezTo>
                  <a:cubicBezTo>
                    <a:pt x="74" y="190"/>
                    <a:pt x="92" y="171"/>
                    <a:pt x="92" y="148"/>
                  </a:cubicBezTo>
                  <a:cubicBezTo>
                    <a:pt x="92" y="50"/>
                    <a:pt x="92" y="50"/>
                    <a:pt x="92" y="50"/>
                  </a:cubicBezTo>
                  <a:cubicBezTo>
                    <a:pt x="92" y="27"/>
                    <a:pt x="74" y="9"/>
                    <a:pt x="51" y="9"/>
                  </a:cubicBezTo>
                  <a:cubicBezTo>
                    <a:pt x="28" y="9"/>
                    <a:pt x="9" y="27"/>
                    <a:pt x="9" y="5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5" name="Google Shape;375;p33"/>
            <p:cNvSpPr/>
            <p:nvPr/>
          </p:nvSpPr>
          <p:spPr>
            <a:xfrm>
              <a:off x="6027738" y="2559050"/>
              <a:ext cx="214313" cy="222250"/>
            </a:xfrm>
            <a:custGeom>
              <a:rect b="b" l="l" r="r" t="t"/>
              <a:pathLst>
                <a:path extrusionOk="0" h="76" w="73">
                  <a:moveTo>
                    <a:pt x="73" y="0"/>
                  </a:moveTo>
                  <a:cubicBezTo>
                    <a:pt x="73" y="39"/>
                    <a:pt x="73" y="39"/>
                    <a:pt x="73" y="39"/>
                  </a:cubicBezTo>
                  <a:cubicBezTo>
                    <a:pt x="73" y="59"/>
                    <a:pt x="57" y="76"/>
                    <a:pt x="37" y="76"/>
                  </a:cubicBezTo>
                  <a:cubicBezTo>
                    <a:pt x="16" y="76"/>
                    <a:pt x="0" y="59"/>
                    <a:pt x="0" y="39"/>
                  </a:cubicBezTo>
                  <a:cubicBezTo>
                    <a:pt x="0" y="0"/>
                    <a:pt x="0" y="0"/>
                    <a:pt x="0" y="0"/>
                  </a:cubicBezTo>
                  <a:lnTo>
                    <a:pt x="73" y="0"/>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6" name="Google Shape;376;p33"/>
            <p:cNvSpPr/>
            <p:nvPr/>
          </p:nvSpPr>
          <p:spPr>
            <a:xfrm>
              <a:off x="5708650" y="2543175"/>
              <a:ext cx="252413" cy="258763"/>
            </a:xfrm>
            <a:custGeom>
              <a:rect b="b" l="l" r="r" t="t"/>
              <a:pathLst>
                <a:path extrusionOk="0" h="88" w="86">
                  <a:moveTo>
                    <a:pt x="86" y="34"/>
                  </a:moveTo>
                  <a:cubicBezTo>
                    <a:pt x="68" y="66"/>
                    <a:pt x="68" y="66"/>
                    <a:pt x="68" y="66"/>
                  </a:cubicBezTo>
                  <a:cubicBezTo>
                    <a:pt x="59" y="82"/>
                    <a:pt x="38" y="88"/>
                    <a:pt x="22" y="78"/>
                  </a:cubicBezTo>
                  <a:cubicBezTo>
                    <a:pt x="5" y="69"/>
                    <a:pt x="0" y="48"/>
                    <a:pt x="9" y="32"/>
                  </a:cubicBezTo>
                  <a:cubicBezTo>
                    <a:pt x="27" y="0"/>
                    <a:pt x="27" y="0"/>
                    <a:pt x="27" y="0"/>
                  </a:cubicBezTo>
                  <a:lnTo>
                    <a:pt x="86" y="34"/>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7" name="Google Shape;377;p33"/>
            <p:cNvSpPr/>
            <p:nvPr/>
          </p:nvSpPr>
          <p:spPr>
            <a:xfrm>
              <a:off x="5659438" y="2320925"/>
              <a:ext cx="312738" cy="531813"/>
            </a:xfrm>
            <a:custGeom>
              <a:rect b="b" l="l" r="r" t="t"/>
              <a:pathLst>
                <a:path extrusionOk="0" h="181" w="107">
                  <a:moveTo>
                    <a:pt x="13" y="104"/>
                  </a:moveTo>
                  <a:cubicBezTo>
                    <a:pt x="59" y="26"/>
                    <a:pt x="59" y="26"/>
                    <a:pt x="59" y="26"/>
                  </a:cubicBezTo>
                  <a:cubicBezTo>
                    <a:pt x="69" y="9"/>
                    <a:pt x="88" y="0"/>
                    <a:pt x="107" y="3"/>
                  </a:cubicBezTo>
                  <a:cubicBezTo>
                    <a:pt x="107" y="12"/>
                    <a:pt x="107" y="12"/>
                    <a:pt x="107" y="12"/>
                  </a:cubicBezTo>
                  <a:cubicBezTo>
                    <a:pt x="91" y="8"/>
                    <a:pt x="74" y="15"/>
                    <a:pt x="66" y="30"/>
                  </a:cubicBezTo>
                  <a:cubicBezTo>
                    <a:pt x="20" y="109"/>
                    <a:pt x="20" y="109"/>
                    <a:pt x="20" y="109"/>
                  </a:cubicBezTo>
                  <a:cubicBezTo>
                    <a:pt x="10" y="127"/>
                    <a:pt x="16" y="151"/>
                    <a:pt x="35" y="161"/>
                  </a:cubicBezTo>
                  <a:cubicBezTo>
                    <a:pt x="53" y="172"/>
                    <a:pt x="77" y="166"/>
                    <a:pt x="87" y="147"/>
                  </a:cubicBezTo>
                  <a:cubicBezTo>
                    <a:pt x="107" y="114"/>
                    <a:pt x="107" y="114"/>
                    <a:pt x="107" y="114"/>
                  </a:cubicBezTo>
                  <a:cubicBezTo>
                    <a:pt x="107" y="130"/>
                    <a:pt x="107" y="130"/>
                    <a:pt x="107" y="130"/>
                  </a:cubicBezTo>
                  <a:cubicBezTo>
                    <a:pt x="95" y="151"/>
                    <a:pt x="95" y="151"/>
                    <a:pt x="95" y="151"/>
                  </a:cubicBezTo>
                  <a:cubicBezTo>
                    <a:pt x="82" y="174"/>
                    <a:pt x="53" y="181"/>
                    <a:pt x="30" y="169"/>
                  </a:cubicBezTo>
                  <a:cubicBezTo>
                    <a:pt x="8" y="156"/>
                    <a:pt x="0" y="127"/>
                    <a:pt x="13" y="104"/>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378" name="Google Shape;378;p33"/>
          <p:cNvGrpSpPr/>
          <p:nvPr/>
        </p:nvGrpSpPr>
        <p:grpSpPr>
          <a:xfrm>
            <a:off x="10673954" y="4206157"/>
            <a:ext cx="326457" cy="457200"/>
            <a:chOff x="4938713" y="2352675"/>
            <a:chExt cx="646113" cy="904875"/>
          </a:xfrm>
        </p:grpSpPr>
        <p:sp>
          <p:nvSpPr>
            <p:cNvPr id="379" name="Google Shape;379;p33"/>
            <p:cNvSpPr/>
            <p:nvPr/>
          </p:nvSpPr>
          <p:spPr>
            <a:xfrm>
              <a:off x="4938713" y="2352675"/>
              <a:ext cx="646113" cy="904875"/>
            </a:xfrm>
            <a:custGeom>
              <a:rect b="b" l="l" r="r" t="t"/>
              <a:pathLst>
                <a:path extrusionOk="0" h="312" w="223">
                  <a:moveTo>
                    <a:pt x="209" y="53"/>
                  </a:moveTo>
                  <a:cubicBezTo>
                    <a:pt x="188" y="53"/>
                    <a:pt x="188" y="53"/>
                    <a:pt x="188" y="53"/>
                  </a:cubicBezTo>
                  <a:cubicBezTo>
                    <a:pt x="188" y="24"/>
                    <a:pt x="188" y="24"/>
                    <a:pt x="188" y="24"/>
                  </a:cubicBezTo>
                  <a:cubicBezTo>
                    <a:pt x="188" y="16"/>
                    <a:pt x="182" y="10"/>
                    <a:pt x="174" y="10"/>
                  </a:cubicBezTo>
                  <a:cubicBezTo>
                    <a:pt x="130" y="10"/>
                    <a:pt x="130" y="10"/>
                    <a:pt x="130" y="10"/>
                  </a:cubicBezTo>
                  <a:cubicBezTo>
                    <a:pt x="130" y="6"/>
                    <a:pt x="130" y="6"/>
                    <a:pt x="130" y="6"/>
                  </a:cubicBezTo>
                  <a:cubicBezTo>
                    <a:pt x="130" y="3"/>
                    <a:pt x="127" y="0"/>
                    <a:pt x="123" y="0"/>
                  </a:cubicBezTo>
                  <a:cubicBezTo>
                    <a:pt x="65" y="0"/>
                    <a:pt x="65" y="0"/>
                    <a:pt x="65" y="0"/>
                  </a:cubicBezTo>
                  <a:cubicBezTo>
                    <a:pt x="61" y="0"/>
                    <a:pt x="59" y="3"/>
                    <a:pt x="59" y="6"/>
                  </a:cubicBezTo>
                  <a:cubicBezTo>
                    <a:pt x="59" y="10"/>
                    <a:pt x="59" y="10"/>
                    <a:pt x="59" y="10"/>
                  </a:cubicBezTo>
                  <a:cubicBezTo>
                    <a:pt x="14" y="10"/>
                    <a:pt x="14" y="10"/>
                    <a:pt x="14" y="10"/>
                  </a:cubicBezTo>
                  <a:cubicBezTo>
                    <a:pt x="6" y="10"/>
                    <a:pt x="0" y="16"/>
                    <a:pt x="0" y="24"/>
                  </a:cubicBezTo>
                  <a:cubicBezTo>
                    <a:pt x="0" y="254"/>
                    <a:pt x="0" y="254"/>
                    <a:pt x="0" y="254"/>
                  </a:cubicBezTo>
                  <a:cubicBezTo>
                    <a:pt x="0" y="262"/>
                    <a:pt x="6" y="268"/>
                    <a:pt x="14" y="268"/>
                  </a:cubicBezTo>
                  <a:cubicBezTo>
                    <a:pt x="35" y="268"/>
                    <a:pt x="35" y="268"/>
                    <a:pt x="35" y="268"/>
                  </a:cubicBezTo>
                  <a:cubicBezTo>
                    <a:pt x="35" y="298"/>
                    <a:pt x="35" y="298"/>
                    <a:pt x="35" y="298"/>
                  </a:cubicBezTo>
                  <a:cubicBezTo>
                    <a:pt x="35" y="306"/>
                    <a:pt x="41" y="312"/>
                    <a:pt x="49" y="312"/>
                  </a:cubicBezTo>
                  <a:cubicBezTo>
                    <a:pt x="209" y="312"/>
                    <a:pt x="209" y="312"/>
                    <a:pt x="209" y="312"/>
                  </a:cubicBezTo>
                  <a:cubicBezTo>
                    <a:pt x="217" y="312"/>
                    <a:pt x="223" y="306"/>
                    <a:pt x="223" y="298"/>
                  </a:cubicBezTo>
                  <a:cubicBezTo>
                    <a:pt x="223" y="67"/>
                    <a:pt x="223" y="67"/>
                    <a:pt x="223" y="67"/>
                  </a:cubicBezTo>
                  <a:cubicBezTo>
                    <a:pt x="223" y="59"/>
                    <a:pt x="217" y="53"/>
                    <a:pt x="209" y="53"/>
                  </a:cubicBezTo>
                  <a:close/>
                  <a:moveTo>
                    <a:pt x="35" y="67"/>
                  </a:moveTo>
                  <a:cubicBezTo>
                    <a:pt x="35" y="253"/>
                    <a:pt x="35" y="253"/>
                    <a:pt x="35" y="253"/>
                  </a:cubicBezTo>
                  <a:cubicBezTo>
                    <a:pt x="15" y="253"/>
                    <a:pt x="15" y="253"/>
                    <a:pt x="15" y="253"/>
                  </a:cubicBezTo>
                  <a:cubicBezTo>
                    <a:pt x="15" y="25"/>
                    <a:pt x="15" y="25"/>
                    <a:pt x="15" y="25"/>
                  </a:cubicBezTo>
                  <a:cubicBezTo>
                    <a:pt x="59" y="25"/>
                    <a:pt x="59" y="25"/>
                    <a:pt x="59" y="25"/>
                  </a:cubicBezTo>
                  <a:cubicBezTo>
                    <a:pt x="59" y="27"/>
                    <a:pt x="59" y="27"/>
                    <a:pt x="59" y="27"/>
                  </a:cubicBezTo>
                  <a:cubicBezTo>
                    <a:pt x="59" y="30"/>
                    <a:pt x="61" y="33"/>
                    <a:pt x="65" y="33"/>
                  </a:cubicBezTo>
                  <a:cubicBezTo>
                    <a:pt x="123" y="33"/>
                    <a:pt x="123" y="33"/>
                    <a:pt x="123" y="33"/>
                  </a:cubicBezTo>
                  <a:cubicBezTo>
                    <a:pt x="127" y="33"/>
                    <a:pt x="130" y="30"/>
                    <a:pt x="130" y="27"/>
                  </a:cubicBezTo>
                  <a:cubicBezTo>
                    <a:pt x="130" y="25"/>
                    <a:pt x="130" y="25"/>
                    <a:pt x="130" y="25"/>
                  </a:cubicBezTo>
                  <a:cubicBezTo>
                    <a:pt x="173" y="25"/>
                    <a:pt x="173" y="25"/>
                    <a:pt x="173" y="25"/>
                  </a:cubicBezTo>
                  <a:cubicBezTo>
                    <a:pt x="173" y="53"/>
                    <a:pt x="173" y="53"/>
                    <a:pt x="173" y="53"/>
                  </a:cubicBezTo>
                  <a:cubicBezTo>
                    <a:pt x="164" y="53"/>
                    <a:pt x="164" y="53"/>
                    <a:pt x="164" y="53"/>
                  </a:cubicBezTo>
                  <a:cubicBezTo>
                    <a:pt x="164" y="50"/>
                    <a:pt x="164" y="50"/>
                    <a:pt x="164" y="50"/>
                  </a:cubicBezTo>
                  <a:cubicBezTo>
                    <a:pt x="164" y="46"/>
                    <a:pt x="162" y="44"/>
                    <a:pt x="158" y="44"/>
                  </a:cubicBezTo>
                  <a:cubicBezTo>
                    <a:pt x="100" y="44"/>
                    <a:pt x="100" y="44"/>
                    <a:pt x="100" y="44"/>
                  </a:cubicBezTo>
                  <a:cubicBezTo>
                    <a:pt x="96" y="44"/>
                    <a:pt x="93" y="46"/>
                    <a:pt x="93" y="50"/>
                  </a:cubicBezTo>
                  <a:cubicBezTo>
                    <a:pt x="93" y="53"/>
                    <a:pt x="93" y="53"/>
                    <a:pt x="93" y="53"/>
                  </a:cubicBezTo>
                  <a:cubicBezTo>
                    <a:pt x="49" y="53"/>
                    <a:pt x="49" y="53"/>
                    <a:pt x="49" y="53"/>
                  </a:cubicBezTo>
                  <a:cubicBezTo>
                    <a:pt x="41" y="53"/>
                    <a:pt x="35" y="59"/>
                    <a:pt x="35" y="67"/>
                  </a:cubicBezTo>
                  <a:close/>
                  <a:moveTo>
                    <a:pt x="208" y="296"/>
                  </a:moveTo>
                  <a:cubicBezTo>
                    <a:pt x="50" y="296"/>
                    <a:pt x="50" y="296"/>
                    <a:pt x="50" y="296"/>
                  </a:cubicBezTo>
                  <a:cubicBezTo>
                    <a:pt x="50" y="69"/>
                    <a:pt x="50" y="69"/>
                    <a:pt x="50" y="69"/>
                  </a:cubicBezTo>
                  <a:cubicBezTo>
                    <a:pt x="93" y="69"/>
                    <a:pt x="93" y="69"/>
                    <a:pt x="93" y="69"/>
                  </a:cubicBezTo>
                  <a:cubicBezTo>
                    <a:pt x="93" y="70"/>
                    <a:pt x="93" y="70"/>
                    <a:pt x="93" y="70"/>
                  </a:cubicBezTo>
                  <a:cubicBezTo>
                    <a:pt x="93" y="74"/>
                    <a:pt x="96" y="77"/>
                    <a:pt x="100" y="77"/>
                  </a:cubicBezTo>
                  <a:cubicBezTo>
                    <a:pt x="158" y="77"/>
                    <a:pt x="158" y="77"/>
                    <a:pt x="158" y="77"/>
                  </a:cubicBezTo>
                  <a:cubicBezTo>
                    <a:pt x="162" y="77"/>
                    <a:pt x="164" y="74"/>
                    <a:pt x="164" y="70"/>
                  </a:cubicBezTo>
                  <a:cubicBezTo>
                    <a:pt x="164" y="69"/>
                    <a:pt x="164" y="69"/>
                    <a:pt x="164" y="69"/>
                  </a:cubicBezTo>
                  <a:cubicBezTo>
                    <a:pt x="208" y="69"/>
                    <a:pt x="208" y="69"/>
                    <a:pt x="208" y="69"/>
                  </a:cubicBezTo>
                  <a:cubicBezTo>
                    <a:pt x="208" y="296"/>
                    <a:pt x="208" y="296"/>
                    <a:pt x="208" y="296"/>
                  </a:cubicBezTo>
                  <a:close/>
                  <a:moveTo>
                    <a:pt x="208" y="296"/>
                  </a:moveTo>
                  <a:cubicBezTo>
                    <a:pt x="208" y="296"/>
                    <a:pt x="208" y="296"/>
                    <a:pt x="208" y="296"/>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0" name="Google Shape;380;p33"/>
            <p:cNvSpPr/>
            <p:nvPr/>
          </p:nvSpPr>
          <p:spPr>
            <a:xfrm>
              <a:off x="5156200" y="2906713"/>
              <a:ext cx="312738" cy="63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1" name="Google Shape;381;p33"/>
            <p:cNvSpPr/>
            <p:nvPr/>
          </p:nvSpPr>
          <p:spPr>
            <a:xfrm>
              <a:off x="5156200" y="3036888"/>
              <a:ext cx="312738" cy="63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2" name="Google Shape;382;p33"/>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close/>
                  <a:moveTo>
                    <a:pt x="44" y="124"/>
                  </a:moveTo>
                  <a:lnTo>
                    <a:pt x="44" y="124"/>
                  </a:lnTo>
                  <a:close/>
                </a:path>
              </a:pathLst>
            </a:custGeom>
            <a:solidFill>
              <a:srgbClr val="1F3864"/>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3" name="Google Shape;383;p33"/>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moveTo>
                    <a:pt x="44" y="124"/>
                  </a:moveTo>
                  <a:lnTo>
                    <a:pt x="44" y="124"/>
                  </a:ln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384" name="Google Shape;384;p33"/>
          <p:cNvGrpSpPr/>
          <p:nvPr/>
        </p:nvGrpSpPr>
        <p:grpSpPr>
          <a:xfrm>
            <a:off x="6786196" y="4259880"/>
            <a:ext cx="473076" cy="457200"/>
            <a:chOff x="8048625" y="3005138"/>
            <a:chExt cx="473076" cy="457200"/>
          </a:xfrm>
        </p:grpSpPr>
        <p:sp>
          <p:nvSpPr>
            <p:cNvPr id="385" name="Google Shape;385;p33"/>
            <p:cNvSpPr/>
            <p:nvPr/>
          </p:nvSpPr>
          <p:spPr>
            <a:xfrm>
              <a:off x="8148638" y="3338513"/>
              <a:ext cx="373063" cy="123825"/>
            </a:xfrm>
            <a:custGeom>
              <a:rect b="b" l="l" r="r" t="t"/>
              <a:pathLst>
                <a:path extrusionOk="0" h="43" w="129">
                  <a:moveTo>
                    <a:pt x="128" y="2"/>
                  </a:moveTo>
                  <a:cubicBezTo>
                    <a:pt x="124" y="15"/>
                    <a:pt x="96" y="24"/>
                    <a:pt x="65" y="24"/>
                  </a:cubicBezTo>
                  <a:cubicBezTo>
                    <a:pt x="34" y="24"/>
                    <a:pt x="6" y="15"/>
                    <a:pt x="1" y="2"/>
                  </a:cubicBezTo>
                  <a:cubicBezTo>
                    <a:pt x="0" y="0"/>
                    <a:pt x="0" y="0"/>
                    <a:pt x="0" y="2"/>
                  </a:cubicBezTo>
                  <a:cubicBezTo>
                    <a:pt x="0" y="16"/>
                    <a:pt x="0" y="16"/>
                    <a:pt x="0" y="16"/>
                  </a:cubicBezTo>
                  <a:cubicBezTo>
                    <a:pt x="0" y="31"/>
                    <a:pt x="31" y="43"/>
                    <a:pt x="65" y="43"/>
                  </a:cubicBezTo>
                  <a:cubicBezTo>
                    <a:pt x="99" y="43"/>
                    <a:pt x="129" y="31"/>
                    <a:pt x="129" y="16"/>
                  </a:cubicBezTo>
                  <a:cubicBezTo>
                    <a:pt x="129" y="2"/>
                    <a:pt x="129" y="2"/>
                    <a:pt x="129" y="2"/>
                  </a:cubicBezTo>
                  <a:cubicBezTo>
                    <a:pt x="129" y="0"/>
                    <a:pt x="129" y="0"/>
                    <a:pt x="128" y="2"/>
                  </a:cubicBezTo>
                  <a:close/>
                  <a:moveTo>
                    <a:pt x="128" y="2"/>
                  </a:moveTo>
                  <a:cubicBezTo>
                    <a:pt x="128" y="2"/>
                    <a:pt x="128" y="2"/>
                    <a:pt x="128" y="2"/>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6" name="Google Shape;386;p33"/>
            <p:cNvSpPr/>
            <p:nvPr/>
          </p:nvSpPr>
          <p:spPr>
            <a:xfrm>
              <a:off x="8229600" y="3268663"/>
              <a:ext cx="290513" cy="127000"/>
            </a:xfrm>
            <a:custGeom>
              <a:rect b="b" l="l" r="r" t="t"/>
              <a:pathLst>
                <a:path extrusionOk="0" h="44" w="100">
                  <a:moveTo>
                    <a:pt x="2" y="40"/>
                  </a:moveTo>
                  <a:cubicBezTo>
                    <a:pt x="12" y="43"/>
                    <a:pt x="24" y="44"/>
                    <a:pt x="37" y="44"/>
                  </a:cubicBezTo>
                  <a:cubicBezTo>
                    <a:pt x="72" y="44"/>
                    <a:pt x="100" y="32"/>
                    <a:pt x="100" y="18"/>
                  </a:cubicBezTo>
                  <a:cubicBezTo>
                    <a:pt x="100" y="11"/>
                    <a:pt x="95" y="6"/>
                    <a:pt x="86" y="1"/>
                  </a:cubicBezTo>
                  <a:cubicBezTo>
                    <a:pt x="84" y="0"/>
                    <a:pt x="81" y="0"/>
                    <a:pt x="79" y="1"/>
                  </a:cubicBezTo>
                  <a:cubicBezTo>
                    <a:pt x="2" y="37"/>
                    <a:pt x="2" y="37"/>
                    <a:pt x="2" y="37"/>
                  </a:cubicBezTo>
                  <a:cubicBezTo>
                    <a:pt x="0" y="38"/>
                    <a:pt x="0" y="39"/>
                    <a:pt x="2" y="40"/>
                  </a:cubicBezTo>
                  <a:close/>
                  <a:moveTo>
                    <a:pt x="2" y="40"/>
                  </a:moveTo>
                  <a:cubicBezTo>
                    <a:pt x="2" y="40"/>
                    <a:pt x="2" y="40"/>
                    <a:pt x="2" y="4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7" name="Google Shape;387;p33"/>
            <p:cNvSpPr/>
            <p:nvPr/>
          </p:nvSpPr>
          <p:spPr>
            <a:xfrm>
              <a:off x="8151813" y="3241675"/>
              <a:ext cx="284163" cy="125413"/>
            </a:xfrm>
            <a:custGeom>
              <a:rect b="b" l="l" r="r" t="t"/>
              <a:pathLst>
                <a:path extrusionOk="0" h="43" w="98">
                  <a:moveTo>
                    <a:pt x="0" y="27"/>
                  </a:moveTo>
                  <a:cubicBezTo>
                    <a:pt x="0" y="32"/>
                    <a:pt x="5" y="38"/>
                    <a:pt x="12" y="42"/>
                  </a:cubicBezTo>
                  <a:cubicBezTo>
                    <a:pt x="14" y="43"/>
                    <a:pt x="17" y="43"/>
                    <a:pt x="19" y="42"/>
                  </a:cubicBezTo>
                  <a:cubicBezTo>
                    <a:pt x="96" y="7"/>
                    <a:pt x="96" y="7"/>
                    <a:pt x="96" y="7"/>
                  </a:cubicBezTo>
                  <a:cubicBezTo>
                    <a:pt x="98" y="6"/>
                    <a:pt x="98" y="4"/>
                    <a:pt x="96" y="4"/>
                  </a:cubicBezTo>
                  <a:cubicBezTo>
                    <a:pt x="86" y="2"/>
                    <a:pt x="75" y="0"/>
                    <a:pt x="64" y="0"/>
                  </a:cubicBezTo>
                  <a:cubicBezTo>
                    <a:pt x="29" y="0"/>
                    <a:pt x="0" y="12"/>
                    <a:pt x="0" y="27"/>
                  </a:cubicBezTo>
                  <a:close/>
                  <a:moveTo>
                    <a:pt x="0" y="27"/>
                  </a:moveTo>
                  <a:cubicBezTo>
                    <a:pt x="0" y="27"/>
                    <a:pt x="0" y="27"/>
                    <a:pt x="0" y="27"/>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8" name="Google Shape;388;p33"/>
            <p:cNvSpPr/>
            <p:nvPr/>
          </p:nvSpPr>
          <p:spPr>
            <a:xfrm>
              <a:off x="8228013" y="3005138"/>
              <a:ext cx="155575" cy="236538"/>
            </a:xfrm>
            <a:custGeom>
              <a:rect b="b" l="l" r="r" t="t"/>
              <a:pathLst>
                <a:path extrusionOk="0" h="82" w="54">
                  <a:moveTo>
                    <a:pt x="3" y="81"/>
                  </a:moveTo>
                  <a:cubicBezTo>
                    <a:pt x="14" y="79"/>
                    <a:pt x="27" y="77"/>
                    <a:pt x="41" y="77"/>
                  </a:cubicBezTo>
                  <a:cubicBezTo>
                    <a:pt x="43" y="77"/>
                    <a:pt x="46" y="77"/>
                    <a:pt x="48" y="77"/>
                  </a:cubicBezTo>
                  <a:cubicBezTo>
                    <a:pt x="50" y="77"/>
                    <a:pt x="51" y="76"/>
                    <a:pt x="52" y="74"/>
                  </a:cubicBezTo>
                  <a:cubicBezTo>
                    <a:pt x="54" y="69"/>
                    <a:pt x="54" y="64"/>
                    <a:pt x="54" y="58"/>
                  </a:cubicBezTo>
                  <a:cubicBezTo>
                    <a:pt x="54" y="28"/>
                    <a:pt x="32" y="4"/>
                    <a:pt x="4" y="0"/>
                  </a:cubicBezTo>
                  <a:cubicBezTo>
                    <a:pt x="2" y="0"/>
                    <a:pt x="0" y="2"/>
                    <a:pt x="0" y="4"/>
                  </a:cubicBezTo>
                  <a:cubicBezTo>
                    <a:pt x="0" y="79"/>
                    <a:pt x="0" y="79"/>
                    <a:pt x="0" y="79"/>
                  </a:cubicBezTo>
                  <a:cubicBezTo>
                    <a:pt x="0" y="81"/>
                    <a:pt x="1" y="82"/>
                    <a:pt x="3" y="81"/>
                  </a:cubicBezTo>
                  <a:close/>
                  <a:moveTo>
                    <a:pt x="3" y="81"/>
                  </a:moveTo>
                  <a:cubicBezTo>
                    <a:pt x="3" y="81"/>
                    <a:pt x="3" y="81"/>
                    <a:pt x="3" y="81"/>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9" name="Google Shape;389;p33"/>
            <p:cNvSpPr/>
            <p:nvPr/>
          </p:nvSpPr>
          <p:spPr>
            <a:xfrm>
              <a:off x="8048625" y="3005138"/>
              <a:ext cx="155575" cy="312738"/>
            </a:xfrm>
            <a:custGeom>
              <a:rect b="b" l="l" r="r" t="t"/>
              <a:pathLst>
                <a:path extrusionOk="0" h="108" w="54">
                  <a:moveTo>
                    <a:pt x="51" y="86"/>
                  </a:moveTo>
                  <a:cubicBezTo>
                    <a:pt x="53" y="85"/>
                    <a:pt x="54" y="83"/>
                    <a:pt x="54" y="81"/>
                  </a:cubicBezTo>
                  <a:cubicBezTo>
                    <a:pt x="54" y="4"/>
                    <a:pt x="54" y="4"/>
                    <a:pt x="54" y="4"/>
                  </a:cubicBezTo>
                  <a:cubicBezTo>
                    <a:pt x="54" y="2"/>
                    <a:pt x="53" y="0"/>
                    <a:pt x="51" y="0"/>
                  </a:cubicBezTo>
                  <a:cubicBezTo>
                    <a:pt x="22" y="4"/>
                    <a:pt x="0" y="28"/>
                    <a:pt x="0" y="58"/>
                  </a:cubicBezTo>
                  <a:cubicBezTo>
                    <a:pt x="0" y="78"/>
                    <a:pt x="11" y="96"/>
                    <a:pt x="27" y="107"/>
                  </a:cubicBezTo>
                  <a:cubicBezTo>
                    <a:pt x="28" y="108"/>
                    <a:pt x="29" y="108"/>
                    <a:pt x="29" y="108"/>
                  </a:cubicBezTo>
                  <a:cubicBezTo>
                    <a:pt x="29" y="108"/>
                    <a:pt x="29" y="108"/>
                    <a:pt x="29" y="108"/>
                  </a:cubicBezTo>
                  <a:cubicBezTo>
                    <a:pt x="29" y="99"/>
                    <a:pt x="38" y="91"/>
                    <a:pt x="51" y="86"/>
                  </a:cubicBezTo>
                  <a:close/>
                  <a:moveTo>
                    <a:pt x="51" y="86"/>
                  </a:moveTo>
                  <a:cubicBezTo>
                    <a:pt x="51" y="86"/>
                    <a:pt x="51" y="86"/>
                    <a:pt x="51" y="86"/>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250"/>
                                        <p:tgtEl>
                                          <p:spTgt spid="340"/>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250"/>
                                        <p:tgtEl>
                                          <p:spTgt spid="34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250"/>
                                        <p:tgtEl>
                                          <p:spTgt spid="354"/>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250"/>
                                        <p:tgtEl>
                                          <p:spTgt spid="359"/>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250"/>
                                        <p:tgtEl>
                                          <p:spTgt spid="364"/>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250"/>
                                        <p:tgtEl>
                                          <p:spTgt spid="36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ppt_w</p:attrName>
                                        </p:attrNameLst>
                                      </p:cBhvr>
                                      <p:tavLst>
                                        <p:tav fmla="" tm="0">
                                          <p:val>
                                            <p:strVal val="0"/>
                                          </p:val>
                                        </p:tav>
                                        <p:tav fmla="" tm="100000">
                                          <p:val>
                                            <p:strVal val="#ppt_w"/>
                                          </p:val>
                                        </p:tav>
                                      </p:tavLst>
                                    </p:anim>
                                    <p:anim calcmode="lin" valueType="num">
                                      <p:cBhvr additive="base">
                                        <p:cTn dur="500"/>
                                        <p:tgtEl>
                                          <p:spTgt spid="372"/>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ppt_w</p:attrName>
                                        </p:attrNameLst>
                                      </p:cBhvr>
                                      <p:tavLst>
                                        <p:tav fmla="" tm="0">
                                          <p:val>
                                            <p:strVal val="0"/>
                                          </p:val>
                                        </p:tav>
                                        <p:tav fmla="" tm="100000">
                                          <p:val>
                                            <p:strVal val="#ppt_w"/>
                                          </p:val>
                                        </p:tav>
                                      </p:tavLst>
                                    </p:anim>
                                    <p:anim calcmode="lin" valueType="num">
                                      <p:cBhvr additive="base">
                                        <p:cTn dur="500"/>
                                        <p:tgtEl>
                                          <p:spTgt spid="373"/>
                                        </p:tgtEl>
                                        <p:attrNameLst>
                                          <p:attrName>ppt_h</p:attrName>
                                        </p:attrNameLst>
                                      </p:cBhvr>
                                      <p:tavLst>
                                        <p:tav fmla="" tm="0">
                                          <p:val>
                                            <p:strVal val="0"/>
                                          </p:val>
                                        </p:tav>
                                        <p:tav fmla="" tm="100000">
                                          <p:val>
                                            <p:strVal val="#ppt_h"/>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par>
                          <p:cTn fill="hold">
                            <p:stCondLst>
                              <p:cond delay="8000"/>
                            </p:stCondLst>
                            <p:childTnLst>
                              <p:par>
                                <p:cTn fill="hold" nodeType="afterEffect" presetClass="entr" presetID="23" presetSubtype="16">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ppt_w</p:attrName>
                                        </p:attrNameLst>
                                      </p:cBhvr>
                                      <p:tavLst>
                                        <p:tav fmla="" tm="0">
                                          <p:val>
                                            <p:strVal val="0"/>
                                          </p:val>
                                        </p:tav>
                                        <p:tav fmla="" tm="100000">
                                          <p:val>
                                            <p:strVal val="#ppt_w"/>
                                          </p:val>
                                        </p:tav>
                                      </p:tavLst>
                                    </p:anim>
                                    <p:anim calcmode="lin" valueType="num">
                                      <p:cBhvr additive="base">
                                        <p:cTn dur="500"/>
                                        <p:tgtEl>
                                          <p:spTgt spid="384"/>
                                        </p:tgtEl>
                                        <p:attrNameLst>
                                          <p:attrName>ppt_h</p:attrName>
                                        </p:attrNameLst>
                                      </p:cBhvr>
                                      <p:tavLst>
                                        <p:tav fmla="" tm="0">
                                          <p:val>
                                            <p:strVal val="0"/>
                                          </p:val>
                                        </p:tav>
                                        <p:tav fmla="" tm="100000">
                                          <p:val>
                                            <p:strVal val="#ppt_h"/>
                                          </p:val>
                                        </p:tav>
                                      </p:tavLst>
                                    </p:anim>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par>
                          <p:cTn fill="hold">
                            <p:stCondLst>
                              <p:cond delay="10000"/>
                            </p:stCondLst>
                            <p:childTnLst>
                              <p:par>
                                <p:cTn fill="hold" nodeType="afterEffect" presetClass="entr" presetID="23" presetSubtype="16">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ppt_w</p:attrName>
                                        </p:attrNameLst>
                                      </p:cBhvr>
                                      <p:tavLst>
                                        <p:tav fmla="" tm="0">
                                          <p:val>
                                            <p:strVal val="0"/>
                                          </p:val>
                                        </p:tav>
                                        <p:tav fmla="" tm="100000">
                                          <p:val>
                                            <p:strVal val="#ppt_w"/>
                                          </p:val>
                                        </p:tav>
                                      </p:tavLst>
                                    </p:anim>
                                    <p:anim calcmode="lin" valueType="num">
                                      <p:cBhvr additive="base">
                                        <p:cTn dur="500"/>
                                        <p:tgtEl>
                                          <p:spTgt spid="371"/>
                                        </p:tgtEl>
                                        <p:attrNameLst>
                                          <p:attrName>ppt_h</p:attrName>
                                        </p:attrNameLst>
                                      </p:cBhvr>
                                      <p:tavLst>
                                        <p:tav fmla="" tm="0">
                                          <p:val>
                                            <p:strVal val="0"/>
                                          </p:val>
                                        </p:tav>
                                        <p:tav fmla="" tm="100000">
                                          <p:val>
                                            <p:strVal val="#ppt_h"/>
                                          </p:val>
                                        </p:tav>
                                      </p:tavLst>
                                    </p:anim>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par>
                          <p:cTn fill="hold">
                            <p:stCondLst>
                              <p:cond delay="12000"/>
                            </p:stCondLst>
                            <p:childTnLst>
                              <p:par>
                                <p:cTn fill="hold" nodeType="afterEffect" presetClass="entr" presetID="23" presetSubtype="16">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ppt_w</p:attrName>
                                        </p:attrNameLst>
                                      </p:cBhvr>
                                      <p:tavLst>
                                        <p:tav fmla="" tm="0">
                                          <p:val>
                                            <p:strVal val="0"/>
                                          </p:val>
                                        </p:tav>
                                        <p:tav fmla="" tm="100000">
                                          <p:val>
                                            <p:strVal val="#ppt_w"/>
                                          </p:val>
                                        </p:tav>
                                      </p:tavLst>
                                    </p:anim>
                                    <p:anim calcmode="lin" valueType="num">
                                      <p:cBhvr additive="base">
                                        <p:cTn dur="500"/>
                                        <p:tgtEl>
                                          <p:spTgt spid="378"/>
                                        </p:tgtEl>
                                        <p:attrNameLst>
                                          <p:attrName>ppt_h</p:attrName>
                                        </p:attrNameLst>
                                      </p:cBhvr>
                                      <p:tavLst>
                                        <p:tav fmla="" tm="0">
                                          <p:val>
                                            <p:strVal val="0"/>
                                          </p:val>
                                        </p:tav>
                                        <p:tav fmla="" tm="100000">
                                          <p:val>
                                            <p:strVal val="#ppt_h"/>
                                          </p:val>
                                        </p:tav>
                                      </p:tavLst>
                                    </p:anim>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grpSp>
        <p:nvGrpSpPr>
          <p:cNvPr id="394" name="Google Shape;394;p34"/>
          <p:cNvGrpSpPr/>
          <p:nvPr/>
        </p:nvGrpSpPr>
        <p:grpSpPr>
          <a:xfrm>
            <a:off x="749964" y="2002110"/>
            <a:ext cx="2157033" cy="1804977"/>
            <a:chOff x="3346450" y="1566863"/>
            <a:chExt cx="2451101" cy="2051050"/>
          </a:xfrm>
        </p:grpSpPr>
        <p:sp>
          <p:nvSpPr>
            <p:cNvPr id="395" name="Google Shape;395;p34"/>
            <p:cNvSpPr/>
            <p:nvPr/>
          </p:nvSpPr>
          <p:spPr>
            <a:xfrm>
              <a:off x="3719513" y="1566863"/>
              <a:ext cx="228600" cy="222250"/>
            </a:xfrm>
            <a:custGeom>
              <a:rect b="b" l="l" r="r" t="t"/>
              <a:pathLst>
                <a:path extrusionOk="0" h="59" w="61">
                  <a:moveTo>
                    <a:pt x="49" y="0"/>
                  </a:moveTo>
                  <a:cubicBezTo>
                    <a:pt x="49" y="0"/>
                    <a:pt x="61" y="50"/>
                    <a:pt x="21" y="59"/>
                  </a:cubicBezTo>
                  <a:cubicBezTo>
                    <a:pt x="21" y="59"/>
                    <a:pt x="0" y="29"/>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96" name="Google Shape;396;p34"/>
            <p:cNvSpPr/>
            <p:nvPr/>
          </p:nvSpPr>
          <p:spPr>
            <a:xfrm>
              <a:off x="3527425" y="1743076"/>
              <a:ext cx="239713" cy="241300"/>
            </a:xfrm>
            <a:custGeom>
              <a:rect b="b" l="l" r="r" t="t"/>
              <a:pathLst>
                <a:path extrusionOk="0" h="64" w="64">
                  <a:moveTo>
                    <a:pt x="40" y="0"/>
                  </a:moveTo>
                  <a:cubicBezTo>
                    <a:pt x="40" y="0"/>
                    <a:pt x="64" y="45"/>
                    <a:pt x="28" y="64"/>
                  </a:cubicBezTo>
                  <a:cubicBezTo>
                    <a:pt x="28" y="64"/>
                    <a:pt x="0" y="40"/>
                    <a:pt x="4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97" name="Google Shape;397;p34"/>
            <p:cNvSpPr/>
            <p:nvPr/>
          </p:nvSpPr>
          <p:spPr>
            <a:xfrm>
              <a:off x="3398838" y="1965326"/>
              <a:ext cx="241300" cy="249238"/>
            </a:xfrm>
            <a:custGeom>
              <a:rect b="b" l="l" r="r" t="t"/>
              <a:pathLst>
                <a:path extrusionOk="0" h="66" w="64">
                  <a:moveTo>
                    <a:pt x="29" y="0"/>
                  </a:moveTo>
                  <a:cubicBezTo>
                    <a:pt x="29" y="0"/>
                    <a:pt x="64" y="38"/>
                    <a:pt x="34" y="66"/>
                  </a:cubicBezTo>
                  <a:cubicBezTo>
                    <a:pt x="34" y="66"/>
                    <a:pt x="0" y="50"/>
                    <a:pt x="2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98" name="Google Shape;398;p34"/>
            <p:cNvSpPr/>
            <p:nvPr/>
          </p:nvSpPr>
          <p:spPr>
            <a:xfrm>
              <a:off x="3346450" y="2230438"/>
              <a:ext cx="222250" cy="233363"/>
            </a:xfrm>
            <a:custGeom>
              <a:rect b="b" l="l" r="r" t="t"/>
              <a:pathLst>
                <a:path extrusionOk="0" h="62" w="59">
                  <a:moveTo>
                    <a:pt x="14" y="0"/>
                  </a:moveTo>
                  <a:cubicBezTo>
                    <a:pt x="14" y="0"/>
                    <a:pt x="59" y="28"/>
                    <a:pt x="36" y="62"/>
                  </a:cubicBezTo>
                  <a:cubicBezTo>
                    <a:pt x="36" y="62"/>
                    <a:pt x="0" y="55"/>
                    <a:pt x="1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399" name="Google Shape;399;p34"/>
            <p:cNvSpPr/>
            <p:nvPr/>
          </p:nvSpPr>
          <p:spPr>
            <a:xfrm>
              <a:off x="3363913" y="2513013"/>
              <a:ext cx="188913" cy="219075"/>
            </a:xfrm>
            <a:custGeom>
              <a:rect b="b" l="l" r="r" t="t"/>
              <a:pathLst>
                <a:path extrusionOk="0" h="58" w="50">
                  <a:moveTo>
                    <a:pt x="0" y="0"/>
                  </a:moveTo>
                  <a:cubicBezTo>
                    <a:pt x="0" y="0"/>
                    <a:pt x="50" y="16"/>
                    <a:pt x="37" y="54"/>
                  </a:cubicBezTo>
                  <a:cubicBezTo>
                    <a:pt x="37" y="54"/>
                    <a:pt x="0" y="58"/>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0" name="Google Shape;400;p34"/>
            <p:cNvSpPr/>
            <p:nvPr/>
          </p:nvSpPr>
          <p:spPr>
            <a:xfrm>
              <a:off x="3398838" y="2792413"/>
              <a:ext cx="200025" cy="211138"/>
            </a:xfrm>
            <a:custGeom>
              <a:rect b="b" l="l" r="r" t="t"/>
              <a:pathLst>
                <a:path extrusionOk="0" h="56" w="53">
                  <a:moveTo>
                    <a:pt x="0" y="0"/>
                  </a:moveTo>
                  <a:cubicBezTo>
                    <a:pt x="0" y="0"/>
                    <a:pt x="53" y="3"/>
                    <a:pt x="50" y="43"/>
                  </a:cubicBezTo>
                  <a:cubicBezTo>
                    <a:pt x="50" y="43"/>
                    <a:pt x="16" y="56"/>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1" name="Google Shape;401;p34"/>
            <p:cNvSpPr/>
            <p:nvPr/>
          </p:nvSpPr>
          <p:spPr>
            <a:xfrm>
              <a:off x="3511550" y="3014663"/>
              <a:ext cx="225425" cy="234950"/>
            </a:xfrm>
            <a:custGeom>
              <a:rect b="b" l="l" r="r" t="t"/>
              <a:pathLst>
                <a:path extrusionOk="0" h="62" w="60">
                  <a:moveTo>
                    <a:pt x="0" y="11"/>
                  </a:moveTo>
                  <a:cubicBezTo>
                    <a:pt x="0" y="11"/>
                    <a:pt x="51" y="0"/>
                    <a:pt x="60" y="39"/>
                  </a:cubicBezTo>
                  <a:cubicBezTo>
                    <a:pt x="60" y="39"/>
                    <a:pt x="29" y="62"/>
                    <a:pt x="0"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2" name="Google Shape;402;p34"/>
            <p:cNvSpPr/>
            <p:nvPr/>
          </p:nvSpPr>
          <p:spPr>
            <a:xfrm>
              <a:off x="3689350" y="3192463"/>
              <a:ext cx="239713" cy="244475"/>
            </a:xfrm>
            <a:custGeom>
              <a:rect b="b" l="l" r="r" t="t"/>
              <a:pathLst>
                <a:path extrusionOk="0" h="65" w="64">
                  <a:moveTo>
                    <a:pt x="0" y="24"/>
                  </a:moveTo>
                  <a:cubicBezTo>
                    <a:pt x="0" y="24"/>
                    <a:pt x="45" y="0"/>
                    <a:pt x="64" y="36"/>
                  </a:cubicBezTo>
                  <a:cubicBezTo>
                    <a:pt x="64" y="36"/>
                    <a:pt x="40" y="65"/>
                    <a:pt x="0"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3" name="Google Shape;403;p34"/>
            <p:cNvSpPr/>
            <p:nvPr/>
          </p:nvSpPr>
          <p:spPr>
            <a:xfrm>
              <a:off x="3911600" y="3324226"/>
              <a:ext cx="247650" cy="238125"/>
            </a:xfrm>
            <a:custGeom>
              <a:rect b="b" l="l" r="r" t="t"/>
              <a:pathLst>
                <a:path extrusionOk="0" h="63" w="66">
                  <a:moveTo>
                    <a:pt x="0" y="34"/>
                  </a:moveTo>
                  <a:cubicBezTo>
                    <a:pt x="0" y="34"/>
                    <a:pt x="38" y="0"/>
                    <a:pt x="66" y="30"/>
                  </a:cubicBezTo>
                  <a:cubicBezTo>
                    <a:pt x="66" y="30"/>
                    <a:pt x="50" y="63"/>
                    <a:pt x="0"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4" name="Google Shape;404;p34"/>
            <p:cNvSpPr/>
            <p:nvPr/>
          </p:nvSpPr>
          <p:spPr>
            <a:xfrm>
              <a:off x="3794125" y="1731963"/>
              <a:ext cx="214313" cy="200025"/>
            </a:xfrm>
            <a:custGeom>
              <a:rect b="b" l="l" r="r" t="t"/>
              <a:pathLst>
                <a:path extrusionOk="0" h="53" w="57">
                  <a:moveTo>
                    <a:pt x="57" y="49"/>
                  </a:moveTo>
                  <a:cubicBezTo>
                    <a:pt x="57" y="49"/>
                    <a:pt x="38" y="0"/>
                    <a:pt x="1" y="16"/>
                  </a:cubicBezTo>
                  <a:cubicBezTo>
                    <a:pt x="1" y="16"/>
                    <a:pt x="0" y="53"/>
                    <a:pt x="57"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5" name="Google Shape;405;p34"/>
            <p:cNvSpPr/>
            <p:nvPr/>
          </p:nvSpPr>
          <p:spPr>
            <a:xfrm>
              <a:off x="3640138" y="1893888"/>
              <a:ext cx="236538" cy="227013"/>
            </a:xfrm>
            <a:custGeom>
              <a:rect b="b" l="l" r="r" t="t"/>
              <a:pathLst>
                <a:path extrusionOk="0" h="60" w="63">
                  <a:moveTo>
                    <a:pt x="63" y="42"/>
                  </a:moveTo>
                  <a:cubicBezTo>
                    <a:pt x="63" y="42"/>
                    <a:pt x="30" y="0"/>
                    <a:pt x="0" y="24"/>
                  </a:cubicBezTo>
                  <a:cubicBezTo>
                    <a:pt x="0" y="24"/>
                    <a:pt x="8" y="60"/>
                    <a:pt x="63"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6" name="Google Shape;406;p34"/>
            <p:cNvSpPr/>
            <p:nvPr/>
          </p:nvSpPr>
          <p:spPr>
            <a:xfrm>
              <a:off x="3530600" y="2098676"/>
              <a:ext cx="244475" cy="241300"/>
            </a:xfrm>
            <a:custGeom>
              <a:rect b="b" l="l" r="r" t="t"/>
              <a:pathLst>
                <a:path extrusionOk="0" h="64" w="65">
                  <a:moveTo>
                    <a:pt x="65" y="31"/>
                  </a:moveTo>
                  <a:cubicBezTo>
                    <a:pt x="65" y="31"/>
                    <a:pt x="24" y="0"/>
                    <a:pt x="0" y="31"/>
                  </a:cubicBezTo>
                  <a:cubicBezTo>
                    <a:pt x="0" y="31"/>
                    <a:pt x="18" y="64"/>
                    <a:pt x="65"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7" name="Google Shape;407;p34"/>
            <p:cNvSpPr/>
            <p:nvPr/>
          </p:nvSpPr>
          <p:spPr>
            <a:xfrm>
              <a:off x="3484563" y="2324101"/>
              <a:ext cx="238125" cy="241300"/>
            </a:xfrm>
            <a:custGeom>
              <a:rect b="b" l="l" r="r" t="t"/>
              <a:pathLst>
                <a:path extrusionOk="0" h="64" w="63">
                  <a:moveTo>
                    <a:pt x="63" y="21"/>
                  </a:moveTo>
                  <a:cubicBezTo>
                    <a:pt x="63" y="21"/>
                    <a:pt x="16" y="0"/>
                    <a:pt x="0" y="37"/>
                  </a:cubicBezTo>
                  <a:cubicBezTo>
                    <a:pt x="0" y="37"/>
                    <a:pt x="25" y="64"/>
                    <a:pt x="63"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8" name="Google Shape;408;p34"/>
            <p:cNvSpPr/>
            <p:nvPr/>
          </p:nvSpPr>
          <p:spPr>
            <a:xfrm>
              <a:off x="3508375" y="2570163"/>
              <a:ext cx="211138" cy="219075"/>
            </a:xfrm>
            <a:custGeom>
              <a:rect b="b" l="l" r="r" t="t"/>
              <a:pathLst>
                <a:path extrusionOk="0" h="58" w="56">
                  <a:moveTo>
                    <a:pt x="56" y="7"/>
                  </a:moveTo>
                  <a:cubicBezTo>
                    <a:pt x="56" y="7"/>
                    <a:pt x="5" y="0"/>
                    <a:pt x="0" y="39"/>
                  </a:cubicBezTo>
                  <a:cubicBezTo>
                    <a:pt x="0" y="39"/>
                    <a:pt x="31" y="58"/>
                    <a:pt x="56"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09" name="Google Shape;409;p34"/>
            <p:cNvSpPr/>
            <p:nvPr/>
          </p:nvSpPr>
          <p:spPr>
            <a:xfrm>
              <a:off x="3575050" y="2781301"/>
              <a:ext cx="192088" cy="214313"/>
            </a:xfrm>
            <a:custGeom>
              <a:rect b="b" l="l" r="r" t="t"/>
              <a:pathLst>
                <a:path extrusionOk="0" h="57" w="51">
                  <a:moveTo>
                    <a:pt x="51" y="0"/>
                  </a:moveTo>
                  <a:cubicBezTo>
                    <a:pt x="51" y="0"/>
                    <a:pt x="0" y="7"/>
                    <a:pt x="5" y="46"/>
                  </a:cubicBezTo>
                  <a:cubicBezTo>
                    <a:pt x="5" y="46"/>
                    <a:pt x="40" y="57"/>
                    <a:pt x="5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0" name="Google Shape;410;p34"/>
            <p:cNvSpPr/>
            <p:nvPr/>
          </p:nvSpPr>
          <p:spPr>
            <a:xfrm>
              <a:off x="3676650" y="2951163"/>
              <a:ext cx="200025" cy="214313"/>
            </a:xfrm>
            <a:custGeom>
              <a:rect b="b" l="l" r="r" t="t"/>
              <a:pathLst>
                <a:path extrusionOk="0" h="57" w="53">
                  <a:moveTo>
                    <a:pt x="49" y="0"/>
                  </a:moveTo>
                  <a:cubicBezTo>
                    <a:pt x="49" y="0"/>
                    <a:pt x="0" y="19"/>
                    <a:pt x="16" y="56"/>
                  </a:cubicBezTo>
                  <a:cubicBezTo>
                    <a:pt x="16" y="56"/>
                    <a:pt x="53" y="57"/>
                    <a:pt x="4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1" name="Google Shape;411;p34"/>
            <p:cNvSpPr/>
            <p:nvPr/>
          </p:nvSpPr>
          <p:spPr>
            <a:xfrm>
              <a:off x="3838575" y="3086101"/>
              <a:ext cx="230188" cy="241300"/>
            </a:xfrm>
            <a:custGeom>
              <a:rect b="b" l="l" r="r" t="t"/>
              <a:pathLst>
                <a:path extrusionOk="0" h="64" w="61">
                  <a:moveTo>
                    <a:pt x="42" y="0"/>
                  </a:moveTo>
                  <a:cubicBezTo>
                    <a:pt x="42" y="0"/>
                    <a:pt x="0" y="32"/>
                    <a:pt x="24" y="64"/>
                  </a:cubicBezTo>
                  <a:cubicBezTo>
                    <a:pt x="24" y="64"/>
                    <a:pt x="61" y="54"/>
                    <a:pt x="4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2" name="Google Shape;412;p34"/>
            <p:cNvSpPr/>
            <p:nvPr/>
          </p:nvSpPr>
          <p:spPr>
            <a:xfrm>
              <a:off x="4043363" y="3184526"/>
              <a:ext cx="239713" cy="246063"/>
            </a:xfrm>
            <a:custGeom>
              <a:rect b="b" l="l" r="r" t="t"/>
              <a:pathLst>
                <a:path extrusionOk="0" h="65" w="64">
                  <a:moveTo>
                    <a:pt x="32" y="0"/>
                  </a:moveTo>
                  <a:cubicBezTo>
                    <a:pt x="32" y="0"/>
                    <a:pt x="0" y="42"/>
                    <a:pt x="32" y="65"/>
                  </a:cubicBezTo>
                  <a:cubicBezTo>
                    <a:pt x="32" y="65"/>
                    <a:pt x="64" y="48"/>
                    <a:pt x="3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3" name="Google Shape;413;p34"/>
            <p:cNvSpPr/>
            <p:nvPr/>
          </p:nvSpPr>
          <p:spPr>
            <a:xfrm>
              <a:off x="4268788" y="3236913"/>
              <a:ext cx="236538" cy="238125"/>
            </a:xfrm>
            <a:custGeom>
              <a:rect b="b" l="l" r="r" t="t"/>
              <a:pathLst>
                <a:path extrusionOk="0" h="63" w="63">
                  <a:moveTo>
                    <a:pt x="21" y="0"/>
                  </a:moveTo>
                  <a:cubicBezTo>
                    <a:pt x="21" y="0"/>
                    <a:pt x="0" y="48"/>
                    <a:pt x="37" y="63"/>
                  </a:cubicBezTo>
                  <a:cubicBezTo>
                    <a:pt x="37" y="63"/>
                    <a:pt x="63" y="38"/>
                    <a:pt x="2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4" name="Google Shape;414;p34"/>
            <p:cNvSpPr/>
            <p:nvPr/>
          </p:nvSpPr>
          <p:spPr>
            <a:xfrm>
              <a:off x="4175125" y="3395663"/>
              <a:ext cx="233363" cy="222250"/>
            </a:xfrm>
            <a:custGeom>
              <a:rect b="b" l="l" r="r" t="t"/>
              <a:pathLst>
                <a:path extrusionOk="0" h="59" w="62">
                  <a:moveTo>
                    <a:pt x="0" y="44"/>
                  </a:moveTo>
                  <a:cubicBezTo>
                    <a:pt x="0" y="44"/>
                    <a:pt x="28" y="0"/>
                    <a:pt x="62" y="23"/>
                  </a:cubicBezTo>
                  <a:cubicBezTo>
                    <a:pt x="62" y="23"/>
                    <a:pt x="56" y="59"/>
                    <a:pt x="0"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5" name="Google Shape;415;p34"/>
            <p:cNvSpPr/>
            <p:nvPr/>
          </p:nvSpPr>
          <p:spPr>
            <a:xfrm>
              <a:off x="3959225" y="1592263"/>
              <a:ext cx="230188" cy="234950"/>
            </a:xfrm>
            <a:custGeom>
              <a:rect b="b" l="l" r="r" t="t"/>
              <a:pathLst>
                <a:path extrusionOk="0" h="62" w="61">
                  <a:moveTo>
                    <a:pt x="61" y="16"/>
                  </a:moveTo>
                  <a:cubicBezTo>
                    <a:pt x="61" y="16"/>
                    <a:pt x="11" y="0"/>
                    <a:pt x="0" y="38"/>
                  </a:cubicBezTo>
                  <a:cubicBezTo>
                    <a:pt x="0" y="38"/>
                    <a:pt x="28" y="62"/>
                    <a:pt x="61"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6" name="Google Shape;416;p34"/>
            <p:cNvSpPr/>
            <p:nvPr/>
          </p:nvSpPr>
          <p:spPr>
            <a:xfrm>
              <a:off x="5195888" y="1566863"/>
              <a:ext cx="225425" cy="222250"/>
            </a:xfrm>
            <a:custGeom>
              <a:rect b="b" l="l" r="r" t="t"/>
              <a:pathLst>
                <a:path extrusionOk="0" h="59" w="60">
                  <a:moveTo>
                    <a:pt x="12" y="0"/>
                  </a:moveTo>
                  <a:cubicBezTo>
                    <a:pt x="12" y="0"/>
                    <a:pt x="0" y="50"/>
                    <a:pt x="39" y="59"/>
                  </a:cubicBezTo>
                  <a:cubicBezTo>
                    <a:pt x="39" y="59"/>
                    <a:pt x="60" y="29"/>
                    <a:pt x="1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7" name="Google Shape;417;p34"/>
            <p:cNvSpPr/>
            <p:nvPr/>
          </p:nvSpPr>
          <p:spPr>
            <a:xfrm>
              <a:off x="5372100" y="1743076"/>
              <a:ext cx="244475" cy="241300"/>
            </a:xfrm>
            <a:custGeom>
              <a:rect b="b" l="l" r="r" t="t"/>
              <a:pathLst>
                <a:path extrusionOk="0" h="64" w="65">
                  <a:moveTo>
                    <a:pt x="24" y="0"/>
                  </a:moveTo>
                  <a:cubicBezTo>
                    <a:pt x="24" y="0"/>
                    <a:pt x="0" y="45"/>
                    <a:pt x="36" y="64"/>
                  </a:cubicBezTo>
                  <a:cubicBezTo>
                    <a:pt x="36" y="64"/>
                    <a:pt x="65" y="40"/>
                    <a:pt x="2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8" name="Google Shape;418;p34"/>
            <p:cNvSpPr/>
            <p:nvPr/>
          </p:nvSpPr>
          <p:spPr>
            <a:xfrm>
              <a:off x="5503863" y="1965326"/>
              <a:ext cx="238125" cy="249238"/>
            </a:xfrm>
            <a:custGeom>
              <a:rect b="b" l="l" r="r" t="t"/>
              <a:pathLst>
                <a:path extrusionOk="0" h="66" w="63">
                  <a:moveTo>
                    <a:pt x="34" y="0"/>
                  </a:moveTo>
                  <a:cubicBezTo>
                    <a:pt x="34" y="0"/>
                    <a:pt x="0" y="38"/>
                    <a:pt x="30" y="66"/>
                  </a:cubicBezTo>
                  <a:cubicBezTo>
                    <a:pt x="30" y="66"/>
                    <a:pt x="63" y="50"/>
                    <a:pt x="3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19" name="Google Shape;419;p34"/>
            <p:cNvSpPr/>
            <p:nvPr/>
          </p:nvSpPr>
          <p:spPr>
            <a:xfrm>
              <a:off x="5580063" y="2230438"/>
              <a:ext cx="217488" cy="233363"/>
            </a:xfrm>
            <a:custGeom>
              <a:rect b="b" l="l" r="r" t="t"/>
              <a:pathLst>
                <a:path extrusionOk="0" h="62" w="58">
                  <a:moveTo>
                    <a:pt x="44" y="0"/>
                  </a:moveTo>
                  <a:cubicBezTo>
                    <a:pt x="44" y="0"/>
                    <a:pt x="0" y="28"/>
                    <a:pt x="23" y="62"/>
                  </a:cubicBezTo>
                  <a:cubicBezTo>
                    <a:pt x="23" y="62"/>
                    <a:pt x="58" y="55"/>
                    <a:pt x="4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0" name="Google Shape;420;p34"/>
            <p:cNvSpPr/>
            <p:nvPr/>
          </p:nvSpPr>
          <p:spPr>
            <a:xfrm>
              <a:off x="5591175" y="2513013"/>
              <a:ext cx="184150" cy="219075"/>
            </a:xfrm>
            <a:custGeom>
              <a:rect b="b" l="l" r="r" t="t"/>
              <a:pathLst>
                <a:path extrusionOk="0" h="58" w="49">
                  <a:moveTo>
                    <a:pt x="49" y="0"/>
                  </a:moveTo>
                  <a:cubicBezTo>
                    <a:pt x="49" y="0"/>
                    <a:pt x="0" y="16"/>
                    <a:pt x="13" y="54"/>
                  </a:cubicBezTo>
                  <a:cubicBezTo>
                    <a:pt x="13" y="54"/>
                    <a:pt x="49" y="58"/>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1" name="Google Shape;421;p34"/>
            <p:cNvSpPr/>
            <p:nvPr/>
          </p:nvSpPr>
          <p:spPr>
            <a:xfrm>
              <a:off x="5545138" y="2792413"/>
              <a:ext cx="196850" cy="211138"/>
            </a:xfrm>
            <a:custGeom>
              <a:rect b="b" l="l" r="r" t="t"/>
              <a:pathLst>
                <a:path extrusionOk="0" h="56" w="52">
                  <a:moveTo>
                    <a:pt x="52" y="0"/>
                  </a:moveTo>
                  <a:cubicBezTo>
                    <a:pt x="52" y="0"/>
                    <a:pt x="0" y="3"/>
                    <a:pt x="2" y="43"/>
                  </a:cubicBezTo>
                  <a:cubicBezTo>
                    <a:pt x="2" y="43"/>
                    <a:pt x="36" y="56"/>
                    <a:pt x="5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2" name="Google Shape;422;p34"/>
            <p:cNvSpPr/>
            <p:nvPr/>
          </p:nvSpPr>
          <p:spPr>
            <a:xfrm>
              <a:off x="5405438" y="3014663"/>
              <a:ext cx="222250" cy="234950"/>
            </a:xfrm>
            <a:custGeom>
              <a:rect b="b" l="l" r="r" t="t"/>
              <a:pathLst>
                <a:path extrusionOk="0" h="62" w="59">
                  <a:moveTo>
                    <a:pt x="59" y="11"/>
                  </a:moveTo>
                  <a:cubicBezTo>
                    <a:pt x="59" y="11"/>
                    <a:pt x="8" y="0"/>
                    <a:pt x="0" y="39"/>
                  </a:cubicBezTo>
                  <a:cubicBezTo>
                    <a:pt x="0" y="39"/>
                    <a:pt x="31" y="62"/>
                    <a:pt x="59"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3" name="Google Shape;423;p34"/>
            <p:cNvSpPr/>
            <p:nvPr/>
          </p:nvSpPr>
          <p:spPr>
            <a:xfrm>
              <a:off x="5213350" y="3192463"/>
              <a:ext cx="241300" cy="244475"/>
            </a:xfrm>
            <a:custGeom>
              <a:rect b="b" l="l" r="r" t="t"/>
              <a:pathLst>
                <a:path extrusionOk="0" h="65" w="64">
                  <a:moveTo>
                    <a:pt x="64" y="24"/>
                  </a:moveTo>
                  <a:cubicBezTo>
                    <a:pt x="64" y="24"/>
                    <a:pt x="18" y="0"/>
                    <a:pt x="0" y="36"/>
                  </a:cubicBezTo>
                  <a:cubicBezTo>
                    <a:pt x="0" y="36"/>
                    <a:pt x="23" y="65"/>
                    <a:pt x="64"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4" name="Google Shape;424;p34"/>
            <p:cNvSpPr/>
            <p:nvPr/>
          </p:nvSpPr>
          <p:spPr>
            <a:xfrm>
              <a:off x="4984750" y="3324226"/>
              <a:ext cx="244475" cy="238125"/>
            </a:xfrm>
            <a:custGeom>
              <a:rect b="b" l="l" r="r" t="t"/>
              <a:pathLst>
                <a:path extrusionOk="0" h="63" w="65">
                  <a:moveTo>
                    <a:pt x="65" y="34"/>
                  </a:moveTo>
                  <a:cubicBezTo>
                    <a:pt x="65" y="34"/>
                    <a:pt x="27" y="0"/>
                    <a:pt x="0" y="30"/>
                  </a:cubicBezTo>
                  <a:cubicBezTo>
                    <a:pt x="0" y="30"/>
                    <a:pt x="15" y="63"/>
                    <a:pt x="65"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5" name="Google Shape;425;p34"/>
            <p:cNvSpPr/>
            <p:nvPr/>
          </p:nvSpPr>
          <p:spPr>
            <a:xfrm>
              <a:off x="5130800" y="1731963"/>
              <a:ext cx="214313" cy="200025"/>
            </a:xfrm>
            <a:custGeom>
              <a:rect b="b" l="l" r="r" t="t"/>
              <a:pathLst>
                <a:path extrusionOk="0" h="53" w="57">
                  <a:moveTo>
                    <a:pt x="0" y="49"/>
                  </a:moveTo>
                  <a:cubicBezTo>
                    <a:pt x="0" y="49"/>
                    <a:pt x="19" y="0"/>
                    <a:pt x="56" y="16"/>
                  </a:cubicBezTo>
                  <a:cubicBezTo>
                    <a:pt x="56" y="16"/>
                    <a:pt x="57" y="53"/>
                    <a:pt x="0"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6" name="Google Shape;426;p34"/>
            <p:cNvSpPr/>
            <p:nvPr/>
          </p:nvSpPr>
          <p:spPr>
            <a:xfrm>
              <a:off x="5267325" y="1893888"/>
              <a:ext cx="236538" cy="227013"/>
            </a:xfrm>
            <a:custGeom>
              <a:rect b="b" l="l" r="r" t="t"/>
              <a:pathLst>
                <a:path extrusionOk="0" h="60" w="63">
                  <a:moveTo>
                    <a:pt x="0" y="42"/>
                  </a:moveTo>
                  <a:cubicBezTo>
                    <a:pt x="0" y="42"/>
                    <a:pt x="32" y="0"/>
                    <a:pt x="63" y="24"/>
                  </a:cubicBezTo>
                  <a:cubicBezTo>
                    <a:pt x="63" y="24"/>
                    <a:pt x="55" y="60"/>
                    <a:pt x="0"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7" name="Google Shape;427;p34"/>
            <p:cNvSpPr/>
            <p:nvPr/>
          </p:nvSpPr>
          <p:spPr>
            <a:xfrm>
              <a:off x="5364163" y="2098676"/>
              <a:ext cx="246063" cy="241300"/>
            </a:xfrm>
            <a:custGeom>
              <a:rect b="b" l="l" r="r" t="t"/>
              <a:pathLst>
                <a:path extrusionOk="0" h="64" w="65">
                  <a:moveTo>
                    <a:pt x="0" y="31"/>
                  </a:moveTo>
                  <a:cubicBezTo>
                    <a:pt x="0" y="31"/>
                    <a:pt x="42" y="0"/>
                    <a:pt x="65" y="31"/>
                  </a:cubicBezTo>
                  <a:cubicBezTo>
                    <a:pt x="65" y="31"/>
                    <a:pt x="48" y="64"/>
                    <a:pt x="0"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8" name="Google Shape;428;p34"/>
            <p:cNvSpPr/>
            <p:nvPr/>
          </p:nvSpPr>
          <p:spPr>
            <a:xfrm>
              <a:off x="5418138" y="2324101"/>
              <a:ext cx="236538" cy="241300"/>
            </a:xfrm>
            <a:custGeom>
              <a:rect b="b" l="l" r="r" t="t"/>
              <a:pathLst>
                <a:path extrusionOk="0" h="64" w="63">
                  <a:moveTo>
                    <a:pt x="0" y="21"/>
                  </a:moveTo>
                  <a:cubicBezTo>
                    <a:pt x="0" y="21"/>
                    <a:pt x="48" y="0"/>
                    <a:pt x="63" y="37"/>
                  </a:cubicBezTo>
                  <a:cubicBezTo>
                    <a:pt x="63" y="37"/>
                    <a:pt x="38" y="64"/>
                    <a:pt x="0"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29" name="Google Shape;429;p34"/>
            <p:cNvSpPr/>
            <p:nvPr/>
          </p:nvSpPr>
          <p:spPr>
            <a:xfrm>
              <a:off x="5421313" y="2570163"/>
              <a:ext cx="211138" cy="219075"/>
            </a:xfrm>
            <a:custGeom>
              <a:rect b="b" l="l" r="r" t="t"/>
              <a:pathLst>
                <a:path extrusionOk="0" h="58" w="56">
                  <a:moveTo>
                    <a:pt x="0" y="7"/>
                  </a:moveTo>
                  <a:cubicBezTo>
                    <a:pt x="0" y="7"/>
                    <a:pt x="52" y="0"/>
                    <a:pt x="56" y="39"/>
                  </a:cubicBezTo>
                  <a:cubicBezTo>
                    <a:pt x="56" y="39"/>
                    <a:pt x="25" y="58"/>
                    <a:pt x="0"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0" name="Google Shape;430;p34"/>
            <p:cNvSpPr/>
            <p:nvPr/>
          </p:nvSpPr>
          <p:spPr>
            <a:xfrm>
              <a:off x="5372100" y="2781301"/>
              <a:ext cx="195263" cy="214313"/>
            </a:xfrm>
            <a:custGeom>
              <a:rect b="b" l="l" r="r" t="t"/>
              <a:pathLst>
                <a:path extrusionOk="0" h="57" w="52">
                  <a:moveTo>
                    <a:pt x="0" y="0"/>
                  </a:moveTo>
                  <a:cubicBezTo>
                    <a:pt x="0" y="0"/>
                    <a:pt x="52" y="7"/>
                    <a:pt x="47" y="46"/>
                  </a:cubicBezTo>
                  <a:cubicBezTo>
                    <a:pt x="47" y="46"/>
                    <a:pt x="11" y="57"/>
                    <a:pt x="0"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1" name="Google Shape;431;p34"/>
            <p:cNvSpPr/>
            <p:nvPr/>
          </p:nvSpPr>
          <p:spPr>
            <a:xfrm>
              <a:off x="5267325" y="2951163"/>
              <a:ext cx="195263" cy="214313"/>
            </a:xfrm>
            <a:custGeom>
              <a:rect b="b" l="l" r="r" t="t"/>
              <a:pathLst>
                <a:path extrusionOk="0" h="57" w="52">
                  <a:moveTo>
                    <a:pt x="3" y="0"/>
                  </a:moveTo>
                  <a:cubicBezTo>
                    <a:pt x="3" y="0"/>
                    <a:pt x="52" y="19"/>
                    <a:pt x="37" y="56"/>
                  </a:cubicBezTo>
                  <a:cubicBezTo>
                    <a:pt x="37" y="56"/>
                    <a:pt x="0" y="57"/>
                    <a:pt x="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2" name="Google Shape;432;p34"/>
            <p:cNvSpPr/>
            <p:nvPr/>
          </p:nvSpPr>
          <p:spPr>
            <a:xfrm>
              <a:off x="5075238" y="3086101"/>
              <a:ext cx="225425" cy="241300"/>
            </a:xfrm>
            <a:custGeom>
              <a:rect b="b" l="l" r="r" t="t"/>
              <a:pathLst>
                <a:path extrusionOk="0" h="64" w="60">
                  <a:moveTo>
                    <a:pt x="19" y="0"/>
                  </a:moveTo>
                  <a:cubicBezTo>
                    <a:pt x="19" y="0"/>
                    <a:pt x="60" y="32"/>
                    <a:pt x="37" y="64"/>
                  </a:cubicBezTo>
                  <a:cubicBezTo>
                    <a:pt x="37" y="64"/>
                    <a:pt x="0" y="54"/>
                    <a:pt x="1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3" name="Google Shape;433;p34"/>
            <p:cNvSpPr/>
            <p:nvPr/>
          </p:nvSpPr>
          <p:spPr>
            <a:xfrm>
              <a:off x="4856163" y="3184526"/>
              <a:ext cx="244475" cy="246063"/>
            </a:xfrm>
            <a:custGeom>
              <a:rect b="b" l="l" r="r" t="t"/>
              <a:pathLst>
                <a:path extrusionOk="0" h="65" w="65">
                  <a:moveTo>
                    <a:pt x="33" y="0"/>
                  </a:moveTo>
                  <a:cubicBezTo>
                    <a:pt x="33" y="0"/>
                    <a:pt x="65" y="42"/>
                    <a:pt x="33" y="65"/>
                  </a:cubicBezTo>
                  <a:cubicBezTo>
                    <a:pt x="33" y="65"/>
                    <a:pt x="0" y="48"/>
                    <a:pt x="3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4" name="Google Shape;434;p34"/>
            <p:cNvSpPr/>
            <p:nvPr/>
          </p:nvSpPr>
          <p:spPr>
            <a:xfrm>
              <a:off x="4633913" y="3236913"/>
              <a:ext cx="238125" cy="238125"/>
            </a:xfrm>
            <a:custGeom>
              <a:rect b="b" l="l" r="r" t="t"/>
              <a:pathLst>
                <a:path extrusionOk="0" h="63" w="63">
                  <a:moveTo>
                    <a:pt x="43" y="0"/>
                  </a:moveTo>
                  <a:cubicBezTo>
                    <a:pt x="43" y="0"/>
                    <a:pt x="63" y="48"/>
                    <a:pt x="26" y="63"/>
                  </a:cubicBezTo>
                  <a:cubicBezTo>
                    <a:pt x="26" y="63"/>
                    <a:pt x="0" y="38"/>
                    <a:pt x="4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5" name="Google Shape;435;p34"/>
            <p:cNvSpPr/>
            <p:nvPr/>
          </p:nvSpPr>
          <p:spPr>
            <a:xfrm>
              <a:off x="4732338" y="3395663"/>
              <a:ext cx="233363" cy="222250"/>
            </a:xfrm>
            <a:custGeom>
              <a:rect b="b" l="l" r="r" t="t"/>
              <a:pathLst>
                <a:path extrusionOk="0" h="59" w="62">
                  <a:moveTo>
                    <a:pt x="62" y="44"/>
                  </a:moveTo>
                  <a:cubicBezTo>
                    <a:pt x="62" y="44"/>
                    <a:pt x="35" y="0"/>
                    <a:pt x="0" y="23"/>
                  </a:cubicBezTo>
                  <a:cubicBezTo>
                    <a:pt x="0" y="23"/>
                    <a:pt x="6" y="59"/>
                    <a:pt x="62"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6" name="Google Shape;436;p34"/>
            <p:cNvSpPr/>
            <p:nvPr/>
          </p:nvSpPr>
          <p:spPr>
            <a:xfrm>
              <a:off x="4949825" y="1592263"/>
              <a:ext cx="230188" cy="234950"/>
            </a:xfrm>
            <a:custGeom>
              <a:rect b="b" l="l" r="r" t="t"/>
              <a:pathLst>
                <a:path extrusionOk="0" h="62" w="61">
                  <a:moveTo>
                    <a:pt x="0" y="16"/>
                  </a:moveTo>
                  <a:cubicBezTo>
                    <a:pt x="0" y="16"/>
                    <a:pt x="50" y="0"/>
                    <a:pt x="61" y="38"/>
                  </a:cubicBezTo>
                  <a:cubicBezTo>
                    <a:pt x="61" y="38"/>
                    <a:pt x="34" y="62"/>
                    <a:pt x="0"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grpSp>
      <p:grpSp>
        <p:nvGrpSpPr>
          <p:cNvPr id="437" name="Google Shape;437;p34"/>
          <p:cNvGrpSpPr/>
          <p:nvPr/>
        </p:nvGrpSpPr>
        <p:grpSpPr>
          <a:xfrm>
            <a:off x="3545413" y="2002110"/>
            <a:ext cx="2157033" cy="1804977"/>
            <a:chOff x="3346450" y="1566863"/>
            <a:chExt cx="2451101" cy="2051050"/>
          </a:xfrm>
        </p:grpSpPr>
        <p:sp>
          <p:nvSpPr>
            <p:cNvPr id="438" name="Google Shape;438;p34"/>
            <p:cNvSpPr/>
            <p:nvPr/>
          </p:nvSpPr>
          <p:spPr>
            <a:xfrm>
              <a:off x="3719513" y="1566863"/>
              <a:ext cx="228600" cy="222250"/>
            </a:xfrm>
            <a:custGeom>
              <a:rect b="b" l="l" r="r" t="t"/>
              <a:pathLst>
                <a:path extrusionOk="0" h="59" w="61">
                  <a:moveTo>
                    <a:pt x="49" y="0"/>
                  </a:moveTo>
                  <a:cubicBezTo>
                    <a:pt x="49" y="0"/>
                    <a:pt x="61" y="50"/>
                    <a:pt x="21" y="59"/>
                  </a:cubicBezTo>
                  <a:cubicBezTo>
                    <a:pt x="21" y="59"/>
                    <a:pt x="0" y="29"/>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39" name="Google Shape;439;p34"/>
            <p:cNvSpPr/>
            <p:nvPr/>
          </p:nvSpPr>
          <p:spPr>
            <a:xfrm>
              <a:off x="3527425" y="1743076"/>
              <a:ext cx="239713" cy="241300"/>
            </a:xfrm>
            <a:custGeom>
              <a:rect b="b" l="l" r="r" t="t"/>
              <a:pathLst>
                <a:path extrusionOk="0" h="64" w="64">
                  <a:moveTo>
                    <a:pt x="40" y="0"/>
                  </a:moveTo>
                  <a:cubicBezTo>
                    <a:pt x="40" y="0"/>
                    <a:pt x="64" y="45"/>
                    <a:pt x="28" y="64"/>
                  </a:cubicBezTo>
                  <a:cubicBezTo>
                    <a:pt x="28" y="64"/>
                    <a:pt x="0" y="40"/>
                    <a:pt x="4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0" name="Google Shape;440;p34"/>
            <p:cNvSpPr/>
            <p:nvPr/>
          </p:nvSpPr>
          <p:spPr>
            <a:xfrm>
              <a:off x="3398838" y="1965326"/>
              <a:ext cx="241300" cy="249238"/>
            </a:xfrm>
            <a:custGeom>
              <a:rect b="b" l="l" r="r" t="t"/>
              <a:pathLst>
                <a:path extrusionOk="0" h="66" w="64">
                  <a:moveTo>
                    <a:pt x="29" y="0"/>
                  </a:moveTo>
                  <a:cubicBezTo>
                    <a:pt x="29" y="0"/>
                    <a:pt x="64" y="38"/>
                    <a:pt x="34" y="66"/>
                  </a:cubicBezTo>
                  <a:cubicBezTo>
                    <a:pt x="34" y="66"/>
                    <a:pt x="0" y="50"/>
                    <a:pt x="2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1" name="Google Shape;441;p34"/>
            <p:cNvSpPr/>
            <p:nvPr/>
          </p:nvSpPr>
          <p:spPr>
            <a:xfrm>
              <a:off x="3346450" y="2230438"/>
              <a:ext cx="222250" cy="233363"/>
            </a:xfrm>
            <a:custGeom>
              <a:rect b="b" l="l" r="r" t="t"/>
              <a:pathLst>
                <a:path extrusionOk="0" h="62" w="59">
                  <a:moveTo>
                    <a:pt x="14" y="0"/>
                  </a:moveTo>
                  <a:cubicBezTo>
                    <a:pt x="14" y="0"/>
                    <a:pt x="59" y="28"/>
                    <a:pt x="36" y="62"/>
                  </a:cubicBezTo>
                  <a:cubicBezTo>
                    <a:pt x="36" y="62"/>
                    <a:pt x="0" y="55"/>
                    <a:pt x="1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2" name="Google Shape;442;p34"/>
            <p:cNvSpPr/>
            <p:nvPr/>
          </p:nvSpPr>
          <p:spPr>
            <a:xfrm>
              <a:off x="3363913" y="2513013"/>
              <a:ext cx="188913" cy="219075"/>
            </a:xfrm>
            <a:custGeom>
              <a:rect b="b" l="l" r="r" t="t"/>
              <a:pathLst>
                <a:path extrusionOk="0" h="58" w="50">
                  <a:moveTo>
                    <a:pt x="0" y="0"/>
                  </a:moveTo>
                  <a:cubicBezTo>
                    <a:pt x="0" y="0"/>
                    <a:pt x="50" y="16"/>
                    <a:pt x="37" y="54"/>
                  </a:cubicBezTo>
                  <a:cubicBezTo>
                    <a:pt x="37" y="54"/>
                    <a:pt x="0" y="58"/>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3" name="Google Shape;443;p34"/>
            <p:cNvSpPr/>
            <p:nvPr/>
          </p:nvSpPr>
          <p:spPr>
            <a:xfrm>
              <a:off x="3398838" y="2792413"/>
              <a:ext cx="200025" cy="211138"/>
            </a:xfrm>
            <a:custGeom>
              <a:rect b="b" l="l" r="r" t="t"/>
              <a:pathLst>
                <a:path extrusionOk="0" h="56" w="53">
                  <a:moveTo>
                    <a:pt x="0" y="0"/>
                  </a:moveTo>
                  <a:cubicBezTo>
                    <a:pt x="0" y="0"/>
                    <a:pt x="53" y="3"/>
                    <a:pt x="50" y="43"/>
                  </a:cubicBezTo>
                  <a:cubicBezTo>
                    <a:pt x="50" y="43"/>
                    <a:pt x="16" y="56"/>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4" name="Google Shape;444;p34"/>
            <p:cNvSpPr/>
            <p:nvPr/>
          </p:nvSpPr>
          <p:spPr>
            <a:xfrm>
              <a:off x="3511550" y="3014663"/>
              <a:ext cx="225425" cy="234950"/>
            </a:xfrm>
            <a:custGeom>
              <a:rect b="b" l="l" r="r" t="t"/>
              <a:pathLst>
                <a:path extrusionOk="0" h="62" w="60">
                  <a:moveTo>
                    <a:pt x="0" y="11"/>
                  </a:moveTo>
                  <a:cubicBezTo>
                    <a:pt x="0" y="11"/>
                    <a:pt x="51" y="0"/>
                    <a:pt x="60" y="39"/>
                  </a:cubicBezTo>
                  <a:cubicBezTo>
                    <a:pt x="60" y="39"/>
                    <a:pt x="29" y="62"/>
                    <a:pt x="0"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5" name="Google Shape;445;p34"/>
            <p:cNvSpPr/>
            <p:nvPr/>
          </p:nvSpPr>
          <p:spPr>
            <a:xfrm>
              <a:off x="3689350" y="3192463"/>
              <a:ext cx="239713" cy="244475"/>
            </a:xfrm>
            <a:custGeom>
              <a:rect b="b" l="l" r="r" t="t"/>
              <a:pathLst>
                <a:path extrusionOk="0" h="65" w="64">
                  <a:moveTo>
                    <a:pt x="0" y="24"/>
                  </a:moveTo>
                  <a:cubicBezTo>
                    <a:pt x="0" y="24"/>
                    <a:pt x="45" y="0"/>
                    <a:pt x="64" y="36"/>
                  </a:cubicBezTo>
                  <a:cubicBezTo>
                    <a:pt x="64" y="36"/>
                    <a:pt x="40" y="65"/>
                    <a:pt x="0"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6" name="Google Shape;446;p34"/>
            <p:cNvSpPr/>
            <p:nvPr/>
          </p:nvSpPr>
          <p:spPr>
            <a:xfrm>
              <a:off x="3911600" y="3324226"/>
              <a:ext cx="247650" cy="238125"/>
            </a:xfrm>
            <a:custGeom>
              <a:rect b="b" l="l" r="r" t="t"/>
              <a:pathLst>
                <a:path extrusionOk="0" h="63" w="66">
                  <a:moveTo>
                    <a:pt x="0" y="34"/>
                  </a:moveTo>
                  <a:cubicBezTo>
                    <a:pt x="0" y="34"/>
                    <a:pt x="38" y="0"/>
                    <a:pt x="66" y="30"/>
                  </a:cubicBezTo>
                  <a:cubicBezTo>
                    <a:pt x="66" y="30"/>
                    <a:pt x="50" y="63"/>
                    <a:pt x="0"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7" name="Google Shape;447;p34"/>
            <p:cNvSpPr/>
            <p:nvPr/>
          </p:nvSpPr>
          <p:spPr>
            <a:xfrm>
              <a:off x="3794125" y="1731963"/>
              <a:ext cx="214313" cy="200025"/>
            </a:xfrm>
            <a:custGeom>
              <a:rect b="b" l="l" r="r" t="t"/>
              <a:pathLst>
                <a:path extrusionOk="0" h="53" w="57">
                  <a:moveTo>
                    <a:pt x="57" y="49"/>
                  </a:moveTo>
                  <a:cubicBezTo>
                    <a:pt x="57" y="49"/>
                    <a:pt x="38" y="0"/>
                    <a:pt x="1" y="16"/>
                  </a:cubicBezTo>
                  <a:cubicBezTo>
                    <a:pt x="1" y="16"/>
                    <a:pt x="0" y="53"/>
                    <a:pt x="57"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8" name="Google Shape;448;p34"/>
            <p:cNvSpPr/>
            <p:nvPr/>
          </p:nvSpPr>
          <p:spPr>
            <a:xfrm>
              <a:off x="3640138" y="1893888"/>
              <a:ext cx="236538" cy="227013"/>
            </a:xfrm>
            <a:custGeom>
              <a:rect b="b" l="l" r="r" t="t"/>
              <a:pathLst>
                <a:path extrusionOk="0" h="60" w="63">
                  <a:moveTo>
                    <a:pt x="63" y="42"/>
                  </a:moveTo>
                  <a:cubicBezTo>
                    <a:pt x="63" y="42"/>
                    <a:pt x="30" y="0"/>
                    <a:pt x="0" y="24"/>
                  </a:cubicBezTo>
                  <a:cubicBezTo>
                    <a:pt x="0" y="24"/>
                    <a:pt x="8" y="60"/>
                    <a:pt x="63"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49" name="Google Shape;449;p34"/>
            <p:cNvSpPr/>
            <p:nvPr/>
          </p:nvSpPr>
          <p:spPr>
            <a:xfrm>
              <a:off x="3530600" y="2098676"/>
              <a:ext cx="244475" cy="241300"/>
            </a:xfrm>
            <a:custGeom>
              <a:rect b="b" l="l" r="r" t="t"/>
              <a:pathLst>
                <a:path extrusionOk="0" h="64" w="65">
                  <a:moveTo>
                    <a:pt x="65" y="31"/>
                  </a:moveTo>
                  <a:cubicBezTo>
                    <a:pt x="65" y="31"/>
                    <a:pt x="24" y="0"/>
                    <a:pt x="0" y="31"/>
                  </a:cubicBezTo>
                  <a:cubicBezTo>
                    <a:pt x="0" y="31"/>
                    <a:pt x="18" y="64"/>
                    <a:pt x="65"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0" name="Google Shape;450;p34"/>
            <p:cNvSpPr/>
            <p:nvPr/>
          </p:nvSpPr>
          <p:spPr>
            <a:xfrm>
              <a:off x="3484563" y="2324101"/>
              <a:ext cx="238125" cy="241300"/>
            </a:xfrm>
            <a:custGeom>
              <a:rect b="b" l="l" r="r" t="t"/>
              <a:pathLst>
                <a:path extrusionOk="0" h="64" w="63">
                  <a:moveTo>
                    <a:pt x="63" y="21"/>
                  </a:moveTo>
                  <a:cubicBezTo>
                    <a:pt x="63" y="21"/>
                    <a:pt x="16" y="0"/>
                    <a:pt x="0" y="37"/>
                  </a:cubicBezTo>
                  <a:cubicBezTo>
                    <a:pt x="0" y="37"/>
                    <a:pt x="25" y="64"/>
                    <a:pt x="63"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1" name="Google Shape;451;p34"/>
            <p:cNvSpPr/>
            <p:nvPr/>
          </p:nvSpPr>
          <p:spPr>
            <a:xfrm>
              <a:off x="3508375" y="2570163"/>
              <a:ext cx="211138" cy="219075"/>
            </a:xfrm>
            <a:custGeom>
              <a:rect b="b" l="l" r="r" t="t"/>
              <a:pathLst>
                <a:path extrusionOk="0" h="58" w="56">
                  <a:moveTo>
                    <a:pt x="56" y="7"/>
                  </a:moveTo>
                  <a:cubicBezTo>
                    <a:pt x="56" y="7"/>
                    <a:pt x="5" y="0"/>
                    <a:pt x="0" y="39"/>
                  </a:cubicBezTo>
                  <a:cubicBezTo>
                    <a:pt x="0" y="39"/>
                    <a:pt x="31" y="58"/>
                    <a:pt x="56"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2" name="Google Shape;452;p34"/>
            <p:cNvSpPr/>
            <p:nvPr/>
          </p:nvSpPr>
          <p:spPr>
            <a:xfrm>
              <a:off x="3575050" y="2781301"/>
              <a:ext cx="192088" cy="214313"/>
            </a:xfrm>
            <a:custGeom>
              <a:rect b="b" l="l" r="r" t="t"/>
              <a:pathLst>
                <a:path extrusionOk="0" h="57" w="51">
                  <a:moveTo>
                    <a:pt x="51" y="0"/>
                  </a:moveTo>
                  <a:cubicBezTo>
                    <a:pt x="51" y="0"/>
                    <a:pt x="0" y="7"/>
                    <a:pt x="5" y="46"/>
                  </a:cubicBezTo>
                  <a:cubicBezTo>
                    <a:pt x="5" y="46"/>
                    <a:pt x="40" y="57"/>
                    <a:pt x="5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3" name="Google Shape;453;p34"/>
            <p:cNvSpPr/>
            <p:nvPr/>
          </p:nvSpPr>
          <p:spPr>
            <a:xfrm>
              <a:off x="3676650" y="2951163"/>
              <a:ext cx="200025" cy="214313"/>
            </a:xfrm>
            <a:custGeom>
              <a:rect b="b" l="l" r="r" t="t"/>
              <a:pathLst>
                <a:path extrusionOk="0" h="57" w="53">
                  <a:moveTo>
                    <a:pt x="49" y="0"/>
                  </a:moveTo>
                  <a:cubicBezTo>
                    <a:pt x="49" y="0"/>
                    <a:pt x="0" y="19"/>
                    <a:pt x="16" y="56"/>
                  </a:cubicBezTo>
                  <a:cubicBezTo>
                    <a:pt x="16" y="56"/>
                    <a:pt x="53" y="57"/>
                    <a:pt x="4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4" name="Google Shape;454;p34"/>
            <p:cNvSpPr/>
            <p:nvPr/>
          </p:nvSpPr>
          <p:spPr>
            <a:xfrm>
              <a:off x="3838575" y="3086101"/>
              <a:ext cx="230188" cy="241300"/>
            </a:xfrm>
            <a:custGeom>
              <a:rect b="b" l="l" r="r" t="t"/>
              <a:pathLst>
                <a:path extrusionOk="0" h="64" w="61">
                  <a:moveTo>
                    <a:pt x="42" y="0"/>
                  </a:moveTo>
                  <a:cubicBezTo>
                    <a:pt x="42" y="0"/>
                    <a:pt x="0" y="32"/>
                    <a:pt x="24" y="64"/>
                  </a:cubicBezTo>
                  <a:cubicBezTo>
                    <a:pt x="24" y="64"/>
                    <a:pt x="61" y="54"/>
                    <a:pt x="4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5" name="Google Shape;455;p34"/>
            <p:cNvSpPr/>
            <p:nvPr/>
          </p:nvSpPr>
          <p:spPr>
            <a:xfrm>
              <a:off x="4043363" y="3184526"/>
              <a:ext cx="239713" cy="246063"/>
            </a:xfrm>
            <a:custGeom>
              <a:rect b="b" l="l" r="r" t="t"/>
              <a:pathLst>
                <a:path extrusionOk="0" h="65" w="64">
                  <a:moveTo>
                    <a:pt x="32" y="0"/>
                  </a:moveTo>
                  <a:cubicBezTo>
                    <a:pt x="32" y="0"/>
                    <a:pt x="0" y="42"/>
                    <a:pt x="32" y="65"/>
                  </a:cubicBezTo>
                  <a:cubicBezTo>
                    <a:pt x="32" y="65"/>
                    <a:pt x="64" y="48"/>
                    <a:pt x="3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6" name="Google Shape;456;p34"/>
            <p:cNvSpPr/>
            <p:nvPr/>
          </p:nvSpPr>
          <p:spPr>
            <a:xfrm>
              <a:off x="4268788" y="3236913"/>
              <a:ext cx="236538" cy="238125"/>
            </a:xfrm>
            <a:custGeom>
              <a:rect b="b" l="l" r="r" t="t"/>
              <a:pathLst>
                <a:path extrusionOk="0" h="63" w="63">
                  <a:moveTo>
                    <a:pt x="21" y="0"/>
                  </a:moveTo>
                  <a:cubicBezTo>
                    <a:pt x="21" y="0"/>
                    <a:pt x="0" y="48"/>
                    <a:pt x="37" y="63"/>
                  </a:cubicBezTo>
                  <a:cubicBezTo>
                    <a:pt x="37" y="63"/>
                    <a:pt x="63" y="38"/>
                    <a:pt x="2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7" name="Google Shape;457;p34"/>
            <p:cNvSpPr/>
            <p:nvPr/>
          </p:nvSpPr>
          <p:spPr>
            <a:xfrm>
              <a:off x="4175125" y="3395663"/>
              <a:ext cx="233363" cy="222250"/>
            </a:xfrm>
            <a:custGeom>
              <a:rect b="b" l="l" r="r" t="t"/>
              <a:pathLst>
                <a:path extrusionOk="0" h="59" w="62">
                  <a:moveTo>
                    <a:pt x="0" y="44"/>
                  </a:moveTo>
                  <a:cubicBezTo>
                    <a:pt x="0" y="44"/>
                    <a:pt x="28" y="0"/>
                    <a:pt x="62" y="23"/>
                  </a:cubicBezTo>
                  <a:cubicBezTo>
                    <a:pt x="62" y="23"/>
                    <a:pt x="56" y="59"/>
                    <a:pt x="0"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8" name="Google Shape;458;p34"/>
            <p:cNvSpPr/>
            <p:nvPr/>
          </p:nvSpPr>
          <p:spPr>
            <a:xfrm>
              <a:off x="3959225" y="1592263"/>
              <a:ext cx="230188" cy="234950"/>
            </a:xfrm>
            <a:custGeom>
              <a:rect b="b" l="l" r="r" t="t"/>
              <a:pathLst>
                <a:path extrusionOk="0" h="62" w="61">
                  <a:moveTo>
                    <a:pt x="61" y="16"/>
                  </a:moveTo>
                  <a:cubicBezTo>
                    <a:pt x="61" y="16"/>
                    <a:pt x="11" y="0"/>
                    <a:pt x="0" y="38"/>
                  </a:cubicBezTo>
                  <a:cubicBezTo>
                    <a:pt x="0" y="38"/>
                    <a:pt x="28" y="62"/>
                    <a:pt x="61"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59" name="Google Shape;459;p34"/>
            <p:cNvSpPr/>
            <p:nvPr/>
          </p:nvSpPr>
          <p:spPr>
            <a:xfrm>
              <a:off x="5195888" y="1566863"/>
              <a:ext cx="225425" cy="222250"/>
            </a:xfrm>
            <a:custGeom>
              <a:rect b="b" l="l" r="r" t="t"/>
              <a:pathLst>
                <a:path extrusionOk="0" h="59" w="60">
                  <a:moveTo>
                    <a:pt x="12" y="0"/>
                  </a:moveTo>
                  <a:cubicBezTo>
                    <a:pt x="12" y="0"/>
                    <a:pt x="0" y="50"/>
                    <a:pt x="39" y="59"/>
                  </a:cubicBezTo>
                  <a:cubicBezTo>
                    <a:pt x="39" y="59"/>
                    <a:pt x="60" y="29"/>
                    <a:pt x="1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0" name="Google Shape;460;p34"/>
            <p:cNvSpPr/>
            <p:nvPr/>
          </p:nvSpPr>
          <p:spPr>
            <a:xfrm>
              <a:off x="5372100" y="1743076"/>
              <a:ext cx="244475" cy="241300"/>
            </a:xfrm>
            <a:custGeom>
              <a:rect b="b" l="l" r="r" t="t"/>
              <a:pathLst>
                <a:path extrusionOk="0" h="64" w="65">
                  <a:moveTo>
                    <a:pt x="24" y="0"/>
                  </a:moveTo>
                  <a:cubicBezTo>
                    <a:pt x="24" y="0"/>
                    <a:pt x="0" y="45"/>
                    <a:pt x="36" y="64"/>
                  </a:cubicBezTo>
                  <a:cubicBezTo>
                    <a:pt x="36" y="64"/>
                    <a:pt x="65" y="40"/>
                    <a:pt x="2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1" name="Google Shape;461;p34"/>
            <p:cNvSpPr/>
            <p:nvPr/>
          </p:nvSpPr>
          <p:spPr>
            <a:xfrm>
              <a:off x="5503863" y="1965326"/>
              <a:ext cx="238125" cy="249238"/>
            </a:xfrm>
            <a:custGeom>
              <a:rect b="b" l="l" r="r" t="t"/>
              <a:pathLst>
                <a:path extrusionOk="0" h="66" w="63">
                  <a:moveTo>
                    <a:pt x="34" y="0"/>
                  </a:moveTo>
                  <a:cubicBezTo>
                    <a:pt x="34" y="0"/>
                    <a:pt x="0" y="38"/>
                    <a:pt x="30" y="66"/>
                  </a:cubicBezTo>
                  <a:cubicBezTo>
                    <a:pt x="30" y="66"/>
                    <a:pt x="63" y="50"/>
                    <a:pt x="3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2" name="Google Shape;462;p34"/>
            <p:cNvSpPr/>
            <p:nvPr/>
          </p:nvSpPr>
          <p:spPr>
            <a:xfrm>
              <a:off x="5580063" y="2230438"/>
              <a:ext cx="217488" cy="233363"/>
            </a:xfrm>
            <a:custGeom>
              <a:rect b="b" l="l" r="r" t="t"/>
              <a:pathLst>
                <a:path extrusionOk="0" h="62" w="58">
                  <a:moveTo>
                    <a:pt x="44" y="0"/>
                  </a:moveTo>
                  <a:cubicBezTo>
                    <a:pt x="44" y="0"/>
                    <a:pt x="0" y="28"/>
                    <a:pt x="23" y="62"/>
                  </a:cubicBezTo>
                  <a:cubicBezTo>
                    <a:pt x="23" y="62"/>
                    <a:pt x="58" y="55"/>
                    <a:pt x="4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3" name="Google Shape;463;p34"/>
            <p:cNvSpPr/>
            <p:nvPr/>
          </p:nvSpPr>
          <p:spPr>
            <a:xfrm>
              <a:off x="5591175" y="2513013"/>
              <a:ext cx="184150" cy="219075"/>
            </a:xfrm>
            <a:custGeom>
              <a:rect b="b" l="l" r="r" t="t"/>
              <a:pathLst>
                <a:path extrusionOk="0" h="58" w="49">
                  <a:moveTo>
                    <a:pt x="49" y="0"/>
                  </a:moveTo>
                  <a:cubicBezTo>
                    <a:pt x="49" y="0"/>
                    <a:pt x="0" y="16"/>
                    <a:pt x="13" y="54"/>
                  </a:cubicBezTo>
                  <a:cubicBezTo>
                    <a:pt x="13" y="54"/>
                    <a:pt x="49" y="58"/>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4" name="Google Shape;464;p34"/>
            <p:cNvSpPr/>
            <p:nvPr/>
          </p:nvSpPr>
          <p:spPr>
            <a:xfrm>
              <a:off x="5545138" y="2792413"/>
              <a:ext cx="196850" cy="211138"/>
            </a:xfrm>
            <a:custGeom>
              <a:rect b="b" l="l" r="r" t="t"/>
              <a:pathLst>
                <a:path extrusionOk="0" h="56" w="52">
                  <a:moveTo>
                    <a:pt x="52" y="0"/>
                  </a:moveTo>
                  <a:cubicBezTo>
                    <a:pt x="52" y="0"/>
                    <a:pt x="0" y="3"/>
                    <a:pt x="2" y="43"/>
                  </a:cubicBezTo>
                  <a:cubicBezTo>
                    <a:pt x="2" y="43"/>
                    <a:pt x="36" y="56"/>
                    <a:pt x="5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5" name="Google Shape;465;p34"/>
            <p:cNvSpPr/>
            <p:nvPr/>
          </p:nvSpPr>
          <p:spPr>
            <a:xfrm>
              <a:off x="5405438" y="3014663"/>
              <a:ext cx="222250" cy="234950"/>
            </a:xfrm>
            <a:custGeom>
              <a:rect b="b" l="l" r="r" t="t"/>
              <a:pathLst>
                <a:path extrusionOk="0" h="62" w="59">
                  <a:moveTo>
                    <a:pt x="59" y="11"/>
                  </a:moveTo>
                  <a:cubicBezTo>
                    <a:pt x="59" y="11"/>
                    <a:pt x="8" y="0"/>
                    <a:pt x="0" y="39"/>
                  </a:cubicBezTo>
                  <a:cubicBezTo>
                    <a:pt x="0" y="39"/>
                    <a:pt x="31" y="62"/>
                    <a:pt x="59"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6" name="Google Shape;466;p34"/>
            <p:cNvSpPr/>
            <p:nvPr/>
          </p:nvSpPr>
          <p:spPr>
            <a:xfrm>
              <a:off x="5213350" y="3192463"/>
              <a:ext cx="241300" cy="244475"/>
            </a:xfrm>
            <a:custGeom>
              <a:rect b="b" l="l" r="r" t="t"/>
              <a:pathLst>
                <a:path extrusionOk="0" h="65" w="64">
                  <a:moveTo>
                    <a:pt x="64" y="24"/>
                  </a:moveTo>
                  <a:cubicBezTo>
                    <a:pt x="64" y="24"/>
                    <a:pt x="18" y="0"/>
                    <a:pt x="0" y="36"/>
                  </a:cubicBezTo>
                  <a:cubicBezTo>
                    <a:pt x="0" y="36"/>
                    <a:pt x="23" y="65"/>
                    <a:pt x="64"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7" name="Google Shape;467;p34"/>
            <p:cNvSpPr/>
            <p:nvPr/>
          </p:nvSpPr>
          <p:spPr>
            <a:xfrm>
              <a:off x="4984750" y="3324226"/>
              <a:ext cx="244475" cy="238125"/>
            </a:xfrm>
            <a:custGeom>
              <a:rect b="b" l="l" r="r" t="t"/>
              <a:pathLst>
                <a:path extrusionOk="0" h="63" w="65">
                  <a:moveTo>
                    <a:pt x="65" y="34"/>
                  </a:moveTo>
                  <a:cubicBezTo>
                    <a:pt x="65" y="34"/>
                    <a:pt x="27" y="0"/>
                    <a:pt x="0" y="30"/>
                  </a:cubicBezTo>
                  <a:cubicBezTo>
                    <a:pt x="0" y="30"/>
                    <a:pt x="15" y="63"/>
                    <a:pt x="65"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8" name="Google Shape;468;p34"/>
            <p:cNvSpPr/>
            <p:nvPr/>
          </p:nvSpPr>
          <p:spPr>
            <a:xfrm>
              <a:off x="5130800" y="1731963"/>
              <a:ext cx="214313" cy="200025"/>
            </a:xfrm>
            <a:custGeom>
              <a:rect b="b" l="l" r="r" t="t"/>
              <a:pathLst>
                <a:path extrusionOk="0" h="53" w="57">
                  <a:moveTo>
                    <a:pt x="0" y="49"/>
                  </a:moveTo>
                  <a:cubicBezTo>
                    <a:pt x="0" y="49"/>
                    <a:pt x="19" y="0"/>
                    <a:pt x="56" y="16"/>
                  </a:cubicBezTo>
                  <a:cubicBezTo>
                    <a:pt x="56" y="16"/>
                    <a:pt x="57" y="53"/>
                    <a:pt x="0"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69" name="Google Shape;469;p34"/>
            <p:cNvSpPr/>
            <p:nvPr/>
          </p:nvSpPr>
          <p:spPr>
            <a:xfrm>
              <a:off x="5267325" y="1893888"/>
              <a:ext cx="236538" cy="227013"/>
            </a:xfrm>
            <a:custGeom>
              <a:rect b="b" l="l" r="r" t="t"/>
              <a:pathLst>
                <a:path extrusionOk="0" h="60" w="63">
                  <a:moveTo>
                    <a:pt x="0" y="42"/>
                  </a:moveTo>
                  <a:cubicBezTo>
                    <a:pt x="0" y="42"/>
                    <a:pt x="32" y="0"/>
                    <a:pt x="63" y="24"/>
                  </a:cubicBezTo>
                  <a:cubicBezTo>
                    <a:pt x="63" y="24"/>
                    <a:pt x="55" y="60"/>
                    <a:pt x="0"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0" name="Google Shape;470;p34"/>
            <p:cNvSpPr/>
            <p:nvPr/>
          </p:nvSpPr>
          <p:spPr>
            <a:xfrm>
              <a:off x="5364163" y="2098676"/>
              <a:ext cx="246063" cy="241300"/>
            </a:xfrm>
            <a:custGeom>
              <a:rect b="b" l="l" r="r" t="t"/>
              <a:pathLst>
                <a:path extrusionOk="0" h="64" w="65">
                  <a:moveTo>
                    <a:pt x="0" y="31"/>
                  </a:moveTo>
                  <a:cubicBezTo>
                    <a:pt x="0" y="31"/>
                    <a:pt x="42" y="0"/>
                    <a:pt x="65" y="31"/>
                  </a:cubicBezTo>
                  <a:cubicBezTo>
                    <a:pt x="65" y="31"/>
                    <a:pt x="48" y="64"/>
                    <a:pt x="0"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1" name="Google Shape;471;p34"/>
            <p:cNvSpPr/>
            <p:nvPr/>
          </p:nvSpPr>
          <p:spPr>
            <a:xfrm>
              <a:off x="5418138" y="2324101"/>
              <a:ext cx="236538" cy="241300"/>
            </a:xfrm>
            <a:custGeom>
              <a:rect b="b" l="l" r="r" t="t"/>
              <a:pathLst>
                <a:path extrusionOk="0" h="64" w="63">
                  <a:moveTo>
                    <a:pt x="0" y="21"/>
                  </a:moveTo>
                  <a:cubicBezTo>
                    <a:pt x="0" y="21"/>
                    <a:pt x="48" y="0"/>
                    <a:pt x="63" y="37"/>
                  </a:cubicBezTo>
                  <a:cubicBezTo>
                    <a:pt x="63" y="37"/>
                    <a:pt x="38" y="64"/>
                    <a:pt x="0"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2" name="Google Shape;472;p34"/>
            <p:cNvSpPr/>
            <p:nvPr/>
          </p:nvSpPr>
          <p:spPr>
            <a:xfrm>
              <a:off x="5421313" y="2570163"/>
              <a:ext cx="211138" cy="219075"/>
            </a:xfrm>
            <a:custGeom>
              <a:rect b="b" l="l" r="r" t="t"/>
              <a:pathLst>
                <a:path extrusionOk="0" h="58" w="56">
                  <a:moveTo>
                    <a:pt x="0" y="7"/>
                  </a:moveTo>
                  <a:cubicBezTo>
                    <a:pt x="0" y="7"/>
                    <a:pt x="52" y="0"/>
                    <a:pt x="56" y="39"/>
                  </a:cubicBezTo>
                  <a:cubicBezTo>
                    <a:pt x="56" y="39"/>
                    <a:pt x="25" y="58"/>
                    <a:pt x="0"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3" name="Google Shape;473;p34"/>
            <p:cNvSpPr/>
            <p:nvPr/>
          </p:nvSpPr>
          <p:spPr>
            <a:xfrm>
              <a:off x="5372100" y="2781301"/>
              <a:ext cx="195263" cy="214313"/>
            </a:xfrm>
            <a:custGeom>
              <a:rect b="b" l="l" r="r" t="t"/>
              <a:pathLst>
                <a:path extrusionOk="0" h="57" w="52">
                  <a:moveTo>
                    <a:pt x="0" y="0"/>
                  </a:moveTo>
                  <a:cubicBezTo>
                    <a:pt x="0" y="0"/>
                    <a:pt x="52" y="7"/>
                    <a:pt x="47" y="46"/>
                  </a:cubicBezTo>
                  <a:cubicBezTo>
                    <a:pt x="47" y="46"/>
                    <a:pt x="11" y="57"/>
                    <a:pt x="0"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4" name="Google Shape;474;p34"/>
            <p:cNvSpPr/>
            <p:nvPr/>
          </p:nvSpPr>
          <p:spPr>
            <a:xfrm>
              <a:off x="5267325" y="2951163"/>
              <a:ext cx="195263" cy="214313"/>
            </a:xfrm>
            <a:custGeom>
              <a:rect b="b" l="l" r="r" t="t"/>
              <a:pathLst>
                <a:path extrusionOk="0" h="57" w="52">
                  <a:moveTo>
                    <a:pt x="3" y="0"/>
                  </a:moveTo>
                  <a:cubicBezTo>
                    <a:pt x="3" y="0"/>
                    <a:pt x="52" y="19"/>
                    <a:pt x="37" y="56"/>
                  </a:cubicBezTo>
                  <a:cubicBezTo>
                    <a:pt x="37" y="56"/>
                    <a:pt x="0" y="57"/>
                    <a:pt x="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5" name="Google Shape;475;p34"/>
            <p:cNvSpPr/>
            <p:nvPr/>
          </p:nvSpPr>
          <p:spPr>
            <a:xfrm>
              <a:off x="5075238" y="3086101"/>
              <a:ext cx="225425" cy="241300"/>
            </a:xfrm>
            <a:custGeom>
              <a:rect b="b" l="l" r="r" t="t"/>
              <a:pathLst>
                <a:path extrusionOk="0" h="64" w="60">
                  <a:moveTo>
                    <a:pt x="19" y="0"/>
                  </a:moveTo>
                  <a:cubicBezTo>
                    <a:pt x="19" y="0"/>
                    <a:pt x="60" y="32"/>
                    <a:pt x="37" y="64"/>
                  </a:cubicBezTo>
                  <a:cubicBezTo>
                    <a:pt x="37" y="64"/>
                    <a:pt x="0" y="54"/>
                    <a:pt x="1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6" name="Google Shape;476;p34"/>
            <p:cNvSpPr/>
            <p:nvPr/>
          </p:nvSpPr>
          <p:spPr>
            <a:xfrm>
              <a:off x="4856163" y="3184526"/>
              <a:ext cx="244475" cy="246063"/>
            </a:xfrm>
            <a:custGeom>
              <a:rect b="b" l="l" r="r" t="t"/>
              <a:pathLst>
                <a:path extrusionOk="0" h="65" w="65">
                  <a:moveTo>
                    <a:pt x="33" y="0"/>
                  </a:moveTo>
                  <a:cubicBezTo>
                    <a:pt x="33" y="0"/>
                    <a:pt x="65" y="42"/>
                    <a:pt x="33" y="65"/>
                  </a:cubicBezTo>
                  <a:cubicBezTo>
                    <a:pt x="33" y="65"/>
                    <a:pt x="0" y="48"/>
                    <a:pt x="3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7" name="Google Shape;477;p34"/>
            <p:cNvSpPr/>
            <p:nvPr/>
          </p:nvSpPr>
          <p:spPr>
            <a:xfrm>
              <a:off x="4633913" y="3236913"/>
              <a:ext cx="238125" cy="238125"/>
            </a:xfrm>
            <a:custGeom>
              <a:rect b="b" l="l" r="r" t="t"/>
              <a:pathLst>
                <a:path extrusionOk="0" h="63" w="63">
                  <a:moveTo>
                    <a:pt x="43" y="0"/>
                  </a:moveTo>
                  <a:cubicBezTo>
                    <a:pt x="43" y="0"/>
                    <a:pt x="63" y="48"/>
                    <a:pt x="26" y="63"/>
                  </a:cubicBezTo>
                  <a:cubicBezTo>
                    <a:pt x="26" y="63"/>
                    <a:pt x="0" y="38"/>
                    <a:pt x="4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8" name="Google Shape;478;p34"/>
            <p:cNvSpPr/>
            <p:nvPr/>
          </p:nvSpPr>
          <p:spPr>
            <a:xfrm>
              <a:off x="4732338" y="3395663"/>
              <a:ext cx="233363" cy="222250"/>
            </a:xfrm>
            <a:custGeom>
              <a:rect b="b" l="l" r="r" t="t"/>
              <a:pathLst>
                <a:path extrusionOk="0" h="59" w="62">
                  <a:moveTo>
                    <a:pt x="62" y="44"/>
                  </a:moveTo>
                  <a:cubicBezTo>
                    <a:pt x="62" y="44"/>
                    <a:pt x="35" y="0"/>
                    <a:pt x="0" y="23"/>
                  </a:cubicBezTo>
                  <a:cubicBezTo>
                    <a:pt x="0" y="23"/>
                    <a:pt x="6" y="59"/>
                    <a:pt x="62"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79" name="Google Shape;479;p34"/>
            <p:cNvSpPr/>
            <p:nvPr/>
          </p:nvSpPr>
          <p:spPr>
            <a:xfrm>
              <a:off x="4949825" y="1592263"/>
              <a:ext cx="230188" cy="234950"/>
            </a:xfrm>
            <a:custGeom>
              <a:rect b="b" l="l" r="r" t="t"/>
              <a:pathLst>
                <a:path extrusionOk="0" h="62" w="61">
                  <a:moveTo>
                    <a:pt x="0" y="16"/>
                  </a:moveTo>
                  <a:cubicBezTo>
                    <a:pt x="0" y="16"/>
                    <a:pt x="50" y="0"/>
                    <a:pt x="61" y="38"/>
                  </a:cubicBezTo>
                  <a:cubicBezTo>
                    <a:pt x="61" y="38"/>
                    <a:pt x="34" y="62"/>
                    <a:pt x="0"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grpSp>
      <p:grpSp>
        <p:nvGrpSpPr>
          <p:cNvPr id="480" name="Google Shape;480;p34"/>
          <p:cNvGrpSpPr/>
          <p:nvPr/>
        </p:nvGrpSpPr>
        <p:grpSpPr>
          <a:xfrm>
            <a:off x="6320166" y="2002110"/>
            <a:ext cx="2157033" cy="1804977"/>
            <a:chOff x="3346450" y="1566863"/>
            <a:chExt cx="2451101" cy="2051050"/>
          </a:xfrm>
        </p:grpSpPr>
        <p:sp>
          <p:nvSpPr>
            <p:cNvPr id="481" name="Google Shape;481;p34"/>
            <p:cNvSpPr/>
            <p:nvPr/>
          </p:nvSpPr>
          <p:spPr>
            <a:xfrm>
              <a:off x="3719513" y="1566863"/>
              <a:ext cx="228600" cy="222250"/>
            </a:xfrm>
            <a:custGeom>
              <a:rect b="b" l="l" r="r" t="t"/>
              <a:pathLst>
                <a:path extrusionOk="0" h="59" w="61">
                  <a:moveTo>
                    <a:pt x="49" y="0"/>
                  </a:moveTo>
                  <a:cubicBezTo>
                    <a:pt x="49" y="0"/>
                    <a:pt x="61" y="50"/>
                    <a:pt x="21" y="59"/>
                  </a:cubicBezTo>
                  <a:cubicBezTo>
                    <a:pt x="21" y="59"/>
                    <a:pt x="0" y="29"/>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2" name="Google Shape;482;p34"/>
            <p:cNvSpPr/>
            <p:nvPr/>
          </p:nvSpPr>
          <p:spPr>
            <a:xfrm>
              <a:off x="3527425" y="1743076"/>
              <a:ext cx="239713" cy="241300"/>
            </a:xfrm>
            <a:custGeom>
              <a:rect b="b" l="l" r="r" t="t"/>
              <a:pathLst>
                <a:path extrusionOk="0" h="64" w="64">
                  <a:moveTo>
                    <a:pt x="40" y="0"/>
                  </a:moveTo>
                  <a:cubicBezTo>
                    <a:pt x="40" y="0"/>
                    <a:pt x="64" y="45"/>
                    <a:pt x="28" y="64"/>
                  </a:cubicBezTo>
                  <a:cubicBezTo>
                    <a:pt x="28" y="64"/>
                    <a:pt x="0" y="40"/>
                    <a:pt x="4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3" name="Google Shape;483;p34"/>
            <p:cNvSpPr/>
            <p:nvPr/>
          </p:nvSpPr>
          <p:spPr>
            <a:xfrm>
              <a:off x="3398838" y="1965326"/>
              <a:ext cx="241300" cy="249238"/>
            </a:xfrm>
            <a:custGeom>
              <a:rect b="b" l="l" r="r" t="t"/>
              <a:pathLst>
                <a:path extrusionOk="0" h="66" w="64">
                  <a:moveTo>
                    <a:pt x="29" y="0"/>
                  </a:moveTo>
                  <a:cubicBezTo>
                    <a:pt x="29" y="0"/>
                    <a:pt x="64" y="38"/>
                    <a:pt x="34" y="66"/>
                  </a:cubicBezTo>
                  <a:cubicBezTo>
                    <a:pt x="34" y="66"/>
                    <a:pt x="0" y="50"/>
                    <a:pt x="2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4" name="Google Shape;484;p34"/>
            <p:cNvSpPr/>
            <p:nvPr/>
          </p:nvSpPr>
          <p:spPr>
            <a:xfrm>
              <a:off x="3346450" y="2230438"/>
              <a:ext cx="222250" cy="233363"/>
            </a:xfrm>
            <a:custGeom>
              <a:rect b="b" l="l" r="r" t="t"/>
              <a:pathLst>
                <a:path extrusionOk="0" h="62" w="59">
                  <a:moveTo>
                    <a:pt x="14" y="0"/>
                  </a:moveTo>
                  <a:cubicBezTo>
                    <a:pt x="14" y="0"/>
                    <a:pt x="59" y="28"/>
                    <a:pt x="36" y="62"/>
                  </a:cubicBezTo>
                  <a:cubicBezTo>
                    <a:pt x="36" y="62"/>
                    <a:pt x="0" y="55"/>
                    <a:pt x="1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5" name="Google Shape;485;p34"/>
            <p:cNvSpPr/>
            <p:nvPr/>
          </p:nvSpPr>
          <p:spPr>
            <a:xfrm>
              <a:off x="3363913" y="2513013"/>
              <a:ext cx="188913" cy="219075"/>
            </a:xfrm>
            <a:custGeom>
              <a:rect b="b" l="l" r="r" t="t"/>
              <a:pathLst>
                <a:path extrusionOk="0" h="58" w="50">
                  <a:moveTo>
                    <a:pt x="0" y="0"/>
                  </a:moveTo>
                  <a:cubicBezTo>
                    <a:pt x="0" y="0"/>
                    <a:pt x="50" y="16"/>
                    <a:pt x="37" y="54"/>
                  </a:cubicBezTo>
                  <a:cubicBezTo>
                    <a:pt x="37" y="54"/>
                    <a:pt x="0" y="58"/>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6" name="Google Shape;486;p34"/>
            <p:cNvSpPr/>
            <p:nvPr/>
          </p:nvSpPr>
          <p:spPr>
            <a:xfrm>
              <a:off x="3398838" y="2792413"/>
              <a:ext cx="200025" cy="211138"/>
            </a:xfrm>
            <a:custGeom>
              <a:rect b="b" l="l" r="r" t="t"/>
              <a:pathLst>
                <a:path extrusionOk="0" h="56" w="53">
                  <a:moveTo>
                    <a:pt x="0" y="0"/>
                  </a:moveTo>
                  <a:cubicBezTo>
                    <a:pt x="0" y="0"/>
                    <a:pt x="53" y="3"/>
                    <a:pt x="50" y="43"/>
                  </a:cubicBezTo>
                  <a:cubicBezTo>
                    <a:pt x="50" y="43"/>
                    <a:pt x="16" y="56"/>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7" name="Google Shape;487;p34"/>
            <p:cNvSpPr/>
            <p:nvPr/>
          </p:nvSpPr>
          <p:spPr>
            <a:xfrm>
              <a:off x="3511550" y="3014663"/>
              <a:ext cx="225425" cy="234950"/>
            </a:xfrm>
            <a:custGeom>
              <a:rect b="b" l="l" r="r" t="t"/>
              <a:pathLst>
                <a:path extrusionOk="0" h="62" w="60">
                  <a:moveTo>
                    <a:pt x="0" y="11"/>
                  </a:moveTo>
                  <a:cubicBezTo>
                    <a:pt x="0" y="11"/>
                    <a:pt x="51" y="0"/>
                    <a:pt x="60" y="39"/>
                  </a:cubicBezTo>
                  <a:cubicBezTo>
                    <a:pt x="60" y="39"/>
                    <a:pt x="29" y="62"/>
                    <a:pt x="0"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8" name="Google Shape;488;p34"/>
            <p:cNvSpPr/>
            <p:nvPr/>
          </p:nvSpPr>
          <p:spPr>
            <a:xfrm>
              <a:off x="3689350" y="3192463"/>
              <a:ext cx="239713" cy="244475"/>
            </a:xfrm>
            <a:custGeom>
              <a:rect b="b" l="l" r="r" t="t"/>
              <a:pathLst>
                <a:path extrusionOk="0" h="65" w="64">
                  <a:moveTo>
                    <a:pt x="0" y="24"/>
                  </a:moveTo>
                  <a:cubicBezTo>
                    <a:pt x="0" y="24"/>
                    <a:pt x="45" y="0"/>
                    <a:pt x="64" y="36"/>
                  </a:cubicBezTo>
                  <a:cubicBezTo>
                    <a:pt x="64" y="36"/>
                    <a:pt x="40" y="65"/>
                    <a:pt x="0"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89" name="Google Shape;489;p34"/>
            <p:cNvSpPr/>
            <p:nvPr/>
          </p:nvSpPr>
          <p:spPr>
            <a:xfrm>
              <a:off x="3911600" y="3324226"/>
              <a:ext cx="247650" cy="238125"/>
            </a:xfrm>
            <a:custGeom>
              <a:rect b="b" l="l" r="r" t="t"/>
              <a:pathLst>
                <a:path extrusionOk="0" h="63" w="66">
                  <a:moveTo>
                    <a:pt x="0" y="34"/>
                  </a:moveTo>
                  <a:cubicBezTo>
                    <a:pt x="0" y="34"/>
                    <a:pt x="38" y="0"/>
                    <a:pt x="66" y="30"/>
                  </a:cubicBezTo>
                  <a:cubicBezTo>
                    <a:pt x="66" y="30"/>
                    <a:pt x="50" y="63"/>
                    <a:pt x="0"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0" name="Google Shape;490;p34"/>
            <p:cNvSpPr/>
            <p:nvPr/>
          </p:nvSpPr>
          <p:spPr>
            <a:xfrm>
              <a:off x="3794125" y="1731963"/>
              <a:ext cx="214313" cy="200025"/>
            </a:xfrm>
            <a:custGeom>
              <a:rect b="b" l="l" r="r" t="t"/>
              <a:pathLst>
                <a:path extrusionOk="0" h="53" w="57">
                  <a:moveTo>
                    <a:pt x="57" y="49"/>
                  </a:moveTo>
                  <a:cubicBezTo>
                    <a:pt x="57" y="49"/>
                    <a:pt x="38" y="0"/>
                    <a:pt x="1" y="16"/>
                  </a:cubicBezTo>
                  <a:cubicBezTo>
                    <a:pt x="1" y="16"/>
                    <a:pt x="0" y="53"/>
                    <a:pt x="57"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1" name="Google Shape;491;p34"/>
            <p:cNvSpPr/>
            <p:nvPr/>
          </p:nvSpPr>
          <p:spPr>
            <a:xfrm>
              <a:off x="3640138" y="1893888"/>
              <a:ext cx="236538" cy="227013"/>
            </a:xfrm>
            <a:custGeom>
              <a:rect b="b" l="l" r="r" t="t"/>
              <a:pathLst>
                <a:path extrusionOk="0" h="60" w="63">
                  <a:moveTo>
                    <a:pt x="63" y="42"/>
                  </a:moveTo>
                  <a:cubicBezTo>
                    <a:pt x="63" y="42"/>
                    <a:pt x="30" y="0"/>
                    <a:pt x="0" y="24"/>
                  </a:cubicBezTo>
                  <a:cubicBezTo>
                    <a:pt x="0" y="24"/>
                    <a:pt x="8" y="60"/>
                    <a:pt x="63"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2" name="Google Shape;492;p34"/>
            <p:cNvSpPr/>
            <p:nvPr/>
          </p:nvSpPr>
          <p:spPr>
            <a:xfrm>
              <a:off x="3530600" y="2098676"/>
              <a:ext cx="244475" cy="241300"/>
            </a:xfrm>
            <a:custGeom>
              <a:rect b="b" l="l" r="r" t="t"/>
              <a:pathLst>
                <a:path extrusionOk="0" h="64" w="65">
                  <a:moveTo>
                    <a:pt x="65" y="31"/>
                  </a:moveTo>
                  <a:cubicBezTo>
                    <a:pt x="65" y="31"/>
                    <a:pt x="24" y="0"/>
                    <a:pt x="0" y="31"/>
                  </a:cubicBezTo>
                  <a:cubicBezTo>
                    <a:pt x="0" y="31"/>
                    <a:pt x="18" y="64"/>
                    <a:pt x="65"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3" name="Google Shape;493;p34"/>
            <p:cNvSpPr/>
            <p:nvPr/>
          </p:nvSpPr>
          <p:spPr>
            <a:xfrm>
              <a:off x="3484563" y="2324101"/>
              <a:ext cx="238125" cy="241300"/>
            </a:xfrm>
            <a:custGeom>
              <a:rect b="b" l="l" r="r" t="t"/>
              <a:pathLst>
                <a:path extrusionOk="0" h="64" w="63">
                  <a:moveTo>
                    <a:pt x="63" y="21"/>
                  </a:moveTo>
                  <a:cubicBezTo>
                    <a:pt x="63" y="21"/>
                    <a:pt x="16" y="0"/>
                    <a:pt x="0" y="37"/>
                  </a:cubicBezTo>
                  <a:cubicBezTo>
                    <a:pt x="0" y="37"/>
                    <a:pt x="25" y="64"/>
                    <a:pt x="63"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4" name="Google Shape;494;p34"/>
            <p:cNvSpPr/>
            <p:nvPr/>
          </p:nvSpPr>
          <p:spPr>
            <a:xfrm>
              <a:off x="3508375" y="2570163"/>
              <a:ext cx="211138" cy="219075"/>
            </a:xfrm>
            <a:custGeom>
              <a:rect b="b" l="l" r="r" t="t"/>
              <a:pathLst>
                <a:path extrusionOk="0" h="58" w="56">
                  <a:moveTo>
                    <a:pt x="56" y="7"/>
                  </a:moveTo>
                  <a:cubicBezTo>
                    <a:pt x="56" y="7"/>
                    <a:pt x="5" y="0"/>
                    <a:pt x="0" y="39"/>
                  </a:cubicBezTo>
                  <a:cubicBezTo>
                    <a:pt x="0" y="39"/>
                    <a:pt x="31" y="58"/>
                    <a:pt x="56"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5" name="Google Shape;495;p34"/>
            <p:cNvSpPr/>
            <p:nvPr/>
          </p:nvSpPr>
          <p:spPr>
            <a:xfrm>
              <a:off x="3575050" y="2781301"/>
              <a:ext cx="192088" cy="214313"/>
            </a:xfrm>
            <a:custGeom>
              <a:rect b="b" l="l" r="r" t="t"/>
              <a:pathLst>
                <a:path extrusionOk="0" h="57" w="51">
                  <a:moveTo>
                    <a:pt x="51" y="0"/>
                  </a:moveTo>
                  <a:cubicBezTo>
                    <a:pt x="51" y="0"/>
                    <a:pt x="0" y="7"/>
                    <a:pt x="5" y="46"/>
                  </a:cubicBezTo>
                  <a:cubicBezTo>
                    <a:pt x="5" y="46"/>
                    <a:pt x="40" y="57"/>
                    <a:pt x="5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6" name="Google Shape;496;p34"/>
            <p:cNvSpPr/>
            <p:nvPr/>
          </p:nvSpPr>
          <p:spPr>
            <a:xfrm>
              <a:off x="3676650" y="2951163"/>
              <a:ext cx="200025" cy="214313"/>
            </a:xfrm>
            <a:custGeom>
              <a:rect b="b" l="l" r="r" t="t"/>
              <a:pathLst>
                <a:path extrusionOk="0" h="57" w="53">
                  <a:moveTo>
                    <a:pt x="49" y="0"/>
                  </a:moveTo>
                  <a:cubicBezTo>
                    <a:pt x="49" y="0"/>
                    <a:pt x="0" y="19"/>
                    <a:pt x="16" y="56"/>
                  </a:cubicBezTo>
                  <a:cubicBezTo>
                    <a:pt x="16" y="56"/>
                    <a:pt x="53" y="57"/>
                    <a:pt x="4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7" name="Google Shape;497;p34"/>
            <p:cNvSpPr/>
            <p:nvPr/>
          </p:nvSpPr>
          <p:spPr>
            <a:xfrm>
              <a:off x="3838575" y="3086101"/>
              <a:ext cx="230188" cy="241300"/>
            </a:xfrm>
            <a:custGeom>
              <a:rect b="b" l="l" r="r" t="t"/>
              <a:pathLst>
                <a:path extrusionOk="0" h="64" w="61">
                  <a:moveTo>
                    <a:pt x="42" y="0"/>
                  </a:moveTo>
                  <a:cubicBezTo>
                    <a:pt x="42" y="0"/>
                    <a:pt x="0" y="32"/>
                    <a:pt x="24" y="64"/>
                  </a:cubicBezTo>
                  <a:cubicBezTo>
                    <a:pt x="24" y="64"/>
                    <a:pt x="61" y="54"/>
                    <a:pt x="4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8" name="Google Shape;498;p34"/>
            <p:cNvSpPr/>
            <p:nvPr/>
          </p:nvSpPr>
          <p:spPr>
            <a:xfrm>
              <a:off x="4043363" y="3184526"/>
              <a:ext cx="239713" cy="246063"/>
            </a:xfrm>
            <a:custGeom>
              <a:rect b="b" l="l" r="r" t="t"/>
              <a:pathLst>
                <a:path extrusionOk="0" h="65" w="64">
                  <a:moveTo>
                    <a:pt x="32" y="0"/>
                  </a:moveTo>
                  <a:cubicBezTo>
                    <a:pt x="32" y="0"/>
                    <a:pt x="0" y="42"/>
                    <a:pt x="32" y="65"/>
                  </a:cubicBezTo>
                  <a:cubicBezTo>
                    <a:pt x="32" y="65"/>
                    <a:pt x="64" y="48"/>
                    <a:pt x="3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499" name="Google Shape;499;p34"/>
            <p:cNvSpPr/>
            <p:nvPr/>
          </p:nvSpPr>
          <p:spPr>
            <a:xfrm>
              <a:off x="4268788" y="3236913"/>
              <a:ext cx="236538" cy="238125"/>
            </a:xfrm>
            <a:custGeom>
              <a:rect b="b" l="l" r="r" t="t"/>
              <a:pathLst>
                <a:path extrusionOk="0" h="63" w="63">
                  <a:moveTo>
                    <a:pt x="21" y="0"/>
                  </a:moveTo>
                  <a:cubicBezTo>
                    <a:pt x="21" y="0"/>
                    <a:pt x="0" y="48"/>
                    <a:pt x="37" y="63"/>
                  </a:cubicBezTo>
                  <a:cubicBezTo>
                    <a:pt x="37" y="63"/>
                    <a:pt x="63" y="38"/>
                    <a:pt x="2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0" name="Google Shape;500;p34"/>
            <p:cNvSpPr/>
            <p:nvPr/>
          </p:nvSpPr>
          <p:spPr>
            <a:xfrm>
              <a:off x="4175125" y="3395663"/>
              <a:ext cx="233363" cy="222250"/>
            </a:xfrm>
            <a:custGeom>
              <a:rect b="b" l="l" r="r" t="t"/>
              <a:pathLst>
                <a:path extrusionOk="0" h="59" w="62">
                  <a:moveTo>
                    <a:pt x="0" y="44"/>
                  </a:moveTo>
                  <a:cubicBezTo>
                    <a:pt x="0" y="44"/>
                    <a:pt x="28" y="0"/>
                    <a:pt x="62" y="23"/>
                  </a:cubicBezTo>
                  <a:cubicBezTo>
                    <a:pt x="62" y="23"/>
                    <a:pt x="56" y="59"/>
                    <a:pt x="0"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1" name="Google Shape;501;p34"/>
            <p:cNvSpPr/>
            <p:nvPr/>
          </p:nvSpPr>
          <p:spPr>
            <a:xfrm>
              <a:off x="3959225" y="1592263"/>
              <a:ext cx="230188" cy="234950"/>
            </a:xfrm>
            <a:custGeom>
              <a:rect b="b" l="l" r="r" t="t"/>
              <a:pathLst>
                <a:path extrusionOk="0" h="62" w="61">
                  <a:moveTo>
                    <a:pt x="61" y="16"/>
                  </a:moveTo>
                  <a:cubicBezTo>
                    <a:pt x="61" y="16"/>
                    <a:pt x="11" y="0"/>
                    <a:pt x="0" y="38"/>
                  </a:cubicBezTo>
                  <a:cubicBezTo>
                    <a:pt x="0" y="38"/>
                    <a:pt x="28" y="62"/>
                    <a:pt x="61"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2" name="Google Shape;502;p34"/>
            <p:cNvSpPr/>
            <p:nvPr/>
          </p:nvSpPr>
          <p:spPr>
            <a:xfrm>
              <a:off x="5195888" y="1566863"/>
              <a:ext cx="225425" cy="222250"/>
            </a:xfrm>
            <a:custGeom>
              <a:rect b="b" l="l" r="r" t="t"/>
              <a:pathLst>
                <a:path extrusionOk="0" h="59" w="60">
                  <a:moveTo>
                    <a:pt x="12" y="0"/>
                  </a:moveTo>
                  <a:cubicBezTo>
                    <a:pt x="12" y="0"/>
                    <a:pt x="0" y="50"/>
                    <a:pt x="39" y="59"/>
                  </a:cubicBezTo>
                  <a:cubicBezTo>
                    <a:pt x="39" y="59"/>
                    <a:pt x="60" y="29"/>
                    <a:pt x="1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3" name="Google Shape;503;p34"/>
            <p:cNvSpPr/>
            <p:nvPr/>
          </p:nvSpPr>
          <p:spPr>
            <a:xfrm>
              <a:off x="5372100" y="1743076"/>
              <a:ext cx="244475" cy="241300"/>
            </a:xfrm>
            <a:custGeom>
              <a:rect b="b" l="l" r="r" t="t"/>
              <a:pathLst>
                <a:path extrusionOk="0" h="64" w="65">
                  <a:moveTo>
                    <a:pt x="24" y="0"/>
                  </a:moveTo>
                  <a:cubicBezTo>
                    <a:pt x="24" y="0"/>
                    <a:pt x="0" y="45"/>
                    <a:pt x="36" y="64"/>
                  </a:cubicBezTo>
                  <a:cubicBezTo>
                    <a:pt x="36" y="64"/>
                    <a:pt x="65" y="40"/>
                    <a:pt x="2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4" name="Google Shape;504;p34"/>
            <p:cNvSpPr/>
            <p:nvPr/>
          </p:nvSpPr>
          <p:spPr>
            <a:xfrm>
              <a:off x="5503863" y="1965326"/>
              <a:ext cx="238125" cy="249238"/>
            </a:xfrm>
            <a:custGeom>
              <a:rect b="b" l="l" r="r" t="t"/>
              <a:pathLst>
                <a:path extrusionOk="0" h="66" w="63">
                  <a:moveTo>
                    <a:pt x="34" y="0"/>
                  </a:moveTo>
                  <a:cubicBezTo>
                    <a:pt x="34" y="0"/>
                    <a:pt x="0" y="38"/>
                    <a:pt x="30" y="66"/>
                  </a:cubicBezTo>
                  <a:cubicBezTo>
                    <a:pt x="30" y="66"/>
                    <a:pt x="63" y="50"/>
                    <a:pt x="3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5" name="Google Shape;505;p34"/>
            <p:cNvSpPr/>
            <p:nvPr/>
          </p:nvSpPr>
          <p:spPr>
            <a:xfrm>
              <a:off x="5580063" y="2230438"/>
              <a:ext cx="217488" cy="233363"/>
            </a:xfrm>
            <a:custGeom>
              <a:rect b="b" l="l" r="r" t="t"/>
              <a:pathLst>
                <a:path extrusionOk="0" h="62" w="58">
                  <a:moveTo>
                    <a:pt x="44" y="0"/>
                  </a:moveTo>
                  <a:cubicBezTo>
                    <a:pt x="44" y="0"/>
                    <a:pt x="0" y="28"/>
                    <a:pt x="23" y="62"/>
                  </a:cubicBezTo>
                  <a:cubicBezTo>
                    <a:pt x="23" y="62"/>
                    <a:pt x="58" y="55"/>
                    <a:pt x="4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6" name="Google Shape;506;p34"/>
            <p:cNvSpPr/>
            <p:nvPr/>
          </p:nvSpPr>
          <p:spPr>
            <a:xfrm>
              <a:off x="5591175" y="2513013"/>
              <a:ext cx="184150" cy="219075"/>
            </a:xfrm>
            <a:custGeom>
              <a:rect b="b" l="l" r="r" t="t"/>
              <a:pathLst>
                <a:path extrusionOk="0" h="58" w="49">
                  <a:moveTo>
                    <a:pt x="49" y="0"/>
                  </a:moveTo>
                  <a:cubicBezTo>
                    <a:pt x="49" y="0"/>
                    <a:pt x="0" y="16"/>
                    <a:pt x="13" y="54"/>
                  </a:cubicBezTo>
                  <a:cubicBezTo>
                    <a:pt x="13" y="54"/>
                    <a:pt x="49" y="58"/>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7" name="Google Shape;507;p34"/>
            <p:cNvSpPr/>
            <p:nvPr/>
          </p:nvSpPr>
          <p:spPr>
            <a:xfrm>
              <a:off x="5545138" y="2792413"/>
              <a:ext cx="196850" cy="211138"/>
            </a:xfrm>
            <a:custGeom>
              <a:rect b="b" l="l" r="r" t="t"/>
              <a:pathLst>
                <a:path extrusionOk="0" h="56" w="52">
                  <a:moveTo>
                    <a:pt x="52" y="0"/>
                  </a:moveTo>
                  <a:cubicBezTo>
                    <a:pt x="52" y="0"/>
                    <a:pt x="0" y="3"/>
                    <a:pt x="2" y="43"/>
                  </a:cubicBezTo>
                  <a:cubicBezTo>
                    <a:pt x="2" y="43"/>
                    <a:pt x="36" y="56"/>
                    <a:pt x="5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8" name="Google Shape;508;p34"/>
            <p:cNvSpPr/>
            <p:nvPr/>
          </p:nvSpPr>
          <p:spPr>
            <a:xfrm>
              <a:off x="5405438" y="3014663"/>
              <a:ext cx="222250" cy="234950"/>
            </a:xfrm>
            <a:custGeom>
              <a:rect b="b" l="l" r="r" t="t"/>
              <a:pathLst>
                <a:path extrusionOk="0" h="62" w="59">
                  <a:moveTo>
                    <a:pt x="59" y="11"/>
                  </a:moveTo>
                  <a:cubicBezTo>
                    <a:pt x="59" y="11"/>
                    <a:pt x="8" y="0"/>
                    <a:pt x="0" y="39"/>
                  </a:cubicBezTo>
                  <a:cubicBezTo>
                    <a:pt x="0" y="39"/>
                    <a:pt x="31" y="62"/>
                    <a:pt x="59"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09" name="Google Shape;509;p34"/>
            <p:cNvSpPr/>
            <p:nvPr/>
          </p:nvSpPr>
          <p:spPr>
            <a:xfrm>
              <a:off x="5213350" y="3192463"/>
              <a:ext cx="241300" cy="244475"/>
            </a:xfrm>
            <a:custGeom>
              <a:rect b="b" l="l" r="r" t="t"/>
              <a:pathLst>
                <a:path extrusionOk="0" h="65" w="64">
                  <a:moveTo>
                    <a:pt x="64" y="24"/>
                  </a:moveTo>
                  <a:cubicBezTo>
                    <a:pt x="64" y="24"/>
                    <a:pt x="18" y="0"/>
                    <a:pt x="0" y="36"/>
                  </a:cubicBezTo>
                  <a:cubicBezTo>
                    <a:pt x="0" y="36"/>
                    <a:pt x="23" y="65"/>
                    <a:pt x="64"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0" name="Google Shape;510;p34"/>
            <p:cNvSpPr/>
            <p:nvPr/>
          </p:nvSpPr>
          <p:spPr>
            <a:xfrm>
              <a:off x="4984750" y="3324226"/>
              <a:ext cx="244475" cy="238125"/>
            </a:xfrm>
            <a:custGeom>
              <a:rect b="b" l="l" r="r" t="t"/>
              <a:pathLst>
                <a:path extrusionOk="0" h="63" w="65">
                  <a:moveTo>
                    <a:pt x="65" y="34"/>
                  </a:moveTo>
                  <a:cubicBezTo>
                    <a:pt x="65" y="34"/>
                    <a:pt x="27" y="0"/>
                    <a:pt x="0" y="30"/>
                  </a:cubicBezTo>
                  <a:cubicBezTo>
                    <a:pt x="0" y="30"/>
                    <a:pt x="15" y="63"/>
                    <a:pt x="65"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1" name="Google Shape;511;p34"/>
            <p:cNvSpPr/>
            <p:nvPr/>
          </p:nvSpPr>
          <p:spPr>
            <a:xfrm>
              <a:off x="5130800" y="1731963"/>
              <a:ext cx="214313" cy="200025"/>
            </a:xfrm>
            <a:custGeom>
              <a:rect b="b" l="l" r="r" t="t"/>
              <a:pathLst>
                <a:path extrusionOk="0" h="53" w="57">
                  <a:moveTo>
                    <a:pt x="0" y="49"/>
                  </a:moveTo>
                  <a:cubicBezTo>
                    <a:pt x="0" y="49"/>
                    <a:pt x="19" y="0"/>
                    <a:pt x="56" y="16"/>
                  </a:cubicBezTo>
                  <a:cubicBezTo>
                    <a:pt x="56" y="16"/>
                    <a:pt x="57" y="53"/>
                    <a:pt x="0"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2" name="Google Shape;512;p34"/>
            <p:cNvSpPr/>
            <p:nvPr/>
          </p:nvSpPr>
          <p:spPr>
            <a:xfrm>
              <a:off x="5267325" y="1893888"/>
              <a:ext cx="236538" cy="227013"/>
            </a:xfrm>
            <a:custGeom>
              <a:rect b="b" l="l" r="r" t="t"/>
              <a:pathLst>
                <a:path extrusionOk="0" h="60" w="63">
                  <a:moveTo>
                    <a:pt x="0" y="42"/>
                  </a:moveTo>
                  <a:cubicBezTo>
                    <a:pt x="0" y="42"/>
                    <a:pt x="32" y="0"/>
                    <a:pt x="63" y="24"/>
                  </a:cubicBezTo>
                  <a:cubicBezTo>
                    <a:pt x="63" y="24"/>
                    <a:pt x="55" y="60"/>
                    <a:pt x="0"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3" name="Google Shape;513;p34"/>
            <p:cNvSpPr/>
            <p:nvPr/>
          </p:nvSpPr>
          <p:spPr>
            <a:xfrm>
              <a:off x="5364163" y="2098676"/>
              <a:ext cx="246063" cy="241300"/>
            </a:xfrm>
            <a:custGeom>
              <a:rect b="b" l="l" r="r" t="t"/>
              <a:pathLst>
                <a:path extrusionOk="0" h="64" w="65">
                  <a:moveTo>
                    <a:pt x="0" y="31"/>
                  </a:moveTo>
                  <a:cubicBezTo>
                    <a:pt x="0" y="31"/>
                    <a:pt x="42" y="0"/>
                    <a:pt x="65" y="31"/>
                  </a:cubicBezTo>
                  <a:cubicBezTo>
                    <a:pt x="65" y="31"/>
                    <a:pt x="48" y="64"/>
                    <a:pt x="0"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4" name="Google Shape;514;p34"/>
            <p:cNvSpPr/>
            <p:nvPr/>
          </p:nvSpPr>
          <p:spPr>
            <a:xfrm>
              <a:off x="5418138" y="2324101"/>
              <a:ext cx="236538" cy="241300"/>
            </a:xfrm>
            <a:custGeom>
              <a:rect b="b" l="l" r="r" t="t"/>
              <a:pathLst>
                <a:path extrusionOk="0" h="64" w="63">
                  <a:moveTo>
                    <a:pt x="0" y="21"/>
                  </a:moveTo>
                  <a:cubicBezTo>
                    <a:pt x="0" y="21"/>
                    <a:pt x="48" y="0"/>
                    <a:pt x="63" y="37"/>
                  </a:cubicBezTo>
                  <a:cubicBezTo>
                    <a:pt x="63" y="37"/>
                    <a:pt x="38" y="64"/>
                    <a:pt x="0"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5" name="Google Shape;515;p34"/>
            <p:cNvSpPr/>
            <p:nvPr/>
          </p:nvSpPr>
          <p:spPr>
            <a:xfrm>
              <a:off x="5421313" y="2570163"/>
              <a:ext cx="211138" cy="219075"/>
            </a:xfrm>
            <a:custGeom>
              <a:rect b="b" l="l" r="r" t="t"/>
              <a:pathLst>
                <a:path extrusionOk="0" h="58" w="56">
                  <a:moveTo>
                    <a:pt x="0" y="7"/>
                  </a:moveTo>
                  <a:cubicBezTo>
                    <a:pt x="0" y="7"/>
                    <a:pt x="52" y="0"/>
                    <a:pt x="56" y="39"/>
                  </a:cubicBezTo>
                  <a:cubicBezTo>
                    <a:pt x="56" y="39"/>
                    <a:pt x="25" y="58"/>
                    <a:pt x="0"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6" name="Google Shape;516;p34"/>
            <p:cNvSpPr/>
            <p:nvPr/>
          </p:nvSpPr>
          <p:spPr>
            <a:xfrm>
              <a:off x="5372100" y="2781301"/>
              <a:ext cx="195263" cy="214313"/>
            </a:xfrm>
            <a:custGeom>
              <a:rect b="b" l="l" r="r" t="t"/>
              <a:pathLst>
                <a:path extrusionOk="0" h="57" w="52">
                  <a:moveTo>
                    <a:pt x="0" y="0"/>
                  </a:moveTo>
                  <a:cubicBezTo>
                    <a:pt x="0" y="0"/>
                    <a:pt x="52" y="7"/>
                    <a:pt x="47" y="46"/>
                  </a:cubicBezTo>
                  <a:cubicBezTo>
                    <a:pt x="47" y="46"/>
                    <a:pt x="11" y="57"/>
                    <a:pt x="0"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7" name="Google Shape;517;p34"/>
            <p:cNvSpPr/>
            <p:nvPr/>
          </p:nvSpPr>
          <p:spPr>
            <a:xfrm>
              <a:off x="5267325" y="2951163"/>
              <a:ext cx="195263" cy="214313"/>
            </a:xfrm>
            <a:custGeom>
              <a:rect b="b" l="l" r="r" t="t"/>
              <a:pathLst>
                <a:path extrusionOk="0" h="57" w="52">
                  <a:moveTo>
                    <a:pt x="3" y="0"/>
                  </a:moveTo>
                  <a:cubicBezTo>
                    <a:pt x="3" y="0"/>
                    <a:pt x="52" y="19"/>
                    <a:pt x="37" y="56"/>
                  </a:cubicBezTo>
                  <a:cubicBezTo>
                    <a:pt x="37" y="56"/>
                    <a:pt x="0" y="57"/>
                    <a:pt x="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8" name="Google Shape;518;p34"/>
            <p:cNvSpPr/>
            <p:nvPr/>
          </p:nvSpPr>
          <p:spPr>
            <a:xfrm>
              <a:off x="5075238" y="3086101"/>
              <a:ext cx="225425" cy="241300"/>
            </a:xfrm>
            <a:custGeom>
              <a:rect b="b" l="l" r="r" t="t"/>
              <a:pathLst>
                <a:path extrusionOk="0" h="64" w="60">
                  <a:moveTo>
                    <a:pt x="19" y="0"/>
                  </a:moveTo>
                  <a:cubicBezTo>
                    <a:pt x="19" y="0"/>
                    <a:pt x="60" y="32"/>
                    <a:pt x="37" y="64"/>
                  </a:cubicBezTo>
                  <a:cubicBezTo>
                    <a:pt x="37" y="64"/>
                    <a:pt x="0" y="54"/>
                    <a:pt x="1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19" name="Google Shape;519;p34"/>
            <p:cNvSpPr/>
            <p:nvPr/>
          </p:nvSpPr>
          <p:spPr>
            <a:xfrm>
              <a:off x="4856163" y="3184526"/>
              <a:ext cx="244475" cy="246063"/>
            </a:xfrm>
            <a:custGeom>
              <a:rect b="b" l="l" r="r" t="t"/>
              <a:pathLst>
                <a:path extrusionOk="0" h="65" w="65">
                  <a:moveTo>
                    <a:pt x="33" y="0"/>
                  </a:moveTo>
                  <a:cubicBezTo>
                    <a:pt x="33" y="0"/>
                    <a:pt x="65" y="42"/>
                    <a:pt x="33" y="65"/>
                  </a:cubicBezTo>
                  <a:cubicBezTo>
                    <a:pt x="33" y="65"/>
                    <a:pt x="0" y="48"/>
                    <a:pt x="3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0" name="Google Shape;520;p34"/>
            <p:cNvSpPr/>
            <p:nvPr/>
          </p:nvSpPr>
          <p:spPr>
            <a:xfrm>
              <a:off x="4633913" y="3236913"/>
              <a:ext cx="238125" cy="238125"/>
            </a:xfrm>
            <a:custGeom>
              <a:rect b="b" l="l" r="r" t="t"/>
              <a:pathLst>
                <a:path extrusionOk="0" h="63" w="63">
                  <a:moveTo>
                    <a:pt x="43" y="0"/>
                  </a:moveTo>
                  <a:cubicBezTo>
                    <a:pt x="43" y="0"/>
                    <a:pt x="63" y="48"/>
                    <a:pt x="26" y="63"/>
                  </a:cubicBezTo>
                  <a:cubicBezTo>
                    <a:pt x="26" y="63"/>
                    <a:pt x="0" y="38"/>
                    <a:pt x="4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1" name="Google Shape;521;p34"/>
            <p:cNvSpPr/>
            <p:nvPr/>
          </p:nvSpPr>
          <p:spPr>
            <a:xfrm>
              <a:off x="4732338" y="3395663"/>
              <a:ext cx="233363" cy="222250"/>
            </a:xfrm>
            <a:custGeom>
              <a:rect b="b" l="l" r="r" t="t"/>
              <a:pathLst>
                <a:path extrusionOk="0" h="59" w="62">
                  <a:moveTo>
                    <a:pt x="62" y="44"/>
                  </a:moveTo>
                  <a:cubicBezTo>
                    <a:pt x="62" y="44"/>
                    <a:pt x="35" y="0"/>
                    <a:pt x="0" y="23"/>
                  </a:cubicBezTo>
                  <a:cubicBezTo>
                    <a:pt x="0" y="23"/>
                    <a:pt x="6" y="59"/>
                    <a:pt x="62"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2" name="Google Shape;522;p34"/>
            <p:cNvSpPr/>
            <p:nvPr/>
          </p:nvSpPr>
          <p:spPr>
            <a:xfrm>
              <a:off x="4949825" y="1592263"/>
              <a:ext cx="230188" cy="234950"/>
            </a:xfrm>
            <a:custGeom>
              <a:rect b="b" l="l" r="r" t="t"/>
              <a:pathLst>
                <a:path extrusionOk="0" h="62" w="61">
                  <a:moveTo>
                    <a:pt x="0" y="16"/>
                  </a:moveTo>
                  <a:cubicBezTo>
                    <a:pt x="0" y="16"/>
                    <a:pt x="50" y="0"/>
                    <a:pt x="61" y="38"/>
                  </a:cubicBezTo>
                  <a:cubicBezTo>
                    <a:pt x="61" y="38"/>
                    <a:pt x="34" y="62"/>
                    <a:pt x="0"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grpSp>
      <p:grpSp>
        <p:nvGrpSpPr>
          <p:cNvPr id="523" name="Google Shape;523;p34"/>
          <p:cNvGrpSpPr/>
          <p:nvPr/>
        </p:nvGrpSpPr>
        <p:grpSpPr>
          <a:xfrm>
            <a:off x="9050083" y="2002110"/>
            <a:ext cx="2157033" cy="1804977"/>
            <a:chOff x="3346450" y="1566863"/>
            <a:chExt cx="2451101" cy="2051050"/>
          </a:xfrm>
        </p:grpSpPr>
        <p:sp>
          <p:nvSpPr>
            <p:cNvPr id="524" name="Google Shape;524;p34"/>
            <p:cNvSpPr/>
            <p:nvPr/>
          </p:nvSpPr>
          <p:spPr>
            <a:xfrm>
              <a:off x="3719513" y="1566863"/>
              <a:ext cx="228600" cy="222250"/>
            </a:xfrm>
            <a:custGeom>
              <a:rect b="b" l="l" r="r" t="t"/>
              <a:pathLst>
                <a:path extrusionOk="0" h="59" w="61">
                  <a:moveTo>
                    <a:pt x="49" y="0"/>
                  </a:moveTo>
                  <a:cubicBezTo>
                    <a:pt x="49" y="0"/>
                    <a:pt x="61" y="50"/>
                    <a:pt x="21" y="59"/>
                  </a:cubicBezTo>
                  <a:cubicBezTo>
                    <a:pt x="21" y="59"/>
                    <a:pt x="0" y="29"/>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5" name="Google Shape;525;p34"/>
            <p:cNvSpPr/>
            <p:nvPr/>
          </p:nvSpPr>
          <p:spPr>
            <a:xfrm>
              <a:off x="3527425" y="1743076"/>
              <a:ext cx="239713" cy="241300"/>
            </a:xfrm>
            <a:custGeom>
              <a:rect b="b" l="l" r="r" t="t"/>
              <a:pathLst>
                <a:path extrusionOk="0" h="64" w="64">
                  <a:moveTo>
                    <a:pt x="40" y="0"/>
                  </a:moveTo>
                  <a:cubicBezTo>
                    <a:pt x="40" y="0"/>
                    <a:pt x="64" y="45"/>
                    <a:pt x="28" y="64"/>
                  </a:cubicBezTo>
                  <a:cubicBezTo>
                    <a:pt x="28" y="64"/>
                    <a:pt x="0" y="40"/>
                    <a:pt x="4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6" name="Google Shape;526;p34"/>
            <p:cNvSpPr/>
            <p:nvPr/>
          </p:nvSpPr>
          <p:spPr>
            <a:xfrm>
              <a:off x="3398838" y="1965326"/>
              <a:ext cx="241300" cy="249238"/>
            </a:xfrm>
            <a:custGeom>
              <a:rect b="b" l="l" r="r" t="t"/>
              <a:pathLst>
                <a:path extrusionOk="0" h="66" w="64">
                  <a:moveTo>
                    <a:pt x="29" y="0"/>
                  </a:moveTo>
                  <a:cubicBezTo>
                    <a:pt x="29" y="0"/>
                    <a:pt x="64" y="38"/>
                    <a:pt x="34" y="66"/>
                  </a:cubicBezTo>
                  <a:cubicBezTo>
                    <a:pt x="34" y="66"/>
                    <a:pt x="0" y="50"/>
                    <a:pt x="2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7" name="Google Shape;527;p34"/>
            <p:cNvSpPr/>
            <p:nvPr/>
          </p:nvSpPr>
          <p:spPr>
            <a:xfrm>
              <a:off x="3346450" y="2230438"/>
              <a:ext cx="222250" cy="233363"/>
            </a:xfrm>
            <a:custGeom>
              <a:rect b="b" l="l" r="r" t="t"/>
              <a:pathLst>
                <a:path extrusionOk="0" h="62" w="59">
                  <a:moveTo>
                    <a:pt x="14" y="0"/>
                  </a:moveTo>
                  <a:cubicBezTo>
                    <a:pt x="14" y="0"/>
                    <a:pt x="59" y="28"/>
                    <a:pt x="36" y="62"/>
                  </a:cubicBezTo>
                  <a:cubicBezTo>
                    <a:pt x="36" y="62"/>
                    <a:pt x="0" y="55"/>
                    <a:pt x="1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8" name="Google Shape;528;p34"/>
            <p:cNvSpPr/>
            <p:nvPr/>
          </p:nvSpPr>
          <p:spPr>
            <a:xfrm>
              <a:off x="3363913" y="2513013"/>
              <a:ext cx="188913" cy="219075"/>
            </a:xfrm>
            <a:custGeom>
              <a:rect b="b" l="l" r="r" t="t"/>
              <a:pathLst>
                <a:path extrusionOk="0" h="58" w="50">
                  <a:moveTo>
                    <a:pt x="0" y="0"/>
                  </a:moveTo>
                  <a:cubicBezTo>
                    <a:pt x="0" y="0"/>
                    <a:pt x="50" y="16"/>
                    <a:pt x="37" y="54"/>
                  </a:cubicBezTo>
                  <a:cubicBezTo>
                    <a:pt x="37" y="54"/>
                    <a:pt x="0" y="58"/>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29" name="Google Shape;529;p34"/>
            <p:cNvSpPr/>
            <p:nvPr/>
          </p:nvSpPr>
          <p:spPr>
            <a:xfrm>
              <a:off x="3398838" y="2792413"/>
              <a:ext cx="200025" cy="211138"/>
            </a:xfrm>
            <a:custGeom>
              <a:rect b="b" l="l" r="r" t="t"/>
              <a:pathLst>
                <a:path extrusionOk="0" h="56" w="53">
                  <a:moveTo>
                    <a:pt x="0" y="0"/>
                  </a:moveTo>
                  <a:cubicBezTo>
                    <a:pt x="0" y="0"/>
                    <a:pt x="53" y="3"/>
                    <a:pt x="50" y="43"/>
                  </a:cubicBezTo>
                  <a:cubicBezTo>
                    <a:pt x="50" y="43"/>
                    <a:pt x="16" y="56"/>
                    <a:pt x="0"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0" name="Google Shape;530;p34"/>
            <p:cNvSpPr/>
            <p:nvPr/>
          </p:nvSpPr>
          <p:spPr>
            <a:xfrm>
              <a:off x="3511550" y="3014663"/>
              <a:ext cx="225425" cy="234950"/>
            </a:xfrm>
            <a:custGeom>
              <a:rect b="b" l="l" r="r" t="t"/>
              <a:pathLst>
                <a:path extrusionOk="0" h="62" w="60">
                  <a:moveTo>
                    <a:pt x="0" y="11"/>
                  </a:moveTo>
                  <a:cubicBezTo>
                    <a:pt x="0" y="11"/>
                    <a:pt x="51" y="0"/>
                    <a:pt x="60" y="39"/>
                  </a:cubicBezTo>
                  <a:cubicBezTo>
                    <a:pt x="60" y="39"/>
                    <a:pt x="29" y="62"/>
                    <a:pt x="0"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1" name="Google Shape;531;p34"/>
            <p:cNvSpPr/>
            <p:nvPr/>
          </p:nvSpPr>
          <p:spPr>
            <a:xfrm>
              <a:off x="3689350" y="3192463"/>
              <a:ext cx="239713" cy="244475"/>
            </a:xfrm>
            <a:custGeom>
              <a:rect b="b" l="l" r="r" t="t"/>
              <a:pathLst>
                <a:path extrusionOk="0" h="65" w="64">
                  <a:moveTo>
                    <a:pt x="0" y="24"/>
                  </a:moveTo>
                  <a:cubicBezTo>
                    <a:pt x="0" y="24"/>
                    <a:pt x="45" y="0"/>
                    <a:pt x="64" y="36"/>
                  </a:cubicBezTo>
                  <a:cubicBezTo>
                    <a:pt x="64" y="36"/>
                    <a:pt x="40" y="65"/>
                    <a:pt x="0"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2" name="Google Shape;532;p34"/>
            <p:cNvSpPr/>
            <p:nvPr/>
          </p:nvSpPr>
          <p:spPr>
            <a:xfrm>
              <a:off x="3911600" y="3324226"/>
              <a:ext cx="247650" cy="238125"/>
            </a:xfrm>
            <a:custGeom>
              <a:rect b="b" l="l" r="r" t="t"/>
              <a:pathLst>
                <a:path extrusionOk="0" h="63" w="66">
                  <a:moveTo>
                    <a:pt x="0" y="34"/>
                  </a:moveTo>
                  <a:cubicBezTo>
                    <a:pt x="0" y="34"/>
                    <a:pt x="38" y="0"/>
                    <a:pt x="66" y="30"/>
                  </a:cubicBezTo>
                  <a:cubicBezTo>
                    <a:pt x="66" y="30"/>
                    <a:pt x="50" y="63"/>
                    <a:pt x="0"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3" name="Google Shape;533;p34"/>
            <p:cNvSpPr/>
            <p:nvPr/>
          </p:nvSpPr>
          <p:spPr>
            <a:xfrm>
              <a:off x="3794125" y="1731963"/>
              <a:ext cx="214313" cy="200025"/>
            </a:xfrm>
            <a:custGeom>
              <a:rect b="b" l="l" r="r" t="t"/>
              <a:pathLst>
                <a:path extrusionOk="0" h="53" w="57">
                  <a:moveTo>
                    <a:pt x="57" y="49"/>
                  </a:moveTo>
                  <a:cubicBezTo>
                    <a:pt x="57" y="49"/>
                    <a:pt x="38" y="0"/>
                    <a:pt x="1" y="16"/>
                  </a:cubicBezTo>
                  <a:cubicBezTo>
                    <a:pt x="1" y="16"/>
                    <a:pt x="0" y="53"/>
                    <a:pt x="57"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4" name="Google Shape;534;p34"/>
            <p:cNvSpPr/>
            <p:nvPr/>
          </p:nvSpPr>
          <p:spPr>
            <a:xfrm>
              <a:off x="3640138" y="1893888"/>
              <a:ext cx="236538" cy="227013"/>
            </a:xfrm>
            <a:custGeom>
              <a:rect b="b" l="l" r="r" t="t"/>
              <a:pathLst>
                <a:path extrusionOk="0" h="60" w="63">
                  <a:moveTo>
                    <a:pt x="63" y="42"/>
                  </a:moveTo>
                  <a:cubicBezTo>
                    <a:pt x="63" y="42"/>
                    <a:pt x="30" y="0"/>
                    <a:pt x="0" y="24"/>
                  </a:cubicBezTo>
                  <a:cubicBezTo>
                    <a:pt x="0" y="24"/>
                    <a:pt x="8" y="60"/>
                    <a:pt x="63"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5" name="Google Shape;535;p34"/>
            <p:cNvSpPr/>
            <p:nvPr/>
          </p:nvSpPr>
          <p:spPr>
            <a:xfrm>
              <a:off x="3530600" y="2098676"/>
              <a:ext cx="244475" cy="241300"/>
            </a:xfrm>
            <a:custGeom>
              <a:rect b="b" l="l" r="r" t="t"/>
              <a:pathLst>
                <a:path extrusionOk="0" h="64" w="65">
                  <a:moveTo>
                    <a:pt x="65" y="31"/>
                  </a:moveTo>
                  <a:cubicBezTo>
                    <a:pt x="65" y="31"/>
                    <a:pt x="24" y="0"/>
                    <a:pt x="0" y="31"/>
                  </a:cubicBezTo>
                  <a:cubicBezTo>
                    <a:pt x="0" y="31"/>
                    <a:pt x="18" y="64"/>
                    <a:pt x="65"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6" name="Google Shape;536;p34"/>
            <p:cNvSpPr/>
            <p:nvPr/>
          </p:nvSpPr>
          <p:spPr>
            <a:xfrm>
              <a:off x="3484563" y="2324101"/>
              <a:ext cx="238125" cy="241300"/>
            </a:xfrm>
            <a:custGeom>
              <a:rect b="b" l="l" r="r" t="t"/>
              <a:pathLst>
                <a:path extrusionOk="0" h="64" w="63">
                  <a:moveTo>
                    <a:pt x="63" y="21"/>
                  </a:moveTo>
                  <a:cubicBezTo>
                    <a:pt x="63" y="21"/>
                    <a:pt x="16" y="0"/>
                    <a:pt x="0" y="37"/>
                  </a:cubicBezTo>
                  <a:cubicBezTo>
                    <a:pt x="0" y="37"/>
                    <a:pt x="25" y="64"/>
                    <a:pt x="63"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7" name="Google Shape;537;p34"/>
            <p:cNvSpPr/>
            <p:nvPr/>
          </p:nvSpPr>
          <p:spPr>
            <a:xfrm>
              <a:off x="3508375" y="2570163"/>
              <a:ext cx="211138" cy="219075"/>
            </a:xfrm>
            <a:custGeom>
              <a:rect b="b" l="l" r="r" t="t"/>
              <a:pathLst>
                <a:path extrusionOk="0" h="58" w="56">
                  <a:moveTo>
                    <a:pt x="56" y="7"/>
                  </a:moveTo>
                  <a:cubicBezTo>
                    <a:pt x="56" y="7"/>
                    <a:pt x="5" y="0"/>
                    <a:pt x="0" y="39"/>
                  </a:cubicBezTo>
                  <a:cubicBezTo>
                    <a:pt x="0" y="39"/>
                    <a:pt x="31" y="58"/>
                    <a:pt x="56"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8" name="Google Shape;538;p34"/>
            <p:cNvSpPr/>
            <p:nvPr/>
          </p:nvSpPr>
          <p:spPr>
            <a:xfrm>
              <a:off x="3575050" y="2781301"/>
              <a:ext cx="192088" cy="214313"/>
            </a:xfrm>
            <a:custGeom>
              <a:rect b="b" l="l" r="r" t="t"/>
              <a:pathLst>
                <a:path extrusionOk="0" h="57" w="51">
                  <a:moveTo>
                    <a:pt x="51" y="0"/>
                  </a:moveTo>
                  <a:cubicBezTo>
                    <a:pt x="51" y="0"/>
                    <a:pt x="0" y="7"/>
                    <a:pt x="5" y="46"/>
                  </a:cubicBezTo>
                  <a:cubicBezTo>
                    <a:pt x="5" y="46"/>
                    <a:pt x="40" y="57"/>
                    <a:pt x="5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39" name="Google Shape;539;p34"/>
            <p:cNvSpPr/>
            <p:nvPr/>
          </p:nvSpPr>
          <p:spPr>
            <a:xfrm>
              <a:off x="3676650" y="2951163"/>
              <a:ext cx="200025" cy="214313"/>
            </a:xfrm>
            <a:custGeom>
              <a:rect b="b" l="l" r="r" t="t"/>
              <a:pathLst>
                <a:path extrusionOk="0" h="57" w="53">
                  <a:moveTo>
                    <a:pt x="49" y="0"/>
                  </a:moveTo>
                  <a:cubicBezTo>
                    <a:pt x="49" y="0"/>
                    <a:pt x="0" y="19"/>
                    <a:pt x="16" y="56"/>
                  </a:cubicBezTo>
                  <a:cubicBezTo>
                    <a:pt x="16" y="56"/>
                    <a:pt x="53" y="57"/>
                    <a:pt x="4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0" name="Google Shape;540;p34"/>
            <p:cNvSpPr/>
            <p:nvPr/>
          </p:nvSpPr>
          <p:spPr>
            <a:xfrm>
              <a:off x="3838575" y="3086101"/>
              <a:ext cx="230188" cy="241300"/>
            </a:xfrm>
            <a:custGeom>
              <a:rect b="b" l="l" r="r" t="t"/>
              <a:pathLst>
                <a:path extrusionOk="0" h="64" w="61">
                  <a:moveTo>
                    <a:pt x="42" y="0"/>
                  </a:moveTo>
                  <a:cubicBezTo>
                    <a:pt x="42" y="0"/>
                    <a:pt x="0" y="32"/>
                    <a:pt x="24" y="64"/>
                  </a:cubicBezTo>
                  <a:cubicBezTo>
                    <a:pt x="24" y="64"/>
                    <a:pt x="61" y="54"/>
                    <a:pt x="4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1" name="Google Shape;541;p34"/>
            <p:cNvSpPr/>
            <p:nvPr/>
          </p:nvSpPr>
          <p:spPr>
            <a:xfrm>
              <a:off x="4043363" y="3184526"/>
              <a:ext cx="239713" cy="246063"/>
            </a:xfrm>
            <a:custGeom>
              <a:rect b="b" l="l" r="r" t="t"/>
              <a:pathLst>
                <a:path extrusionOk="0" h="65" w="64">
                  <a:moveTo>
                    <a:pt x="32" y="0"/>
                  </a:moveTo>
                  <a:cubicBezTo>
                    <a:pt x="32" y="0"/>
                    <a:pt x="0" y="42"/>
                    <a:pt x="32" y="65"/>
                  </a:cubicBezTo>
                  <a:cubicBezTo>
                    <a:pt x="32" y="65"/>
                    <a:pt x="64" y="48"/>
                    <a:pt x="32"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2" name="Google Shape;542;p34"/>
            <p:cNvSpPr/>
            <p:nvPr/>
          </p:nvSpPr>
          <p:spPr>
            <a:xfrm>
              <a:off x="4268788" y="3236913"/>
              <a:ext cx="236538" cy="238125"/>
            </a:xfrm>
            <a:custGeom>
              <a:rect b="b" l="l" r="r" t="t"/>
              <a:pathLst>
                <a:path extrusionOk="0" h="63" w="63">
                  <a:moveTo>
                    <a:pt x="21" y="0"/>
                  </a:moveTo>
                  <a:cubicBezTo>
                    <a:pt x="21" y="0"/>
                    <a:pt x="0" y="48"/>
                    <a:pt x="37" y="63"/>
                  </a:cubicBezTo>
                  <a:cubicBezTo>
                    <a:pt x="37" y="63"/>
                    <a:pt x="63" y="38"/>
                    <a:pt x="21"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3" name="Google Shape;543;p34"/>
            <p:cNvSpPr/>
            <p:nvPr/>
          </p:nvSpPr>
          <p:spPr>
            <a:xfrm>
              <a:off x="4175125" y="3395663"/>
              <a:ext cx="233363" cy="222250"/>
            </a:xfrm>
            <a:custGeom>
              <a:rect b="b" l="l" r="r" t="t"/>
              <a:pathLst>
                <a:path extrusionOk="0" h="59" w="62">
                  <a:moveTo>
                    <a:pt x="0" y="44"/>
                  </a:moveTo>
                  <a:cubicBezTo>
                    <a:pt x="0" y="44"/>
                    <a:pt x="28" y="0"/>
                    <a:pt x="62" y="23"/>
                  </a:cubicBezTo>
                  <a:cubicBezTo>
                    <a:pt x="62" y="23"/>
                    <a:pt x="56" y="59"/>
                    <a:pt x="0"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4" name="Google Shape;544;p34"/>
            <p:cNvSpPr/>
            <p:nvPr/>
          </p:nvSpPr>
          <p:spPr>
            <a:xfrm>
              <a:off x="3959225" y="1592263"/>
              <a:ext cx="230188" cy="234950"/>
            </a:xfrm>
            <a:custGeom>
              <a:rect b="b" l="l" r="r" t="t"/>
              <a:pathLst>
                <a:path extrusionOk="0" h="62" w="61">
                  <a:moveTo>
                    <a:pt x="61" y="16"/>
                  </a:moveTo>
                  <a:cubicBezTo>
                    <a:pt x="61" y="16"/>
                    <a:pt x="11" y="0"/>
                    <a:pt x="0" y="38"/>
                  </a:cubicBezTo>
                  <a:cubicBezTo>
                    <a:pt x="0" y="38"/>
                    <a:pt x="28" y="62"/>
                    <a:pt x="61"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5" name="Google Shape;545;p34"/>
            <p:cNvSpPr/>
            <p:nvPr/>
          </p:nvSpPr>
          <p:spPr>
            <a:xfrm>
              <a:off x="5195888" y="1566863"/>
              <a:ext cx="225425" cy="222250"/>
            </a:xfrm>
            <a:custGeom>
              <a:rect b="b" l="l" r="r" t="t"/>
              <a:pathLst>
                <a:path extrusionOk="0" h="59" w="60">
                  <a:moveTo>
                    <a:pt x="12" y="0"/>
                  </a:moveTo>
                  <a:cubicBezTo>
                    <a:pt x="12" y="0"/>
                    <a:pt x="0" y="50"/>
                    <a:pt x="39" y="59"/>
                  </a:cubicBezTo>
                  <a:cubicBezTo>
                    <a:pt x="39" y="59"/>
                    <a:pt x="60" y="29"/>
                    <a:pt x="1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6" name="Google Shape;546;p34"/>
            <p:cNvSpPr/>
            <p:nvPr/>
          </p:nvSpPr>
          <p:spPr>
            <a:xfrm>
              <a:off x="5372100" y="1743076"/>
              <a:ext cx="244475" cy="241300"/>
            </a:xfrm>
            <a:custGeom>
              <a:rect b="b" l="l" r="r" t="t"/>
              <a:pathLst>
                <a:path extrusionOk="0" h="64" w="65">
                  <a:moveTo>
                    <a:pt x="24" y="0"/>
                  </a:moveTo>
                  <a:cubicBezTo>
                    <a:pt x="24" y="0"/>
                    <a:pt x="0" y="45"/>
                    <a:pt x="36" y="64"/>
                  </a:cubicBezTo>
                  <a:cubicBezTo>
                    <a:pt x="36" y="64"/>
                    <a:pt x="65" y="40"/>
                    <a:pt x="2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7" name="Google Shape;547;p34"/>
            <p:cNvSpPr/>
            <p:nvPr/>
          </p:nvSpPr>
          <p:spPr>
            <a:xfrm>
              <a:off x="5503863" y="1965326"/>
              <a:ext cx="238125" cy="249238"/>
            </a:xfrm>
            <a:custGeom>
              <a:rect b="b" l="l" r="r" t="t"/>
              <a:pathLst>
                <a:path extrusionOk="0" h="66" w="63">
                  <a:moveTo>
                    <a:pt x="34" y="0"/>
                  </a:moveTo>
                  <a:cubicBezTo>
                    <a:pt x="34" y="0"/>
                    <a:pt x="0" y="38"/>
                    <a:pt x="30" y="66"/>
                  </a:cubicBezTo>
                  <a:cubicBezTo>
                    <a:pt x="30" y="66"/>
                    <a:pt x="63" y="50"/>
                    <a:pt x="3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8" name="Google Shape;548;p34"/>
            <p:cNvSpPr/>
            <p:nvPr/>
          </p:nvSpPr>
          <p:spPr>
            <a:xfrm>
              <a:off x="5580063" y="2230438"/>
              <a:ext cx="217488" cy="233363"/>
            </a:xfrm>
            <a:custGeom>
              <a:rect b="b" l="l" r="r" t="t"/>
              <a:pathLst>
                <a:path extrusionOk="0" h="62" w="58">
                  <a:moveTo>
                    <a:pt x="44" y="0"/>
                  </a:moveTo>
                  <a:cubicBezTo>
                    <a:pt x="44" y="0"/>
                    <a:pt x="0" y="28"/>
                    <a:pt x="23" y="62"/>
                  </a:cubicBezTo>
                  <a:cubicBezTo>
                    <a:pt x="23" y="62"/>
                    <a:pt x="58" y="55"/>
                    <a:pt x="44"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49" name="Google Shape;549;p34"/>
            <p:cNvSpPr/>
            <p:nvPr/>
          </p:nvSpPr>
          <p:spPr>
            <a:xfrm>
              <a:off x="5591175" y="2513013"/>
              <a:ext cx="184150" cy="219075"/>
            </a:xfrm>
            <a:custGeom>
              <a:rect b="b" l="l" r="r" t="t"/>
              <a:pathLst>
                <a:path extrusionOk="0" h="58" w="49">
                  <a:moveTo>
                    <a:pt x="49" y="0"/>
                  </a:moveTo>
                  <a:cubicBezTo>
                    <a:pt x="49" y="0"/>
                    <a:pt x="0" y="16"/>
                    <a:pt x="13" y="54"/>
                  </a:cubicBezTo>
                  <a:cubicBezTo>
                    <a:pt x="13" y="54"/>
                    <a:pt x="49" y="58"/>
                    <a:pt x="49"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0" name="Google Shape;550;p34"/>
            <p:cNvSpPr/>
            <p:nvPr/>
          </p:nvSpPr>
          <p:spPr>
            <a:xfrm>
              <a:off x="5545138" y="2792413"/>
              <a:ext cx="196850" cy="211138"/>
            </a:xfrm>
            <a:custGeom>
              <a:rect b="b" l="l" r="r" t="t"/>
              <a:pathLst>
                <a:path extrusionOk="0" h="56" w="52">
                  <a:moveTo>
                    <a:pt x="52" y="0"/>
                  </a:moveTo>
                  <a:cubicBezTo>
                    <a:pt x="52" y="0"/>
                    <a:pt x="0" y="3"/>
                    <a:pt x="2" y="43"/>
                  </a:cubicBezTo>
                  <a:cubicBezTo>
                    <a:pt x="2" y="43"/>
                    <a:pt x="36" y="56"/>
                    <a:pt x="52" y="0"/>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1" name="Google Shape;551;p34"/>
            <p:cNvSpPr/>
            <p:nvPr/>
          </p:nvSpPr>
          <p:spPr>
            <a:xfrm>
              <a:off x="5405438" y="3014663"/>
              <a:ext cx="222250" cy="234950"/>
            </a:xfrm>
            <a:custGeom>
              <a:rect b="b" l="l" r="r" t="t"/>
              <a:pathLst>
                <a:path extrusionOk="0" h="62" w="59">
                  <a:moveTo>
                    <a:pt x="59" y="11"/>
                  </a:moveTo>
                  <a:cubicBezTo>
                    <a:pt x="59" y="11"/>
                    <a:pt x="8" y="0"/>
                    <a:pt x="0" y="39"/>
                  </a:cubicBezTo>
                  <a:cubicBezTo>
                    <a:pt x="0" y="39"/>
                    <a:pt x="31" y="62"/>
                    <a:pt x="59" y="11"/>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2" name="Google Shape;552;p34"/>
            <p:cNvSpPr/>
            <p:nvPr/>
          </p:nvSpPr>
          <p:spPr>
            <a:xfrm>
              <a:off x="5213350" y="3192463"/>
              <a:ext cx="241300" cy="244475"/>
            </a:xfrm>
            <a:custGeom>
              <a:rect b="b" l="l" r="r" t="t"/>
              <a:pathLst>
                <a:path extrusionOk="0" h="65" w="64">
                  <a:moveTo>
                    <a:pt x="64" y="24"/>
                  </a:moveTo>
                  <a:cubicBezTo>
                    <a:pt x="64" y="24"/>
                    <a:pt x="18" y="0"/>
                    <a:pt x="0" y="36"/>
                  </a:cubicBezTo>
                  <a:cubicBezTo>
                    <a:pt x="0" y="36"/>
                    <a:pt x="23" y="65"/>
                    <a:pt x="64" y="2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3" name="Google Shape;553;p34"/>
            <p:cNvSpPr/>
            <p:nvPr/>
          </p:nvSpPr>
          <p:spPr>
            <a:xfrm>
              <a:off x="4984750" y="3324226"/>
              <a:ext cx="244475" cy="238125"/>
            </a:xfrm>
            <a:custGeom>
              <a:rect b="b" l="l" r="r" t="t"/>
              <a:pathLst>
                <a:path extrusionOk="0" h="63" w="65">
                  <a:moveTo>
                    <a:pt x="65" y="34"/>
                  </a:moveTo>
                  <a:cubicBezTo>
                    <a:pt x="65" y="34"/>
                    <a:pt x="27" y="0"/>
                    <a:pt x="0" y="30"/>
                  </a:cubicBezTo>
                  <a:cubicBezTo>
                    <a:pt x="0" y="30"/>
                    <a:pt x="15" y="63"/>
                    <a:pt x="65" y="3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4" name="Google Shape;554;p34"/>
            <p:cNvSpPr/>
            <p:nvPr/>
          </p:nvSpPr>
          <p:spPr>
            <a:xfrm>
              <a:off x="5130800" y="1731963"/>
              <a:ext cx="214313" cy="200025"/>
            </a:xfrm>
            <a:custGeom>
              <a:rect b="b" l="l" r="r" t="t"/>
              <a:pathLst>
                <a:path extrusionOk="0" h="53" w="57">
                  <a:moveTo>
                    <a:pt x="0" y="49"/>
                  </a:moveTo>
                  <a:cubicBezTo>
                    <a:pt x="0" y="49"/>
                    <a:pt x="19" y="0"/>
                    <a:pt x="56" y="16"/>
                  </a:cubicBezTo>
                  <a:cubicBezTo>
                    <a:pt x="56" y="16"/>
                    <a:pt x="57" y="53"/>
                    <a:pt x="0" y="49"/>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5" name="Google Shape;555;p34"/>
            <p:cNvSpPr/>
            <p:nvPr/>
          </p:nvSpPr>
          <p:spPr>
            <a:xfrm>
              <a:off x="5267325" y="1893888"/>
              <a:ext cx="236538" cy="227013"/>
            </a:xfrm>
            <a:custGeom>
              <a:rect b="b" l="l" r="r" t="t"/>
              <a:pathLst>
                <a:path extrusionOk="0" h="60" w="63">
                  <a:moveTo>
                    <a:pt x="0" y="42"/>
                  </a:moveTo>
                  <a:cubicBezTo>
                    <a:pt x="0" y="42"/>
                    <a:pt x="32" y="0"/>
                    <a:pt x="63" y="24"/>
                  </a:cubicBezTo>
                  <a:cubicBezTo>
                    <a:pt x="63" y="24"/>
                    <a:pt x="55" y="60"/>
                    <a:pt x="0" y="42"/>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6" name="Google Shape;556;p34"/>
            <p:cNvSpPr/>
            <p:nvPr/>
          </p:nvSpPr>
          <p:spPr>
            <a:xfrm>
              <a:off x="5364163" y="2098676"/>
              <a:ext cx="246063" cy="241300"/>
            </a:xfrm>
            <a:custGeom>
              <a:rect b="b" l="l" r="r" t="t"/>
              <a:pathLst>
                <a:path extrusionOk="0" h="64" w="65">
                  <a:moveTo>
                    <a:pt x="0" y="31"/>
                  </a:moveTo>
                  <a:cubicBezTo>
                    <a:pt x="0" y="31"/>
                    <a:pt x="42" y="0"/>
                    <a:pt x="65" y="31"/>
                  </a:cubicBezTo>
                  <a:cubicBezTo>
                    <a:pt x="65" y="31"/>
                    <a:pt x="48" y="64"/>
                    <a:pt x="0" y="3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7" name="Google Shape;557;p34"/>
            <p:cNvSpPr/>
            <p:nvPr/>
          </p:nvSpPr>
          <p:spPr>
            <a:xfrm>
              <a:off x="5418138" y="2324101"/>
              <a:ext cx="236538" cy="241300"/>
            </a:xfrm>
            <a:custGeom>
              <a:rect b="b" l="l" r="r" t="t"/>
              <a:pathLst>
                <a:path extrusionOk="0" h="64" w="63">
                  <a:moveTo>
                    <a:pt x="0" y="21"/>
                  </a:moveTo>
                  <a:cubicBezTo>
                    <a:pt x="0" y="21"/>
                    <a:pt x="48" y="0"/>
                    <a:pt x="63" y="37"/>
                  </a:cubicBezTo>
                  <a:cubicBezTo>
                    <a:pt x="63" y="37"/>
                    <a:pt x="38" y="64"/>
                    <a:pt x="0" y="21"/>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8" name="Google Shape;558;p34"/>
            <p:cNvSpPr/>
            <p:nvPr/>
          </p:nvSpPr>
          <p:spPr>
            <a:xfrm>
              <a:off x="5421313" y="2570163"/>
              <a:ext cx="211138" cy="219075"/>
            </a:xfrm>
            <a:custGeom>
              <a:rect b="b" l="l" r="r" t="t"/>
              <a:pathLst>
                <a:path extrusionOk="0" h="58" w="56">
                  <a:moveTo>
                    <a:pt x="0" y="7"/>
                  </a:moveTo>
                  <a:cubicBezTo>
                    <a:pt x="0" y="7"/>
                    <a:pt x="52" y="0"/>
                    <a:pt x="56" y="39"/>
                  </a:cubicBezTo>
                  <a:cubicBezTo>
                    <a:pt x="56" y="39"/>
                    <a:pt x="25" y="58"/>
                    <a:pt x="0" y="7"/>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59" name="Google Shape;559;p34"/>
            <p:cNvSpPr/>
            <p:nvPr/>
          </p:nvSpPr>
          <p:spPr>
            <a:xfrm>
              <a:off x="5372100" y="2781301"/>
              <a:ext cx="195263" cy="214313"/>
            </a:xfrm>
            <a:custGeom>
              <a:rect b="b" l="l" r="r" t="t"/>
              <a:pathLst>
                <a:path extrusionOk="0" h="57" w="52">
                  <a:moveTo>
                    <a:pt x="0" y="0"/>
                  </a:moveTo>
                  <a:cubicBezTo>
                    <a:pt x="0" y="0"/>
                    <a:pt x="52" y="7"/>
                    <a:pt x="47" y="46"/>
                  </a:cubicBezTo>
                  <a:cubicBezTo>
                    <a:pt x="47" y="46"/>
                    <a:pt x="11" y="57"/>
                    <a:pt x="0"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0" name="Google Shape;560;p34"/>
            <p:cNvSpPr/>
            <p:nvPr/>
          </p:nvSpPr>
          <p:spPr>
            <a:xfrm>
              <a:off x="5267325" y="2951163"/>
              <a:ext cx="195263" cy="214313"/>
            </a:xfrm>
            <a:custGeom>
              <a:rect b="b" l="l" r="r" t="t"/>
              <a:pathLst>
                <a:path extrusionOk="0" h="57" w="52">
                  <a:moveTo>
                    <a:pt x="3" y="0"/>
                  </a:moveTo>
                  <a:cubicBezTo>
                    <a:pt x="3" y="0"/>
                    <a:pt x="52" y="19"/>
                    <a:pt x="37" y="56"/>
                  </a:cubicBezTo>
                  <a:cubicBezTo>
                    <a:pt x="37" y="56"/>
                    <a:pt x="0" y="57"/>
                    <a:pt x="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1" name="Google Shape;561;p34"/>
            <p:cNvSpPr/>
            <p:nvPr/>
          </p:nvSpPr>
          <p:spPr>
            <a:xfrm>
              <a:off x="5075238" y="3086101"/>
              <a:ext cx="225425" cy="241300"/>
            </a:xfrm>
            <a:custGeom>
              <a:rect b="b" l="l" r="r" t="t"/>
              <a:pathLst>
                <a:path extrusionOk="0" h="64" w="60">
                  <a:moveTo>
                    <a:pt x="19" y="0"/>
                  </a:moveTo>
                  <a:cubicBezTo>
                    <a:pt x="19" y="0"/>
                    <a:pt x="60" y="32"/>
                    <a:pt x="37" y="64"/>
                  </a:cubicBezTo>
                  <a:cubicBezTo>
                    <a:pt x="37" y="64"/>
                    <a:pt x="0" y="54"/>
                    <a:pt x="19"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2" name="Google Shape;562;p34"/>
            <p:cNvSpPr/>
            <p:nvPr/>
          </p:nvSpPr>
          <p:spPr>
            <a:xfrm>
              <a:off x="4856163" y="3184526"/>
              <a:ext cx="244475" cy="246063"/>
            </a:xfrm>
            <a:custGeom>
              <a:rect b="b" l="l" r="r" t="t"/>
              <a:pathLst>
                <a:path extrusionOk="0" h="65" w="65">
                  <a:moveTo>
                    <a:pt x="33" y="0"/>
                  </a:moveTo>
                  <a:cubicBezTo>
                    <a:pt x="33" y="0"/>
                    <a:pt x="65" y="42"/>
                    <a:pt x="33" y="65"/>
                  </a:cubicBezTo>
                  <a:cubicBezTo>
                    <a:pt x="33" y="65"/>
                    <a:pt x="0" y="48"/>
                    <a:pt x="3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3" name="Google Shape;563;p34"/>
            <p:cNvSpPr/>
            <p:nvPr/>
          </p:nvSpPr>
          <p:spPr>
            <a:xfrm>
              <a:off x="4633913" y="3236913"/>
              <a:ext cx="238125" cy="238125"/>
            </a:xfrm>
            <a:custGeom>
              <a:rect b="b" l="l" r="r" t="t"/>
              <a:pathLst>
                <a:path extrusionOk="0" h="63" w="63">
                  <a:moveTo>
                    <a:pt x="43" y="0"/>
                  </a:moveTo>
                  <a:cubicBezTo>
                    <a:pt x="43" y="0"/>
                    <a:pt x="63" y="48"/>
                    <a:pt x="26" y="63"/>
                  </a:cubicBezTo>
                  <a:cubicBezTo>
                    <a:pt x="26" y="63"/>
                    <a:pt x="0" y="38"/>
                    <a:pt x="43" y="0"/>
                  </a:cubicBezTo>
                  <a:close/>
                </a:path>
              </a:pathLst>
            </a:custGeom>
            <a:solidFill>
              <a:srgbClr val="91949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4" name="Google Shape;564;p34"/>
            <p:cNvSpPr/>
            <p:nvPr/>
          </p:nvSpPr>
          <p:spPr>
            <a:xfrm>
              <a:off x="4732338" y="3395663"/>
              <a:ext cx="233363" cy="222250"/>
            </a:xfrm>
            <a:custGeom>
              <a:rect b="b" l="l" r="r" t="t"/>
              <a:pathLst>
                <a:path extrusionOk="0" h="59" w="62">
                  <a:moveTo>
                    <a:pt x="62" y="44"/>
                  </a:moveTo>
                  <a:cubicBezTo>
                    <a:pt x="62" y="44"/>
                    <a:pt x="35" y="0"/>
                    <a:pt x="0" y="23"/>
                  </a:cubicBezTo>
                  <a:cubicBezTo>
                    <a:pt x="0" y="23"/>
                    <a:pt x="6" y="59"/>
                    <a:pt x="62" y="44"/>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565" name="Google Shape;565;p34"/>
            <p:cNvSpPr/>
            <p:nvPr/>
          </p:nvSpPr>
          <p:spPr>
            <a:xfrm>
              <a:off x="4949825" y="1592263"/>
              <a:ext cx="230188" cy="234950"/>
            </a:xfrm>
            <a:custGeom>
              <a:rect b="b" l="l" r="r" t="t"/>
              <a:pathLst>
                <a:path extrusionOk="0" h="62" w="61">
                  <a:moveTo>
                    <a:pt x="0" y="16"/>
                  </a:moveTo>
                  <a:cubicBezTo>
                    <a:pt x="0" y="16"/>
                    <a:pt x="50" y="0"/>
                    <a:pt x="61" y="38"/>
                  </a:cubicBezTo>
                  <a:cubicBezTo>
                    <a:pt x="61" y="38"/>
                    <a:pt x="34" y="62"/>
                    <a:pt x="0" y="16"/>
                  </a:cubicBezTo>
                  <a:close/>
                </a:path>
              </a:pathLst>
            </a:custGeom>
            <a:solidFill>
              <a:srgbClr val="D1D2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grpSp>
      <p:sp>
        <p:nvSpPr>
          <p:cNvPr id="566" name="Google Shape;566;p34"/>
          <p:cNvSpPr txBox="1"/>
          <p:nvPr/>
        </p:nvSpPr>
        <p:spPr>
          <a:xfrm>
            <a:off x="552879" y="4495555"/>
            <a:ext cx="2433853" cy="11141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grpSp>
        <p:nvGrpSpPr>
          <p:cNvPr id="567" name="Google Shape;567;p34"/>
          <p:cNvGrpSpPr/>
          <p:nvPr/>
        </p:nvGrpSpPr>
        <p:grpSpPr>
          <a:xfrm>
            <a:off x="3341511" y="258228"/>
            <a:ext cx="5508978" cy="954108"/>
            <a:chOff x="3341511" y="258228"/>
            <a:chExt cx="5508978" cy="954108"/>
          </a:xfrm>
        </p:grpSpPr>
        <p:sp>
          <p:nvSpPr>
            <p:cNvPr id="568" name="Google Shape;568;p34"/>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569" name="Google Shape;569;p34"/>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570" name="Google Shape;570;p34"/>
          <p:cNvSpPr txBox="1"/>
          <p:nvPr/>
        </p:nvSpPr>
        <p:spPr>
          <a:xfrm>
            <a:off x="3348328" y="4498623"/>
            <a:ext cx="2433853" cy="11141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571" name="Google Shape;571;p34"/>
          <p:cNvSpPr txBox="1"/>
          <p:nvPr/>
        </p:nvSpPr>
        <p:spPr>
          <a:xfrm>
            <a:off x="6143777" y="4490686"/>
            <a:ext cx="2433853" cy="11141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572" name="Google Shape;572;p34"/>
          <p:cNvSpPr txBox="1"/>
          <p:nvPr/>
        </p:nvSpPr>
        <p:spPr>
          <a:xfrm>
            <a:off x="8935959" y="4490685"/>
            <a:ext cx="2433853" cy="11141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573" name="Google Shape;573;p34"/>
          <p:cNvSpPr/>
          <p:nvPr/>
        </p:nvSpPr>
        <p:spPr>
          <a:xfrm>
            <a:off x="1537907" y="2499292"/>
            <a:ext cx="498764" cy="548640"/>
          </a:xfrm>
          <a:custGeom>
            <a:rect b="b" l="l" r="r" t="t"/>
            <a:pathLst>
              <a:path extrusionOk="0" h="121" w="110">
                <a:moveTo>
                  <a:pt x="90" y="25"/>
                </a:moveTo>
                <a:cubicBezTo>
                  <a:pt x="83" y="25"/>
                  <a:pt x="78" y="30"/>
                  <a:pt x="78" y="37"/>
                </a:cubicBezTo>
                <a:cubicBezTo>
                  <a:pt x="78" y="44"/>
                  <a:pt x="83" y="50"/>
                  <a:pt x="90" y="50"/>
                </a:cubicBezTo>
                <a:cubicBezTo>
                  <a:pt x="97" y="50"/>
                  <a:pt x="102" y="44"/>
                  <a:pt x="102" y="37"/>
                </a:cubicBezTo>
                <a:cubicBezTo>
                  <a:pt x="102" y="30"/>
                  <a:pt x="97" y="25"/>
                  <a:pt x="90" y="25"/>
                </a:cubicBezTo>
                <a:close/>
                <a:moveTo>
                  <a:pt x="26" y="121"/>
                </a:moveTo>
                <a:cubicBezTo>
                  <a:pt x="84" y="121"/>
                  <a:pt x="84" y="121"/>
                  <a:pt x="84" y="121"/>
                </a:cubicBezTo>
                <a:cubicBezTo>
                  <a:pt x="84" y="70"/>
                  <a:pt x="84" y="70"/>
                  <a:pt x="84" y="70"/>
                </a:cubicBezTo>
                <a:cubicBezTo>
                  <a:pt x="84" y="54"/>
                  <a:pt x="71" y="41"/>
                  <a:pt x="55" y="41"/>
                </a:cubicBezTo>
                <a:cubicBezTo>
                  <a:pt x="39" y="41"/>
                  <a:pt x="26" y="54"/>
                  <a:pt x="26" y="70"/>
                </a:cubicBezTo>
                <a:cubicBezTo>
                  <a:pt x="26" y="121"/>
                  <a:pt x="26" y="121"/>
                  <a:pt x="26" y="121"/>
                </a:cubicBezTo>
                <a:close/>
                <a:moveTo>
                  <a:pt x="21" y="70"/>
                </a:moveTo>
                <a:cubicBezTo>
                  <a:pt x="21" y="110"/>
                  <a:pt x="21" y="110"/>
                  <a:pt x="21" y="110"/>
                </a:cubicBezTo>
                <a:cubicBezTo>
                  <a:pt x="0" y="110"/>
                  <a:pt x="0" y="110"/>
                  <a:pt x="0" y="110"/>
                </a:cubicBezTo>
                <a:cubicBezTo>
                  <a:pt x="0" y="74"/>
                  <a:pt x="0" y="74"/>
                  <a:pt x="0" y="74"/>
                </a:cubicBezTo>
                <a:cubicBezTo>
                  <a:pt x="0" y="63"/>
                  <a:pt x="9" y="54"/>
                  <a:pt x="20" y="54"/>
                </a:cubicBezTo>
                <a:cubicBezTo>
                  <a:pt x="22" y="54"/>
                  <a:pt x="23" y="55"/>
                  <a:pt x="25" y="55"/>
                </a:cubicBezTo>
                <a:cubicBezTo>
                  <a:pt x="23" y="60"/>
                  <a:pt x="21" y="65"/>
                  <a:pt x="21" y="70"/>
                </a:cubicBezTo>
                <a:close/>
                <a:moveTo>
                  <a:pt x="110" y="110"/>
                </a:moveTo>
                <a:cubicBezTo>
                  <a:pt x="88" y="110"/>
                  <a:pt x="88" y="110"/>
                  <a:pt x="88" y="110"/>
                </a:cubicBezTo>
                <a:cubicBezTo>
                  <a:pt x="88" y="70"/>
                  <a:pt x="88" y="70"/>
                  <a:pt x="88" y="70"/>
                </a:cubicBezTo>
                <a:cubicBezTo>
                  <a:pt x="88" y="65"/>
                  <a:pt x="87" y="60"/>
                  <a:pt x="84" y="55"/>
                </a:cubicBezTo>
                <a:cubicBezTo>
                  <a:pt x="86" y="55"/>
                  <a:pt x="88" y="54"/>
                  <a:pt x="90" y="54"/>
                </a:cubicBezTo>
                <a:cubicBezTo>
                  <a:pt x="101" y="54"/>
                  <a:pt x="110" y="63"/>
                  <a:pt x="110" y="74"/>
                </a:cubicBezTo>
                <a:cubicBezTo>
                  <a:pt x="110" y="110"/>
                  <a:pt x="110" y="110"/>
                  <a:pt x="110" y="110"/>
                </a:cubicBezTo>
                <a:close/>
                <a:moveTo>
                  <a:pt x="55" y="0"/>
                </a:moveTo>
                <a:cubicBezTo>
                  <a:pt x="45" y="0"/>
                  <a:pt x="36" y="8"/>
                  <a:pt x="36" y="18"/>
                </a:cubicBezTo>
                <a:cubicBezTo>
                  <a:pt x="36" y="28"/>
                  <a:pt x="45" y="37"/>
                  <a:pt x="55" y="37"/>
                </a:cubicBezTo>
                <a:cubicBezTo>
                  <a:pt x="65" y="37"/>
                  <a:pt x="73" y="28"/>
                  <a:pt x="73" y="18"/>
                </a:cubicBezTo>
                <a:cubicBezTo>
                  <a:pt x="73" y="8"/>
                  <a:pt x="65" y="0"/>
                  <a:pt x="55" y="0"/>
                </a:cubicBezTo>
                <a:close/>
                <a:moveTo>
                  <a:pt x="20" y="25"/>
                </a:moveTo>
                <a:cubicBezTo>
                  <a:pt x="13" y="25"/>
                  <a:pt x="7" y="30"/>
                  <a:pt x="7" y="37"/>
                </a:cubicBezTo>
                <a:cubicBezTo>
                  <a:pt x="7" y="44"/>
                  <a:pt x="13" y="50"/>
                  <a:pt x="20" y="50"/>
                </a:cubicBezTo>
                <a:cubicBezTo>
                  <a:pt x="26" y="50"/>
                  <a:pt x="32" y="44"/>
                  <a:pt x="32" y="37"/>
                </a:cubicBezTo>
                <a:cubicBezTo>
                  <a:pt x="32" y="30"/>
                  <a:pt x="26" y="25"/>
                  <a:pt x="20" y="25"/>
                </a:cubicBezTo>
                <a:close/>
              </a:path>
            </a:pathLst>
          </a:custGeom>
          <a:solidFill>
            <a:srgbClr val="FE4A1E"/>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34"/>
          <p:cNvSpPr/>
          <p:nvPr/>
        </p:nvSpPr>
        <p:spPr>
          <a:xfrm>
            <a:off x="9771451" y="2533917"/>
            <a:ext cx="705915" cy="548640"/>
          </a:xfrm>
          <a:custGeom>
            <a:rect b="b" l="l" r="r" t="t"/>
            <a:pathLst>
              <a:path extrusionOk="0" h="118" w="152">
                <a:moveTo>
                  <a:pt x="140" y="0"/>
                </a:moveTo>
                <a:cubicBezTo>
                  <a:pt x="111" y="0"/>
                  <a:pt x="111" y="0"/>
                  <a:pt x="111" y="0"/>
                </a:cubicBezTo>
                <a:cubicBezTo>
                  <a:pt x="104" y="0"/>
                  <a:pt x="94" y="4"/>
                  <a:pt x="89" y="9"/>
                </a:cubicBezTo>
                <a:cubicBezTo>
                  <a:pt x="40" y="59"/>
                  <a:pt x="40" y="59"/>
                  <a:pt x="40" y="59"/>
                </a:cubicBezTo>
                <a:cubicBezTo>
                  <a:pt x="35" y="64"/>
                  <a:pt x="35" y="72"/>
                  <a:pt x="40" y="77"/>
                </a:cubicBezTo>
                <a:cubicBezTo>
                  <a:pt x="76" y="113"/>
                  <a:pt x="76" y="113"/>
                  <a:pt x="76" y="113"/>
                </a:cubicBezTo>
                <a:cubicBezTo>
                  <a:pt x="81" y="118"/>
                  <a:pt x="89" y="118"/>
                  <a:pt x="94" y="113"/>
                </a:cubicBezTo>
                <a:cubicBezTo>
                  <a:pt x="144" y="64"/>
                  <a:pt x="144" y="64"/>
                  <a:pt x="144" y="64"/>
                </a:cubicBezTo>
                <a:cubicBezTo>
                  <a:pt x="148" y="59"/>
                  <a:pt x="152" y="49"/>
                  <a:pt x="152" y="42"/>
                </a:cubicBezTo>
                <a:cubicBezTo>
                  <a:pt x="152" y="13"/>
                  <a:pt x="152" y="13"/>
                  <a:pt x="152" y="13"/>
                </a:cubicBezTo>
                <a:cubicBezTo>
                  <a:pt x="152" y="6"/>
                  <a:pt x="147" y="0"/>
                  <a:pt x="140" y="0"/>
                </a:cubicBezTo>
                <a:close/>
                <a:moveTo>
                  <a:pt x="11" y="71"/>
                </a:moveTo>
                <a:cubicBezTo>
                  <a:pt x="56" y="116"/>
                  <a:pt x="56" y="116"/>
                  <a:pt x="56" y="116"/>
                </a:cubicBezTo>
                <a:cubicBezTo>
                  <a:pt x="52" y="118"/>
                  <a:pt x="46" y="117"/>
                  <a:pt x="42" y="113"/>
                </a:cubicBezTo>
                <a:cubicBezTo>
                  <a:pt x="5" y="77"/>
                  <a:pt x="5" y="77"/>
                  <a:pt x="5" y="77"/>
                </a:cubicBezTo>
                <a:cubicBezTo>
                  <a:pt x="0" y="72"/>
                  <a:pt x="0" y="64"/>
                  <a:pt x="5" y="59"/>
                </a:cubicBezTo>
                <a:cubicBezTo>
                  <a:pt x="54" y="9"/>
                  <a:pt x="54" y="9"/>
                  <a:pt x="54" y="9"/>
                </a:cubicBezTo>
                <a:cubicBezTo>
                  <a:pt x="59" y="4"/>
                  <a:pt x="69" y="0"/>
                  <a:pt x="76" y="0"/>
                </a:cubicBezTo>
                <a:cubicBezTo>
                  <a:pt x="11" y="65"/>
                  <a:pt x="11" y="65"/>
                  <a:pt x="11" y="65"/>
                </a:cubicBezTo>
                <a:cubicBezTo>
                  <a:pt x="10" y="66"/>
                  <a:pt x="10" y="69"/>
                  <a:pt x="11" y="71"/>
                </a:cubicBezTo>
                <a:close/>
                <a:moveTo>
                  <a:pt x="29" y="71"/>
                </a:moveTo>
                <a:cubicBezTo>
                  <a:pt x="74" y="116"/>
                  <a:pt x="74" y="116"/>
                  <a:pt x="74" y="116"/>
                </a:cubicBezTo>
                <a:cubicBezTo>
                  <a:pt x="70" y="118"/>
                  <a:pt x="64" y="117"/>
                  <a:pt x="60" y="113"/>
                </a:cubicBezTo>
                <a:cubicBezTo>
                  <a:pt x="23" y="77"/>
                  <a:pt x="23" y="77"/>
                  <a:pt x="23" y="77"/>
                </a:cubicBezTo>
                <a:cubicBezTo>
                  <a:pt x="18" y="72"/>
                  <a:pt x="18" y="64"/>
                  <a:pt x="23" y="59"/>
                </a:cubicBezTo>
                <a:cubicBezTo>
                  <a:pt x="72" y="9"/>
                  <a:pt x="72" y="9"/>
                  <a:pt x="72" y="9"/>
                </a:cubicBezTo>
                <a:cubicBezTo>
                  <a:pt x="77" y="4"/>
                  <a:pt x="87" y="0"/>
                  <a:pt x="94" y="0"/>
                </a:cubicBezTo>
                <a:cubicBezTo>
                  <a:pt x="29" y="65"/>
                  <a:pt x="29" y="65"/>
                  <a:pt x="29" y="65"/>
                </a:cubicBezTo>
                <a:cubicBezTo>
                  <a:pt x="28" y="66"/>
                  <a:pt x="28" y="69"/>
                  <a:pt x="29" y="71"/>
                </a:cubicBezTo>
                <a:close/>
                <a:moveTo>
                  <a:pt x="123" y="42"/>
                </a:moveTo>
                <a:cubicBezTo>
                  <a:pt x="116" y="42"/>
                  <a:pt x="111" y="37"/>
                  <a:pt x="111" y="30"/>
                </a:cubicBezTo>
                <a:cubicBezTo>
                  <a:pt x="111" y="23"/>
                  <a:pt x="116" y="17"/>
                  <a:pt x="123" y="17"/>
                </a:cubicBezTo>
                <a:cubicBezTo>
                  <a:pt x="130" y="17"/>
                  <a:pt x="136" y="23"/>
                  <a:pt x="136" y="30"/>
                </a:cubicBezTo>
                <a:cubicBezTo>
                  <a:pt x="136" y="37"/>
                  <a:pt x="130" y="42"/>
                  <a:pt x="123" y="42"/>
                </a:cubicBezTo>
                <a:close/>
              </a:path>
            </a:pathLst>
          </a:custGeom>
          <a:solidFill>
            <a:srgbClr val="7A7A7A"/>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5" name="Google Shape;575;p34"/>
          <p:cNvGrpSpPr/>
          <p:nvPr/>
        </p:nvGrpSpPr>
        <p:grpSpPr>
          <a:xfrm>
            <a:off x="4348952" y="2533917"/>
            <a:ext cx="548640" cy="548640"/>
            <a:chOff x="3878263" y="2220913"/>
            <a:chExt cx="547687" cy="547687"/>
          </a:xfrm>
        </p:grpSpPr>
        <p:sp>
          <p:nvSpPr>
            <p:cNvPr id="576" name="Google Shape;576;p34"/>
            <p:cNvSpPr/>
            <p:nvPr/>
          </p:nvSpPr>
          <p:spPr>
            <a:xfrm>
              <a:off x="4035425" y="2376488"/>
              <a:ext cx="115887" cy="130175"/>
            </a:xfrm>
            <a:custGeom>
              <a:rect b="b" l="l" r="r" t="t"/>
              <a:pathLst>
                <a:path extrusionOk="0" h="82" w="73">
                  <a:moveTo>
                    <a:pt x="73" y="63"/>
                  </a:moveTo>
                  <a:lnTo>
                    <a:pt x="53" y="82"/>
                  </a:lnTo>
                  <a:lnTo>
                    <a:pt x="0" y="18"/>
                  </a:lnTo>
                  <a:lnTo>
                    <a:pt x="1" y="0"/>
                  </a:lnTo>
                  <a:lnTo>
                    <a:pt x="21" y="0"/>
                  </a:lnTo>
                  <a:lnTo>
                    <a:pt x="73" y="63"/>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77" name="Google Shape;577;p34"/>
            <p:cNvSpPr/>
            <p:nvPr/>
          </p:nvSpPr>
          <p:spPr>
            <a:xfrm>
              <a:off x="4165600" y="2424113"/>
              <a:ext cx="149225" cy="87312"/>
            </a:xfrm>
            <a:custGeom>
              <a:rect b="b" l="l" r="r" t="t"/>
              <a:pathLst>
                <a:path extrusionOk="0" h="55" w="94">
                  <a:moveTo>
                    <a:pt x="10" y="55"/>
                  </a:moveTo>
                  <a:lnTo>
                    <a:pt x="0" y="30"/>
                  </a:lnTo>
                  <a:lnTo>
                    <a:pt x="77" y="0"/>
                  </a:lnTo>
                  <a:lnTo>
                    <a:pt x="94" y="8"/>
                  </a:lnTo>
                  <a:lnTo>
                    <a:pt x="87" y="27"/>
                  </a:lnTo>
                  <a:lnTo>
                    <a:pt x="10" y="55"/>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78" name="Google Shape;578;p34"/>
            <p:cNvSpPr/>
            <p:nvPr/>
          </p:nvSpPr>
          <p:spPr>
            <a:xfrm>
              <a:off x="3878263" y="2220913"/>
              <a:ext cx="547687" cy="547687"/>
            </a:xfrm>
            <a:custGeom>
              <a:rect b="b" l="l" r="r" t="t"/>
              <a:pathLst>
                <a:path extrusionOk="0" h="206" w="206">
                  <a:moveTo>
                    <a:pt x="103" y="206"/>
                  </a:moveTo>
                  <a:cubicBezTo>
                    <a:pt x="46" y="206"/>
                    <a:pt x="0" y="160"/>
                    <a:pt x="0" y="103"/>
                  </a:cubicBezTo>
                  <a:cubicBezTo>
                    <a:pt x="0" y="46"/>
                    <a:pt x="46" y="0"/>
                    <a:pt x="103" y="0"/>
                  </a:cubicBezTo>
                  <a:cubicBezTo>
                    <a:pt x="160" y="0"/>
                    <a:pt x="206" y="46"/>
                    <a:pt x="206" y="103"/>
                  </a:cubicBezTo>
                  <a:cubicBezTo>
                    <a:pt x="206" y="160"/>
                    <a:pt x="160" y="206"/>
                    <a:pt x="103" y="206"/>
                  </a:cubicBezTo>
                  <a:close/>
                  <a:moveTo>
                    <a:pt x="103" y="22"/>
                  </a:moveTo>
                  <a:cubicBezTo>
                    <a:pt x="58" y="22"/>
                    <a:pt x="22" y="58"/>
                    <a:pt x="22" y="103"/>
                  </a:cubicBezTo>
                  <a:cubicBezTo>
                    <a:pt x="22" y="148"/>
                    <a:pt x="58" y="184"/>
                    <a:pt x="103" y="184"/>
                  </a:cubicBezTo>
                  <a:cubicBezTo>
                    <a:pt x="148" y="184"/>
                    <a:pt x="184" y="148"/>
                    <a:pt x="184" y="103"/>
                  </a:cubicBezTo>
                  <a:cubicBezTo>
                    <a:pt x="184" y="58"/>
                    <a:pt x="148" y="22"/>
                    <a:pt x="103" y="22"/>
                  </a:cubicBez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79" name="Google Shape;579;p34"/>
            <p:cNvSpPr/>
            <p:nvPr/>
          </p:nvSpPr>
          <p:spPr>
            <a:xfrm>
              <a:off x="4111625" y="2455863"/>
              <a:ext cx="79375" cy="79375"/>
            </a:xfrm>
            <a:prstGeom prst="ellipse">
              <a:avLst/>
            </a:pr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0" name="Google Shape;580;p34"/>
            <p:cNvSpPr/>
            <p:nvPr/>
          </p:nvSpPr>
          <p:spPr>
            <a:xfrm>
              <a:off x="4135438" y="2654300"/>
              <a:ext cx="31750" cy="106362"/>
            </a:xfrm>
            <a:custGeom>
              <a:rect b="b" l="l" r="r" t="t"/>
              <a:pathLst>
                <a:path extrusionOk="0" h="40" w="12">
                  <a:moveTo>
                    <a:pt x="12" y="34"/>
                  </a:moveTo>
                  <a:cubicBezTo>
                    <a:pt x="12" y="38"/>
                    <a:pt x="9" y="40"/>
                    <a:pt x="6" y="40"/>
                  </a:cubicBezTo>
                  <a:cubicBezTo>
                    <a:pt x="3" y="40"/>
                    <a:pt x="0" y="38"/>
                    <a:pt x="0" y="34"/>
                  </a:cubicBezTo>
                  <a:cubicBezTo>
                    <a:pt x="0" y="6"/>
                    <a:pt x="0" y="6"/>
                    <a:pt x="0" y="6"/>
                  </a:cubicBezTo>
                  <a:cubicBezTo>
                    <a:pt x="0" y="2"/>
                    <a:pt x="3" y="0"/>
                    <a:pt x="6" y="0"/>
                  </a:cubicBezTo>
                  <a:cubicBezTo>
                    <a:pt x="9" y="0"/>
                    <a:pt x="12" y="2"/>
                    <a:pt x="12" y="6"/>
                  </a:cubicBezTo>
                  <a:lnTo>
                    <a:pt x="12" y="34"/>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1" name="Google Shape;581;p34"/>
            <p:cNvSpPr/>
            <p:nvPr/>
          </p:nvSpPr>
          <p:spPr>
            <a:xfrm>
              <a:off x="4135438" y="2230438"/>
              <a:ext cx="31750" cy="107950"/>
            </a:xfrm>
            <a:custGeom>
              <a:rect b="b" l="l" r="r" t="t"/>
              <a:pathLst>
                <a:path extrusionOk="0" h="41" w="12">
                  <a:moveTo>
                    <a:pt x="12" y="34"/>
                  </a:moveTo>
                  <a:cubicBezTo>
                    <a:pt x="12" y="38"/>
                    <a:pt x="9" y="41"/>
                    <a:pt x="6" y="41"/>
                  </a:cubicBezTo>
                  <a:cubicBezTo>
                    <a:pt x="3" y="41"/>
                    <a:pt x="0" y="38"/>
                    <a:pt x="0" y="34"/>
                  </a:cubicBezTo>
                  <a:cubicBezTo>
                    <a:pt x="0" y="6"/>
                    <a:pt x="0" y="6"/>
                    <a:pt x="0" y="6"/>
                  </a:cubicBezTo>
                  <a:cubicBezTo>
                    <a:pt x="0" y="3"/>
                    <a:pt x="3" y="0"/>
                    <a:pt x="6" y="0"/>
                  </a:cubicBezTo>
                  <a:cubicBezTo>
                    <a:pt x="9" y="0"/>
                    <a:pt x="12" y="3"/>
                    <a:pt x="12" y="6"/>
                  </a:cubicBezTo>
                  <a:lnTo>
                    <a:pt x="12" y="34"/>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2" name="Google Shape;582;p34"/>
            <p:cNvSpPr/>
            <p:nvPr/>
          </p:nvSpPr>
          <p:spPr>
            <a:xfrm>
              <a:off x="4308475" y="2479675"/>
              <a:ext cx="109537" cy="31750"/>
            </a:xfrm>
            <a:custGeom>
              <a:rect b="b" l="l" r="r" t="t"/>
              <a:pathLst>
                <a:path extrusionOk="0" h="12" w="41">
                  <a:moveTo>
                    <a:pt x="35" y="0"/>
                  </a:moveTo>
                  <a:cubicBezTo>
                    <a:pt x="39" y="0"/>
                    <a:pt x="41" y="3"/>
                    <a:pt x="41" y="6"/>
                  </a:cubicBezTo>
                  <a:cubicBezTo>
                    <a:pt x="41" y="10"/>
                    <a:pt x="39" y="12"/>
                    <a:pt x="35" y="12"/>
                  </a:cubicBezTo>
                  <a:cubicBezTo>
                    <a:pt x="7" y="12"/>
                    <a:pt x="7" y="12"/>
                    <a:pt x="7" y="12"/>
                  </a:cubicBezTo>
                  <a:cubicBezTo>
                    <a:pt x="3" y="12"/>
                    <a:pt x="0" y="10"/>
                    <a:pt x="0" y="6"/>
                  </a:cubicBezTo>
                  <a:cubicBezTo>
                    <a:pt x="0" y="3"/>
                    <a:pt x="3" y="0"/>
                    <a:pt x="7" y="0"/>
                  </a:cubicBezTo>
                  <a:lnTo>
                    <a:pt x="35" y="0"/>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3" name="Google Shape;583;p34"/>
            <p:cNvSpPr/>
            <p:nvPr/>
          </p:nvSpPr>
          <p:spPr>
            <a:xfrm>
              <a:off x="3886200" y="2479675"/>
              <a:ext cx="107950" cy="31750"/>
            </a:xfrm>
            <a:custGeom>
              <a:rect b="b" l="l" r="r" t="t"/>
              <a:pathLst>
                <a:path extrusionOk="0" h="12" w="41">
                  <a:moveTo>
                    <a:pt x="34" y="0"/>
                  </a:moveTo>
                  <a:cubicBezTo>
                    <a:pt x="38" y="0"/>
                    <a:pt x="41" y="3"/>
                    <a:pt x="41" y="6"/>
                  </a:cubicBezTo>
                  <a:cubicBezTo>
                    <a:pt x="41" y="10"/>
                    <a:pt x="38" y="12"/>
                    <a:pt x="34" y="12"/>
                  </a:cubicBezTo>
                  <a:cubicBezTo>
                    <a:pt x="6" y="12"/>
                    <a:pt x="6" y="12"/>
                    <a:pt x="6" y="12"/>
                  </a:cubicBezTo>
                  <a:cubicBezTo>
                    <a:pt x="2" y="12"/>
                    <a:pt x="0" y="10"/>
                    <a:pt x="0" y="6"/>
                  </a:cubicBezTo>
                  <a:cubicBezTo>
                    <a:pt x="0" y="3"/>
                    <a:pt x="2" y="0"/>
                    <a:pt x="6" y="0"/>
                  </a:cubicBezTo>
                  <a:lnTo>
                    <a:pt x="34" y="0"/>
                  </a:lnTo>
                  <a:close/>
                </a:path>
              </a:pathLst>
            </a:custGeom>
            <a:solidFill>
              <a:srgbClr val="5C9AD3"/>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584" name="Google Shape;584;p34"/>
          <p:cNvGrpSpPr/>
          <p:nvPr/>
        </p:nvGrpSpPr>
        <p:grpSpPr>
          <a:xfrm>
            <a:off x="7174552" y="2522207"/>
            <a:ext cx="445274" cy="548640"/>
            <a:chOff x="4598988" y="3263900"/>
            <a:chExt cx="444500" cy="547688"/>
          </a:xfrm>
        </p:grpSpPr>
        <p:sp>
          <p:nvSpPr>
            <p:cNvPr id="585" name="Google Shape;585;p34"/>
            <p:cNvSpPr/>
            <p:nvPr/>
          </p:nvSpPr>
          <p:spPr>
            <a:xfrm>
              <a:off x="4598988" y="3465513"/>
              <a:ext cx="444500" cy="263525"/>
            </a:xfrm>
            <a:custGeom>
              <a:rect b="b" l="l" r="r" t="t"/>
              <a:pathLst>
                <a:path extrusionOk="0" h="99" w="167">
                  <a:moveTo>
                    <a:pt x="83" y="99"/>
                  </a:moveTo>
                  <a:cubicBezTo>
                    <a:pt x="37" y="99"/>
                    <a:pt x="0" y="59"/>
                    <a:pt x="0" y="11"/>
                  </a:cubicBezTo>
                  <a:cubicBezTo>
                    <a:pt x="0" y="5"/>
                    <a:pt x="5" y="0"/>
                    <a:pt x="11" y="0"/>
                  </a:cubicBezTo>
                  <a:cubicBezTo>
                    <a:pt x="17" y="0"/>
                    <a:pt x="22" y="5"/>
                    <a:pt x="22" y="11"/>
                  </a:cubicBezTo>
                  <a:cubicBezTo>
                    <a:pt x="22" y="47"/>
                    <a:pt x="49" y="76"/>
                    <a:pt x="83" y="76"/>
                  </a:cubicBezTo>
                  <a:cubicBezTo>
                    <a:pt x="117" y="76"/>
                    <a:pt x="145" y="47"/>
                    <a:pt x="145" y="11"/>
                  </a:cubicBezTo>
                  <a:cubicBezTo>
                    <a:pt x="145" y="5"/>
                    <a:pt x="150" y="0"/>
                    <a:pt x="156" y="0"/>
                  </a:cubicBezTo>
                  <a:cubicBezTo>
                    <a:pt x="162" y="0"/>
                    <a:pt x="167" y="5"/>
                    <a:pt x="167" y="11"/>
                  </a:cubicBezTo>
                  <a:cubicBezTo>
                    <a:pt x="167" y="59"/>
                    <a:pt x="130" y="99"/>
                    <a:pt x="83" y="99"/>
                  </a:cubicBezTo>
                  <a:close/>
                </a:path>
              </a:pathLst>
            </a:custGeom>
            <a:solidFill>
              <a:srgbClr val="44546B"/>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6" name="Google Shape;586;p34"/>
            <p:cNvSpPr/>
            <p:nvPr/>
          </p:nvSpPr>
          <p:spPr>
            <a:xfrm>
              <a:off x="4724400" y="3263900"/>
              <a:ext cx="193675" cy="374650"/>
            </a:xfrm>
            <a:custGeom>
              <a:rect b="b" l="l" r="r" t="t"/>
              <a:pathLst>
                <a:path extrusionOk="0" h="141" w="73">
                  <a:moveTo>
                    <a:pt x="57" y="95"/>
                  </a:moveTo>
                  <a:cubicBezTo>
                    <a:pt x="57" y="75"/>
                    <a:pt x="57" y="75"/>
                    <a:pt x="57" y="75"/>
                  </a:cubicBezTo>
                  <a:cubicBezTo>
                    <a:pt x="73" y="75"/>
                    <a:pt x="73" y="75"/>
                    <a:pt x="73" y="75"/>
                  </a:cubicBezTo>
                  <a:cubicBezTo>
                    <a:pt x="73" y="62"/>
                    <a:pt x="73" y="62"/>
                    <a:pt x="73" y="62"/>
                  </a:cubicBezTo>
                  <a:cubicBezTo>
                    <a:pt x="57" y="62"/>
                    <a:pt x="57" y="62"/>
                    <a:pt x="57" y="62"/>
                  </a:cubicBezTo>
                  <a:cubicBezTo>
                    <a:pt x="57" y="42"/>
                    <a:pt x="57" y="42"/>
                    <a:pt x="57" y="42"/>
                  </a:cubicBezTo>
                  <a:cubicBezTo>
                    <a:pt x="73" y="42"/>
                    <a:pt x="73" y="42"/>
                    <a:pt x="73" y="42"/>
                  </a:cubicBezTo>
                  <a:cubicBezTo>
                    <a:pt x="73" y="36"/>
                    <a:pt x="73" y="36"/>
                    <a:pt x="73" y="36"/>
                  </a:cubicBezTo>
                  <a:cubicBezTo>
                    <a:pt x="73" y="16"/>
                    <a:pt x="57" y="0"/>
                    <a:pt x="36" y="0"/>
                  </a:cubicBezTo>
                  <a:cubicBezTo>
                    <a:pt x="16" y="0"/>
                    <a:pt x="0" y="16"/>
                    <a:pt x="0" y="36"/>
                  </a:cubicBezTo>
                  <a:cubicBezTo>
                    <a:pt x="0" y="42"/>
                    <a:pt x="0" y="42"/>
                    <a:pt x="0" y="42"/>
                  </a:cubicBezTo>
                  <a:cubicBezTo>
                    <a:pt x="15" y="42"/>
                    <a:pt x="15" y="42"/>
                    <a:pt x="15" y="42"/>
                  </a:cubicBezTo>
                  <a:cubicBezTo>
                    <a:pt x="15" y="62"/>
                    <a:pt x="15" y="62"/>
                    <a:pt x="15" y="62"/>
                  </a:cubicBezTo>
                  <a:cubicBezTo>
                    <a:pt x="0" y="62"/>
                    <a:pt x="0" y="62"/>
                    <a:pt x="0" y="62"/>
                  </a:cubicBezTo>
                  <a:cubicBezTo>
                    <a:pt x="0" y="75"/>
                    <a:pt x="0" y="75"/>
                    <a:pt x="0" y="75"/>
                  </a:cubicBezTo>
                  <a:cubicBezTo>
                    <a:pt x="15" y="75"/>
                    <a:pt x="15" y="75"/>
                    <a:pt x="15" y="75"/>
                  </a:cubicBezTo>
                  <a:cubicBezTo>
                    <a:pt x="15" y="95"/>
                    <a:pt x="15" y="95"/>
                    <a:pt x="15" y="95"/>
                  </a:cubicBezTo>
                  <a:cubicBezTo>
                    <a:pt x="0" y="95"/>
                    <a:pt x="0" y="95"/>
                    <a:pt x="0" y="95"/>
                  </a:cubicBezTo>
                  <a:cubicBezTo>
                    <a:pt x="0" y="104"/>
                    <a:pt x="0" y="104"/>
                    <a:pt x="0" y="104"/>
                  </a:cubicBezTo>
                  <a:cubicBezTo>
                    <a:pt x="0" y="125"/>
                    <a:pt x="16" y="141"/>
                    <a:pt x="36" y="141"/>
                  </a:cubicBezTo>
                  <a:cubicBezTo>
                    <a:pt x="57" y="141"/>
                    <a:pt x="73" y="125"/>
                    <a:pt x="73" y="104"/>
                  </a:cubicBezTo>
                  <a:cubicBezTo>
                    <a:pt x="73" y="95"/>
                    <a:pt x="73" y="95"/>
                    <a:pt x="73" y="95"/>
                  </a:cubicBezTo>
                  <a:lnTo>
                    <a:pt x="57" y="95"/>
                  </a:lnTo>
                  <a:close/>
                </a:path>
              </a:pathLst>
            </a:custGeom>
            <a:solidFill>
              <a:srgbClr val="44546B"/>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7" name="Google Shape;587;p34"/>
            <p:cNvSpPr/>
            <p:nvPr/>
          </p:nvSpPr>
          <p:spPr>
            <a:xfrm>
              <a:off x="4783138" y="3705225"/>
              <a:ext cx="76200" cy="71437"/>
            </a:xfrm>
            <a:prstGeom prst="rect">
              <a:avLst/>
            </a:prstGeom>
            <a:solidFill>
              <a:srgbClr val="44546B"/>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88" name="Google Shape;588;p34"/>
            <p:cNvSpPr/>
            <p:nvPr/>
          </p:nvSpPr>
          <p:spPr>
            <a:xfrm>
              <a:off x="4684713" y="3757613"/>
              <a:ext cx="271462" cy="53975"/>
            </a:xfrm>
            <a:prstGeom prst="rect">
              <a:avLst/>
            </a:prstGeom>
            <a:solidFill>
              <a:srgbClr val="44546B"/>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750"/>
                                        <p:tgtEl>
                                          <p:spTgt spid="567"/>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500"/>
                                        <p:tgtEl>
                                          <p:spTgt spid="394"/>
                                        </p:tgtEl>
                                        <p:attrNameLst>
                                          <p:attrName>ppt_w</p:attrName>
                                        </p:attrNameLst>
                                      </p:cBhvr>
                                      <p:tavLst>
                                        <p:tav fmla="" tm="0">
                                          <p:val>
                                            <p:strVal val="0"/>
                                          </p:val>
                                        </p:tav>
                                        <p:tav fmla="" tm="100000">
                                          <p:val>
                                            <p:strVal val="#ppt_w"/>
                                          </p:val>
                                        </p:tav>
                                      </p:tavLst>
                                    </p:anim>
                                    <p:anim calcmode="lin" valueType="num">
                                      <p:cBhvr additive="base">
                                        <p:cTn dur="500"/>
                                        <p:tgtEl>
                                          <p:spTgt spid="394"/>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500"/>
                                        <p:tgtEl>
                                          <p:spTgt spid="573"/>
                                        </p:tgtEl>
                                        <p:attrNameLst>
                                          <p:attrName>ppt_w</p:attrName>
                                        </p:attrNameLst>
                                      </p:cBhvr>
                                      <p:tavLst>
                                        <p:tav fmla="" tm="0">
                                          <p:val>
                                            <p:strVal val="0"/>
                                          </p:val>
                                        </p:tav>
                                        <p:tav fmla="" tm="100000">
                                          <p:val>
                                            <p:strVal val="#ppt_w"/>
                                          </p:val>
                                        </p:tav>
                                      </p:tavLst>
                                    </p:anim>
                                    <p:anim calcmode="lin" valueType="num">
                                      <p:cBhvr additive="base">
                                        <p:cTn dur="500"/>
                                        <p:tgtEl>
                                          <p:spTgt spid="573"/>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ppt_w</p:attrName>
                                        </p:attrNameLst>
                                      </p:cBhvr>
                                      <p:tavLst>
                                        <p:tav fmla="" tm="0">
                                          <p:val>
                                            <p:strVal val="0"/>
                                          </p:val>
                                        </p:tav>
                                        <p:tav fmla="" tm="100000">
                                          <p:val>
                                            <p:strVal val="#ppt_w"/>
                                          </p:val>
                                        </p:tav>
                                      </p:tavLst>
                                    </p:anim>
                                    <p:anim calcmode="lin" valueType="num">
                                      <p:cBhvr additive="base">
                                        <p:cTn dur="500"/>
                                        <p:tgtEl>
                                          <p:spTgt spid="437"/>
                                        </p:tgtEl>
                                        <p:attrNameLst>
                                          <p:attrName>ppt_h</p:attrName>
                                        </p:attrNameLst>
                                      </p:cBhvr>
                                      <p:tavLst>
                                        <p:tav fmla="" tm="0">
                                          <p:val>
                                            <p:strVal val="0"/>
                                          </p:val>
                                        </p:tav>
                                        <p:tav fmla="" tm="100000">
                                          <p:val>
                                            <p:strVal val="#ppt_h"/>
                                          </p:val>
                                        </p:tav>
                                      </p:tavLst>
                                    </p:anim>
                                  </p:childTnLst>
                                </p:cTn>
                              </p:par>
                            </p:childTnLst>
                          </p:cTn>
                        </p:par>
                        <p:par>
                          <p:cTn fill="hold">
                            <p:stCondLst>
                              <p:cond delay="3250"/>
                            </p:stCondLst>
                            <p:childTnLst>
                              <p:par>
                                <p:cTn fill="hold" nodeType="afterEffect" presetClass="entr" presetID="23" presetSubtype="16">
                                  <p:stCondLst>
                                    <p:cond delay="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500"/>
                                        <p:tgtEl>
                                          <p:spTgt spid="575"/>
                                        </p:tgtEl>
                                        <p:attrNameLst>
                                          <p:attrName>ppt_w</p:attrName>
                                        </p:attrNameLst>
                                      </p:cBhvr>
                                      <p:tavLst>
                                        <p:tav fmla="" tm="0">
                                          <p:val>
                                            <p:strVal val="0"/>
                                          </p:val>
                                        </p:tav>
                                        <p:tav fmla="" tm="100000">
                                          <p:val>
                                            <p:strVal val="#ppt_w"/>
                                          </p:val>
                                        </p:tav>
                                      </p:tavLst>
                                    </p:anim>
                                    <p:anim calcmode="lin" valueType="num">
                                      <p:cBhvr additive="base">
                                        <p:cTn dur="500"/>
                                        <p:tgtEl>
                                          <p:spTgt spid="575"/>
                                        </p:tgtEl>
                                        <p:attrNameLst>
                                          <p:attrName>ppt_h</p:attrName>
                                        </p:attrNameLst>
                                      </p:cBhvr>
                                      <p:tavLst>
                                        <p:tav fmla="" tm="0">
                                          <p:val>
                                            <p:strVal val="0"/>
                                          </p:val>
                                        </p:tav>
                                        <p:tav fmla="" tm="100000">
                                          <p:val>
                                            <p:strVal val="#ppt_h"/>
                                          </p:val>
                                        </p:tav>
                                      </p:tavLst>
                                    </p:anim>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par>
                          <p:cTn fill="hold">
                            <p:stCondLst>
                              <p:cond delay="4750"/>
                            </p:stCondLst>
                            <p:childTnLst>
                              <p:par>
                                <p:cTn fill="hold" nodeType="afterEffect" presetClass="entr" presetID="23" presetSubtype="16">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ppt_w</p:attrName>
                                        </p:attrNameLst>
                                      </p:cBhvr>
                                      <p:tavLst>
                                        <p:tav fmla="" tm="0">
                                          <p:val>
                                            <p:strVal val="0"/>
                                          </p:val>
                                        </p:tav>
                                        <p:tav fmla="" tm="100000">
                                          <p:val>
                                            <p:strVal val="#ppt_w"/>
                                          </p:val>
                                        </p:tav>
                                      </p:tavLst>
                                    </p:anim>
                                    <p:anim calcmode="lin" valueType="num">
                                      <p:cBhvr additive="base">
                                        <p:cTn dur="500"/>
                                        <p:tgtEl>
                                          <p:spTgt spid="480"/>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23" presetSubtype="16">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ppt_w</p:attrName>
                                        </p:attrNameLst>
                                      </p:cBhvr>
                                      <p:tavLst>
                                        <p:tav fmla="" tm="0">
                                          <p:val>
                                            <p:strVal val="0"/>
                                          </p:val>
                                        </p:tav>
                                        <p:tav fmla="" tm="100000">
                                          <p:val>
                                            <p:strVal val="#ppt_w"/>
                                          </p:val>
                                        </p:tav>
                                      </p:tavLst>
                                    </p:anim>
                                    <p:anim calcmode="lin" valueType="num">
                                      <p:cBhvr additive="base">
                                        <p:cTn dur="500"/>
                                        <p:tgtEl>
                                          <p:spTgt spid="584"/>
                                        </p:tgtEl>
                                        <p:attrNameLst>
                                          <p:attrName>ppt_h</p:attrName>
                                        </p:attrNameLst>
                                      </p:cBhvr>
                                      <p:tavLst>
                                        <p:tav fmla="" tm="0">
                                          <p:val>
                                            <p:strVal val="0"/>
                                          </p:val>
                                        </p:tav>
                                        <p:tav fmla="" tm="100000">
                                          <p:val>
                                            <p:strVal val="#ppt_h"/>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par>
                          <p:cTn fill="hold">
                            <p:stCondLst>
                              <p:cond delay="6750"/>
                            </p:stCondLst>
                            <p:childTnLst>
                              <p:par>
                                <p:cTn fill="hold" nodeType="afterEffect" presetClass="entr" presetID="23" presetSubtype="16">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ppt_w</p:attrName>
                                        </p:attrNameLst>
                                      </p:cBhvr>
                                      <p:tavLst>
                                        <p:tav fmla="" tm="0">
                                          <p:val>
                                            <p:strVal val="0"/>
                                          </p:val>
                                        </p:tav>
                                        <p:tav fmla="" tm="100000">
                                          <p:val>
                                            <p:strVal val="#ppt_w"/>
                                          </p:val>
                                        </p:tav>
                                      </p:tavLst>
                                    </p:anim>
                                    <p:anim calcmode="lin" valueType="num">
                                      <p:cBhvr additive="base">
                                        <p:cTn dur="500"/>
                                        <p:tgtEl>
                                          <p:spTgt spid="523"/>
                                        </p:tgtEl>
                                        <p:attrNameLst>
                                          <p:attrName>ppt_h</p:attrName>
                                        </p:attrNameLst>
                                      </p:cBhvr>
                                      <p:tavLst>
                                        <p:tav fmla="" tm="0">
                                          <p:val>
                                            <p:strVal val="0"/>
                                          </p:val>
                                        </p:tav>
                                        <p:tav fmla="" tm="100000">
                                          <p:val>
                                            <p:strVal val="#ppt_h"/>
                                          </p:val>
                                        </p:tav>
                                      </p:tavLst>
                                    </p:anim>
                                  </p:childTnLst>
                                </p:cTn>
                              </p:par>
                            </p:childTnLst>
                          </p:cTn>
                        </p:par>
                        <p:par>
                          <p:cTn fill="hold">
                            <p:stCondLst>
                              <p:cond delay="7250"/>
                            </p:stCondLst>
                            <p:childTnLst>
                              <p:par>
                                <p:cTn fill="hold" nodeType="afterEffect" presetClass="entr" presetID="23" presetSubtype="16">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ppt_w</p:attrName>
                                        </p:attrNameLst>
                                      </p:cBhvr>
                                      <p:tavLst>
                                        <p:tav fmla="" tm="0">
                                          <p:val>
                                            <p:strVal val="0"/>
                                          </p:val>
                                        </p:tav>
                                        <p:tav fmla="" tm="100000">
                                          <p:val>
                                            <p:strVal val="#ppt_w"/>
                                          </p:val>
                                        </p:tav>
                                      </p:tavLst>
                                    </p:anim>
                                    <p:anim calcmode="lin" valueType="num">
                                      <p:cBhvr additive="base">
                                        <p:cTn dur="500"/>
                                        <p:tgtEl>
                                          <p:spTgt spid="574"/>
                                        </p:tgtEl>
                                        <p:attrNameLst>
                                          <p:attrName>ppt_h</p:attrName>
                                        </p:attrNameLst>
                                      </p:cBhvr>
                                      <p:tavLst>
                                        <p:tav fmla="" tm="0">
                                          <p:val>
                                            <p:strVal val="0"/>
                                          </p:val>
                                        </p:tav>
                                        <p:tav fmla="" tm="100000">
                                          <p:val>
                                            <p:strVal val="#ppt_h"/>
                                          </p:val>
                                        </p:tav>
                                      </p:tavLst>
                                    </p:anim>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2" name="Shape 592"/>
        <p:cNvGrpSpPr/>
        <p:nvPr/>
      </p:nvGrpSpPr>
      <p:grpSpPr>
        <a:xfrm>
          <a:off x="0" y="0"/>
          <a:ext cx="0" cy="0"/>
          <a:chOff x="0" y="0"/>
          <a:chExt cx="0" cy="0"/>
        </a:xfrm>
      </p:grpSpPr>
      <p:grpSp>
        <p:nvGrpSpPr>
          <p:cNvPr id="593" name="Google Shape;593;p35"/>
          <p:cNvGrpSpPr/>
          <p:nvPr/>
        </p:nvGrpSpPr>
        <p:grpSpPr>
          <a:xfrm>
            <a:off x="5704418" y="5803901"/>
            <a:ext cx="734484" cy="817033"/>
            <a:chOff x="4278313" y="4267200"/>
            <a:chExt cx="550863" cy="612775"/>
          </a:xfrm>
        </p:grpSpPr>
        <p:sp>
          <p:nvSpPr>
            <p:cNvPr id="594" name="Google Shape;594;p35"/>
            <p:cNvSpPr/>
            <p:nvPr/>
          </p:nvSpPr>
          <p:spPr>
            <a:xfrm>
              <a:off x="4297363" y="4476750"/>
              <a:ext cx="512763" cy="403225"/>
            </a:xfrm>
            <a:custGeom>
              <a:rect b="b" l="l" r="r" t="t"/>
              <a:pathLst>
                <a:path extrusionOk="0" h="254" w="323">
                  <a:moveTo>
                    <a:pt x="160" y="254"/>
                  </a:moveTo>
                  <a:lnTo>
                    <a:pt x="323" y="0"/>
                  </a:lnTo>
                  <a:lnTo>
                    <a:pt x="0" y="0"/>
                  </a:lnTo>
                  <a:lnTo>
                    <a:pt x="160" y="254"/>
                  </a:lnTo>
                  <a:close/>
                </a:path>
              </a:pathLst>
            </a:custGeom>
            <a:gradFill>
              <a:gsLst>
                <a:gs pos="0">
                  <a:srgbClr val="BFBFBF"/>
                </a:gs>
                <a:gs pos="50000">
                  <a:srgbClr val="D8D8D8"/>
                </a:gs>
                <a:gs pos="100000">
                  <a:srgbClr val="BFBFBF"/>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95" name="Google Shape;595;p35"/>
            <p:cNvSpPr/>
            <p:nvPr/>
          </p:nvSpPr>
          <p:spPr>
            <a:xfrm>
              <a:off x="4465638" y="4735513"/>
              <a:ext cx="176213" cy="144462"/>
            </a:xfrm>
            <a:custGeom>
              <a:rect b="b" l="l" r="r" t="t"/>
              <a:pathLst>
                <a:path extrusionOk="0" h="32" w="39">
                  <a:moveTo>
                    <a:pt x="19" y="8"/>
                  </a:moveTo>
                  <a:cubicBezTo>
                    <a:pt x="11" y="8"/>
                    <a:pt x="4" y="5"/>
                    <a:pt x="0" y="1"/>
                  </a:cubicBezTo>
                  <a:cubicBezTo>
                    <a:pt x="19" y="32"/>
                    <a:pt x="19" y="32"/>
                    <a:pt x="19" y="32"/>
                  </a:cubicBezTo>
                  <a:cubicBezTo>
                    <a:pt x="39" y="0"/>
                    <a:pt x="39" y="0"/>
                    <a:pt x="39" y="0"/>
                  </a:cubicBezTo>
                  <a:cubicBezTo>
                    <a:pt x="36" y="5"/>
                    <a:pt x="28" y="8"/>
                    <a:pt x="19" y="8"/>
                  </a:cubicBez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96" name="Google Shape;596;p35"/>
            <p:cNvSpPr/>
            <p:nvPr/>
          </p:nvSpPr>
          <p:spPr>
            <a:xfrm>
              <a:off x="4278313" y="4267200"/>
              <a:ext cx="550863" cy="314325"/>
            </a:xfrm>
            <a:prstGeom prst="ellipse">
              <a:avLst/>
            </a:prstGeom>
            <a:solidFill>
              <a:srgbClr val="D8D8D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97" name="Google Shape;597;p35"/>
            <p:cNvSpPr/>
            <p:nvPr/>
          </p:nvSpPr>
          <p:spPr>
            <a:xfrm>
              <a:off x="4456113" y="4367213"/>
              <a:ext cx="200025" cy="114300"/>
            </a:xfrm>
            <a:prstGeom prst="ellipse">
              <a:avLst/>
            </a:prstGeom>
            <a:solidFill>
              <a:srgbClr val="59595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598" name="Google Shape;598;p35"/>
          <p:cNvGrpSpPr/>
          <p:nvPr/>
        </p:nvGrpSpPr>
        <p:grpSpPr>
          <a:xfrm>
            <a:off x="4131735" y="4667251"/>
            <a:ext cx="2353733" cy="1301749"/>
            <a:chOff x="3098801" y="3414713"/>
            <a:chExt cx="1765300" cy="976312"/>
          </a:xfrm>
        </p:grpSpPr>
        <p:sp>
          <p:nvSpPr>
            <p:cNvPr id="599" name="Google Shape;599;p35"/>
            <p:cNvSpPr/>
            <p:nvPr/>
          </p:nvSpPr>
          <p:spPr>
            <a:xfrm>
              <a:off x="3098801" y="3414713"/>
              <a:ext cx="1765300" cy="793750"/>
            </a:xfrm>
            <a:custGeom>
              <a:rect b="b" l="l" r="r" t="t"/>
              <a:pathLst>
                <a:path extrusionOk="0" h="175" w="389">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rgbClr val="44546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0" name="Google Shape;600;p35"/>
            <p:cNvSpPr/>
            <p:nvPr/>
          </p:nvSpPr>
          <p:spPr>
            <a:xfrm>
              <a:off x="4278313" y="3443288"/>
              <a:ext cx="550863" cy="312737"/>
            </a:xfrm>
            <a:prstGeom prst="ellipse">
              <a:avLst/>
            </a:pr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1" name="Google Shape;601;p35"/>
            <p:cNvSpPr/>
            <p:nvPr/>
          </p:nvSpPr>
          <p:spPr>
            <a:xfrm>
              <a:off x="4314826" y="3475038"/>
              <a:ext cx="481013" cy="249237"/>
            </a:xfrm>
            <a:prstGeom prst="ellipse">
              <a:avLst/>
            </a:prstGeom>
            <a:solidFill>
              <a:srgbClr val="D8D8D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2" name="Google Shape;602;p35"/>
            <p:cNvSpPr/>
            <p:nvPr/>
          </p:nvSpPr>
          <p:spPr>
            <a:xfrm>
              <a:off x="4278313" y="3602038"/>
              <a:ext cx="550863" cy="760412"/>
            </a:xfrm>
            <a:custGeom>
              <a:rect b="b" l="l" r="r" t="t"/>
              <a:pathLst>
                <a:path extrusionOk="0" h="168" w="121">
                  <a:moveTo>
                    <a:pt x="0" y="0"/>
                  </a:moveTo>
                  <a:cubicBezTo>
                    <a:pt x="0" y="19"/>
                    <a:pt x="27" y="34"/>
                    <a:pt x="61" y="34"/>
                  </a:cubicBezTo>
                  <a:cubicBezTo>
                    <a:pt x="94" y="34"/>
                    <a:pt x="121" y="19"/>
                    <a:pt x="121" y="0"/>
                  </a:cubicBezTo>
                  <a:cubicBezTo>
                    <a:pt x="121" y="134"/>
                    <a:pt x="121" y="134"/>
                    <a:pt x="121" y="134"/>
                  </a:cubicBezTo>
                  <a:cubicBezTo>
                    <a:pt x="121" y="153"/>
                    <a:pt x="94" y="168"/>
                    <a:pt x="61" y="168"/>
                  </a:cubicBezTo>
                  <a:cubicBezTo>
                    <a:pt x="27" y="168"/>
                    <a:pt x="0" y="153"/>
                    <a:pt x="0" y="134"/>
                  </a:cubicBezTo>
                  <a:lnTo>
                    <a:pt x="0" y="0"/>
                  </a:lnTo>
                  <a:close/>
                </a:path>
              </a:pathLst>
            </a:custGeom>
            <a:solidFill>
              <a:srgbClr val="1E4E7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3" name="Google Shape;603;p35"/>
            <p:cNvSpPr/>
            <p:nvPr/>
          </p:nvSpPr>
          <p:spPr>
            <a:xfrm>
              <a:off x="4456113" y="3546475"/>
              <a:ext cx="200025" cy="114300"/>
            </a:xfrm>
            <a:prstGeom prst="ellipse">
              <a:avLst/>
            </a:prstGeom>
            <a:solidFill>
              <a:srgbClr val="59595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4" name="Google Shape;604;p35"/>
            <p:cNvSpPr/>
            <p:nvPr/>
          </p:nvSpPr>
          <p:spPr>
            <a:xfrm>
              <a:off x="4278313" y="3602038"/>
              <a:ext cx="585788" cy="788987"/>
            </a:xfrm>
            <a:custGeom>
              <a:rect b="b" l="l" r="r" t="t"/>
              <a:pathLst>
                <a:path extrusionOk="0" h="174" w="129">
                  <a:moveTo>
                    <a:pt x="0" y="134"/>
                  </a:moveTo>
                  <a:cubicBezTo>
                    <a:pt x="0" y="153"/>
                    <a:pt x="27" y="171"/>
                    <a:pt x="61" y="173"/>
                  </a:cubicBezTo>
                  <a:cubicBezTo>
                    <a:pt x="102" y="174"/>
                    <a:pt x="129" y="153"/>
                    <a:pt x="129" y="134"/>
                  </a:cubicBezTo>
                  <a:cubicBezTo>
                    <a:pt x="129" y="0"/>
                    <a:pt x="129" y="0"/>
                    <a:pt x="129" y="0"/>
                  </a:cubicBezTo>
                  <a:cubicBezTo>
                    <a:pt x="129" y="19"/>
                    <a:pt x="102" y="40"/>
                    <a:pt x="61" y="38"/>
                  </a:cubicBezTo>
                  <a:cubicBezTo>
                    <a:pt x="27" y="37"/>
                    <a:pt x="0" y="19"/>
                    <a:pt x="0" y="0"/>
                  </a:cubicBezTo>
                  <a:lnTo>
                    <a:pt x="0" y="134"/>
                  </a:lnTo>
                  <a:close/>
                </a:path>
              </a:pathLst>
            </a:custGeom>
            <a:gradFill>
              <a:gsLst>
                <a:gs pos="0">
                  <a:srgbClr val="44546B"/>
                </a:gs>
                <a:gs pos="50000">
                  <a:srgbClr val="D8D8D8"/>
                </a:gs>
                <a:gs pos="100000">
                  <a:srgbClr val="44546B"/>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05" name="Google Shape;605;p35"/>
          <p:cNvGrpSpPr/>
          <p:nvPr/>
        </p:nvGrpSpPr>
        <p:grpSpPr>
          <a:xfrm>
            <a:off x="5710768" y="3526367"/>
            <a:ext cx="2362200" cy="1305984"/>
            <a:chOff x="4283076" y="2559050"/>
            <a:chExt cx="1771650" cy="979488"/>
          </a:xfrm>
        </p:grpSpPr>
        <p:sp>
          <p:nvSpPr>
            <p:cNvPr id="606" name="Google Shape;606;p35"/>
            <p:cNvSpPr/>
            <p:nvPr/>
          </p:nvSpPr>
          <p:spPr>
            <a:xfrm>
              <a:off x="4283076" y="2559050"/>
              <a:ext cx="1771650" cy="792162"/>
            </a:xfrm>
            <a:custGeom>
              <a:rect b="b" l="l" r="r" t="t"/>
              <a:pathLst>
                <a:path extrusionOk="0" h="175" w="390">
                  <a:moveTo>
                    <a:pt x="390" y="0"/>
                  </a:moveTo>
                  <a:cubicBezTo>
                    <a:pt x="69" y="0"/>
                    <a:pt x="69" y="0"/>
                    <a:pt x="69" y="0"/>
                  </a:cubicBezTo>
                  <a:cubicBezTo>
                    <a:pt x="21" y="0"/>
                    <a:pt x="0" y="22"/>
                    <a:pt x="0" y="41"/>
                  </a:cubicBezTo>
                  <a:cubicBezTo>
                    <a:pt x="0" y="175"/>
                    <a:pt x="0" y="175"/>
                    <a:pt x="0" y="175"/>
                  </a:cubicBezTo>
                  <a:cubicBezTo>
                    <a:pt x="0" y="156"/>
                    <a:pt x="21" y="134"/>
                    <a:pt x="69" y="134"/>
                  </a:cubicBezTo>
                  <a:cubicBezTo>
                    <a:pt x="379" y="134"/>
                    <a:pt x="379" y="134"/>
                    <a:pt x="379" y="134"/>
                  </a:cubicBezTo>
                  <a:cubicBezTo>
                    <a:pt x="390" y="0"/>
                    <a:pt x="390" y="0"/>
                    <a:pt x="390" y="0"/>
                  </a:cubicBezTo>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7" name="Google Shape;607;p35"/>
            <p:cNvSpPr/>
            <p:nvPr/>
          </p:nvSpPr>
          <p:spPr>
            <a:xfrm>
              <a:off x="4324351" y="2590800"/>
              <a:ext cx="544513" cy="312737"/>
            </a:xfrm>
            <a:prstGeom prst="ellipse">
              <a:avLst/>
            </a:pr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8" name="Google Shape;608;p35"/>
            <p:cNvSpPr/>
            <p:nvPr/>
          </p:nvSpPr>
          <p:spPr>
            <a:xfrm>
              <a:off x="4356101" y="2622550"/>
              <a:ext cx="481013" cy="249237"/>
            </a:xfrm>
            <a:prstGeom prst="ellipse">
              <a:avLst/>
            </a:prstGeom>
            <a:solidFill>
              <a:srgbClr val="D8D8D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09" name="Google Shape;609;p35"/>
            <p:cNvSpPr/>
            <p:nvPr/>
          </p:nvSpPr>
          <p:spPr>
            <a:xfrm>
              <a:off x="4324351" y="2744788"/>
              <a:ext cx="544513" cy="765175"/>
            </a:xfrm>
            <a:custGeom>
              <a:rect b="b" l="l" r="r" t="t"/>
              <a:pathLst>
                <a:path extrusionOk="0" h="169" w="120">
                  <a:moveTo>
                    <a:pt x="120" y="0"/>
                  </a:moveTo>
                  <a:cubicBezTo>
                    <a:pt x="120" y="19"/>
                    <a:pt x="93" y="35"/>
                    <a:pt x="60" y="35"/>
                  </a:cubicBezTo>
                  <a:cubicBezTo>
                    <a:pt x="27" y="35"/>
                    <a:pt x="0" y="19"/>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E9FD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0" name="Google Shape;610;p35"/>
            <p:cNvSpPr/>
            <p:nvPr/>
          </p:nvSpPr>
          <p:spPr>
            <a:xfrm>
              <a:off x="4497388" y="2689225"/>
              <a:ext cx="200025" cy="119062"/>
            </a:xfrm>
            <a:prstGeom prst="ellipse">
              <a:avLst/>
            </a:prstGeom>
            <a:solidFill>
              <a:srgbClr val="59595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1" name="Google Shape;611;p35"/>
            <p:cNvSpPr/>
            <p:nvPr/>
          </p:nvSpPr>
          <p:spPr>
            <a:xfrm>
              <a:off x="4324351" y="2744788"/>
              <a:ext cx="544513" cy="765175"/>
            </a:xfrm>
            <a:custGeom>
              <a:rect b="b" l="l" r="r" t="t"/>
              <a:pathLst>
                <a:path extrusionOk="0" h="169" w="120">
                  <a:moveTo>
                    <a:pt x="120" y="0"/>
                  </a:moveTo>
                  <a:cubicBezTo>
                    <a:pt x="120" y="0"/>
                    <a:pt x="120" y="0"/>
                    <a:pt x="120" y="0"/>
                  </a:cubicBezTo>
                  <a:cubicBezTo>
                    <a:pt x="120" y="19"/>
                    <a:pt x="93" y="35"/>
                    <a:pt x="60" y="35"/>
                  </a:cubicBezTo>
                  <a:cubicBezTo>
                    <a:pt x="27" y="35"/>
                    <a:pt x="0" y="19"/>
                    <a:pt x="0" y="0"/>
                  </a:cubicBezTo>
                  <a:cubicBezTo>
                    <a:pt x="0" y="0"/>
                    <a:pt x="0" y="0"/>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833C0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2" name="Google Shape;612;p35"/>
            <p:cNvSpPr/>
            <p:nvPr/>
          </p:nvSpPr>
          <p:spPr>
            <a:xfrm>
              <a:off x="4283076" y="2744788"/>
              <a:ext cx="585788" cy="793750"/>
            </a:xfrm>
            <a:custGeom>
              <a:rect b="b" l="l" r="r" t="t"/>
              <a:pathLst>
                <a:path extrusionOk="0" h="175" w="129">
                  <a:moveTo>
                    <a:pt x="129" y="134"/>
                  </a:moveTo>
                  <a:cubicBezTo>
                    <a:pt x="129" y="153"/>
                    <a:pt x="102" y="172"/>
                    <a:pt x="69" y="173"/>
                  </a:cubicBezTo>
                  <a:cubicBezTo>
                    <a:pt x="27" y="175"/>
                    <a:pt x="0" y="153"/>
                    <a:pt x="0" y="134"/>
                  </a:cubicBezTo>
                  <a:cubicBezTo>
                    <a:pt x="0" y="0"/>
                    <a:pt x="0" y="0"/>
                    <a:pt x="0" y="0"/>
                  </a:cubicBezTo>
                  <a:cubicBezTo>
                    <a:pt x="0" y="19"/>
                    <a:pt x="27" y="41"/>
                    <a:pt x="69" y="39"/>
                  </a:cubicBezTo>
                  <a:cubicBezTo>
                    <a:pt x="102" y="38"/>
                    <a:pt x="129" y="19"/>
                    <a:pt x="129" y="0"/>
                  </a:cubicBezTo>
                  <a:lnTo>
                    <a:pt x="129" y="134"/>
                  </a:lnTo>
                  <a:close/>
                </a:path>
              </a:pathLst>
            </a:custGeom>
            <a:gradFill>
              <a:gsLst>
                <a:gs pos="0">
                  <a:srgbClr val="5C9AD3"/>
                </a:gs>
                <a:gs pos="50000">
                  <a:srgbClr val="D8D8D8"/>
                </a:gs>
                <a:gs pos="100000">
                  <a:srgbClr val="5C9AD3"/>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13" name="Google Shape;613;p35"/>
          <p:cNvGrpSpPr/>
          <p:nvPr/>
        </p:nvGrpSpPr>
        <p:grpSpPr>
          <a:xfrm>
            <a:off x="4131735" y="2389717"/>
            <a:ext cx="2353733" cy="1299632"/>
            <a:chOff x="3098801" y="1706563"/>
            <a:chExt cx="1765300" cy="974724"/>
          </a:xfrm>
        </p:grpSpPr>
        <p:sp>
          <p:nvSpPr>
            <p:cNvPr id="614" name="Google Shape;614;p35"/>
            <p:cNvSpPr/>
            <p:nvPr/>
          </p:nvSpPr>
          <p:spPr>
            <a:xfrm>
              <a:off x="3098801" y="1706563"/>
              <a:ext cx="1765300" cy="792162"/>
            </a:xfrm>
            <a:custGeom>
              <a:rect b="b" l="l" r="r" t="t"/>
              <a:pathLst>
                <a:path extrusionOk="0" h="175" w="389">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5" name="Google Shape;615;p35"/>
            <p:cNvSpPr/>
            <p:nvPr/>
          </p:nvSpPr>
          <p:spPr>
            <a:xfrm>
              <a:off x="4278313" y="1735931"/>
              <a:ext cx="550863" cy="312737"/>
            </a:xfrm>
            <a:prstGeom prst="ellipse">
              <a:avLst/>
            </a:prstGeom>
            <a:solidFill>
              <a:srgbClr val="A5A5A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6" name="Google Shape;616;p35"/>
            <p:cNvSpPr/>
            <p:nvPr/>
          </p:nvSpPr>
          <p:spPr>
            <a:xfrm>
              <a:off x="4314826" y="1772444"/>
              <a:ext cx="481013" cy="244475"/>
            </a:xfrm>
            <a:prstGeom prst="ellipse">
              <a:avLst/>
            </a:prstGeom>
            <a:solidFill>
              <a:srgbClr val="D8D8D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7" name="Google Shape;617;p35"/>
            <p:cNvSpPr/>
            <p:nvPr/>
          </p:nvSpPr>
          <p:spPr>
            <a:xfrm>
              <a:off x="4278313" y="1892300"/>
              <a:ext cx="550863" cy="765175"/>
            </a:xfrm>
            <a:custGeom>
              <a:rect b="b" l="l" r="r" t="t"/>
              <a:pathLst>
                <a:path extrusionOk="0" h="169" w="121">
                  <a:moveTo>
                    <a:pt x="0" y="0"/>
                  </a:moveTo>
                  <a:cubicBezTo>
                    <a:pt x="0" y="19"/>
                    <a:pt x="27" y="34"/>
                    <a:pt x="61" y="34"/>
                  </a:cubicBezTo>
                  <a:cubicBezTo>
                    <a:pt x="94" y="34"/>
                    <a:pt x="121" y="19"/>
                    <a:pt x="121" y="0"/>
                  </a:cubicBezTo>
                  <a:cubicBezTo>
                    <a:pt x="121" y="134"/>
                    <a:pt x="121" y="134"/>
                    <a:pt x="121" y="134"/>
                  </a:cubicBezTo>
                  <a:cubicBezTo>
                    <a:pt x="121" y="153"/>
                    <a:pt x="94" y="169"/>
                    <a:pt x="61" y="169"/>
                  </a:cubicBezTo>
                  <a:cubicBezTo>
                    <a:pt x="27" y="169"/>
                    <a:pt x="0" y="153"/>
                    <a:pt x="0" y="134"/>
                  </a:cubicBezTo>
                  <a:cubicBezTo>
                    <a:pt x="0" y="0"/>
                    <a:pt x="0" y="0"/>
                    <a:pt x="0" y="0"/>
                  </a:cubicBezTo>
                </a:path>
              </a:pathLst>
            </a:custGeom>
            <a:solidFill>
              <a:srgbClr val="FEFAD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8" name="Google Shape;618;p35"/>
            <p:cNvSpPr/>
            <p:nvPr/>
          </p:nvSpPr>
          <p:spPr>
            <a:xfrm>
              <a:off x="4456113" y="1836738"/>
              <a:ext cx="200025" cy="114300"/>
            </a:xfrm>
            <a:prstGeom prst="ellipse">
              <a:avLst/>
            </a:prstGeom>
            <a:solidFill>
              <a:srgbClr val="59595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19" name="Google Shape;619;p35"/>
            <p:cNvSpPr/>
            <p:nvPr/>
          </p:nvSpPr>
          <p:spPr>
            <a:xfrm>
              <a:off x="4278313" y="1892300"/>
              <a:ext cx="550863" cy="765175"/>
            </a:xfrm>
            <a:custGeom>
              <a:rect b="b" l="l" r="r" t="t"/>
              <a:pathLst>
                <a:path extrusionOk="0" h="169" w="121">
                  <a:moveTo>
                    <a:pt x="121" y="0"/>
                  </a:moveTo>
                  <a:cubicBezTo>
                    <a:pt x="121" y="0"/>
                    <a:pt x="121" y="0"/>
                    <a:pt x="121" y="0"/>
                  </a:cubicBezTo>
                  <a:cubicBezTo>
                    <a:pt x="121" y="19"/>
                    <a:pt x="94" y="34"/>
                    <a:pt x="61" y="34"/>
                  </a:cubicBezTo>
                  <a:cubicBezTo>
                    <a:pt x="27" y="34"/>
                    <a:pt x="0" y="19"/>
                    <a:pt x="0" y="0"/>
                  </a:cubicBezTo>
                  <a:cubicBezTo>
                    <a:pt x="0" y="0"/>
                    <a:pt x="0" y="0"/>
                    <a:pt x="0" y="0"/>
                  </a:cubicBezTo>
                  <a:cubicBezTo>
                    <a:pt x="0" y="134"/>
                    <a:pt x="0" y="134"/>
                    <a:pt x="0" y="134"/>
                  </a:cubicBezTo>
                  <a:cubicBezTo>
                    <a:pt x="0" y="153"/>
                    <a:pt x="27" y="169"/>
                    <a:pt x="61" y="169"/>
                  </a:cubicBezTo>
                  <a:cubicBezTo>
                    <a:pt x="94" y="169"/>
                    <a:pt x="121" y="153"/>
                    <a:pt x="121" y="134"/>
                  </a:cubicBezTo>
                  <a:cubicBezTo>
                    <a:pt x="121" y="0"/>
                    <a:pt x="121" y="0"/>
                    <a:pt x="121" y="0"/>
                  </a:cubicBezTo>
                </a:path>
              </a:pathLst>
            </a:custGeom>
            <a:solidFill>
              <a:srgbClr val="525252"/>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20" name="Google Shape;620;p35"/>
            <p:cNvSpPr/>
            <p:nvPr/>
          </p:nvSpPr>
          <p:spPr>
            <a:xfrm>
              <a:off x="4278313" y="1892300"/>
              <a:ext cx="585788" cy="788987"/>
            </a:xfrm>
            <a:custGeom>
              <a:rect b="b" l="l" r="r" t="t"/>
              <a:pathLst>
                <a:path extrusionOk="0" h="174" w="129">
                  <a:moveTo>
                    <a:pt x="0" y="134"/>
                  </a:moveTo>
                  <a:cubicBezTo>
                    <a:pt x="0" y="153"/>
                    <a:pt x="27" y="172"/>
                    <a:pt x="61" y="173"/>
                  </a:cubicBezTo>
                  <a:cubicBezTo>
                    <a:pt x="102" y="174"/>
                    <a:pt x="129" y="153"/>
                    <a:pt x="129" y="134"/>
                  </a:cubicBezTo>
                  <a:cubicBezTo>
                    <a:pt x="129" y="0"/>
                    <a:pt x="129" y="0"/>
                    <a:pt x="129" y="0"/>
                  </a:cubicBezTo>
                  <a:cubicBezTo>
                    <a:pt x="129" y="19"/>
                    <a:pt x="102" y="40"/>
                    <a:pt x="61" y="39"/>
                  </a:cubicBezTo>
                  <a:cubicBezTo>
                    <a:pt x="27" y="38"/>
                    <a:pt x="0" y="19"/>
                    <a:pt x="0" y="0"/>
                  </a:cubicBezTo>
                  <a:lnTo>
                    <a:pt x="0" y="134"/>
                  </a:lnTo>
                  <a:close/>
                </a:path>
              </a:pathLst>
            </a:custGeom>
            <a:gradFill>
              <a:gsLst>
                <a:gs pos="0">
                  <a:srgbClr val="FE4A1E"/>
                </a:gs>
                <a:gs pos="50000">
                  <a:srgbClr val="D8D8D8"/>
                </a:gs>
                <a:gs pos="100000">
                  <a:srgbClr val="FE4A1E"/>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21" name="Google Shape;621;p35"/>
          <p:cNvGrpSpPr/>
          <p:nvPr/>
        </p:nvGrpSpPr>
        <p:grpSpPr>
          <a:xfrm>
            <a:off x="5736169" y="1236134"/>
            <a:ext cx="732367" cy="1316565"/>
            <a:chOff x="4302126" y="841376"/>
            <a:chExt cx="549275" cy="987424"/>
          </a:xfrm>
        </p:grpSpPr>
        <p:sp>
          <p:nvSpPr>
            <p:cNvPr id="622" name="Google Shape;622;p35"/>
            <p:cNvSpPr/>
            <p:nvPr/>
          </p:nvSpPr>
          <p:spPr>
            <a:xfrm>
              <a:off x="4310062" y="841376"/>
              <a:ext cx="531813" cy="661987"/>
            </a:xfrm>
            <a:custGeom>
              <a:rect b="b" l="l" r="r" t="t"/>
              <a:pathLst>
                <a:path extrusionOk="0" h="146" w="117">
                  <a:moveTo>
                    <a:pt x="61" y="0"/>
                  </a:moveTo>
                  <a:cubicBezTo>
                    <a:pt x="56" y="0"/>
                    <a:pt x="56" y="0"/>
                    <a:pt x="56" y="0"/>
                  </a:cubicBezTo>
                  <a:cubicBezTo>
                    <a:pt x="25" y="0"/>
                    <a:pt x="0" y="25"/>
                    <a:pt x="0" y="56"/>
                  </a:cubicBezTo>
                  <a:cubicBezTo>
                    <a:pt x="0" y="115"/>
                    <a:pt x="0" y="115"/>
                    <a:pt x="0" y="115"/>
                  </a:cubicBezTo>
                  <a:cubicBezTo>
                    <a:pt x="0" y="115"/>
                    <a:pt x="0" y="115"/>
                    <a:pt x="0" y="115"/>
                  </a:cubicBezTo>
                  <a:cubicBezTo>
                    <a:pt x="2" y="132"/>
                    <a:pt x="27" y="146"/>
                    <a:pt x="59" y="146"/>
                  </a:cubicBezTo>
                  <a:cubicBezTo>
                    <a:pt x="90" y="146"/>
                    <a:pt x="115" y="132"/>
                    <a:pt x="117" y="115"/>
                  </a:cubicBezTo>
                  <a:cubicBezTo>
                    <a:pt x="117" y="115"/>
                    <a:pt x="117" y="115"/>
                    <a:pt x="117" y="115"/>
                  </a:cubicBezTo>
                  <a:cubicBezTo>
                    <a:pt x="117" y="56"/>
                    <a:pt x="117" y="56"/>
                    <a:pt x="117" y="56"/>
                  </a:cubicBezTo>
                  <a:cubicBezTo>
                    <a:pt x="117" y="25"/>
                    <a:pt x="92" y="0"/>
                    <a:pt x="61" y="0"/>
                  </a:cubicBezTo>
                  <a:close/>
                </a:path>
              </a:pathLst>
            </a:custGeom>
            <a:gradFill>
              <a:gsLst>
                <a:gs pos="0">
                  <a:srgbClr val="7F7F7F"/>
                </a:gs>
                <a:gs pos="50000">
                  <a:srgbClr val="D8D8D8"/>
                </a:gs>
                <a:gs pos="100000">
                  <a:srgbClr val="7F7F7F"/>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23" name="Google Shape;623;p35"/>
            <p:cNvSpPr/>
            <p:nvPr/>
          </p:nvSpPr>
          <p:spPr>
            <a:xfrm>
              <a:off x="4302126" y="1360488"/>
              <a:ext cx="549275" cy="468312"/>
            </a:xfrm>
            <a:custGeom>
              <a:rect b="b" l="l" r="r" t="t"/>
              <a:pathLst>
                <a:path extrusionOk="0" h="103" w="121">
                  <a:moveTo>
                    <a:pt x="121" y="0"/>
                  </a:moveTo>
                  <a:cubicBezTo>
                    <a:pt x="121" y="19"/>
                    <a:pt x="94" y="34"/>
                    <a:pt x="61" y="34"/>
                  </a:cubicBezTo>
                  <a:cubicBezTo>
                    <a:pt x="27" y="34"/>
                    <a:pt x="0" y="19"/>
                    <a:pt x="0" y="0"/>
                  </a:cubicBezTo>
                  <a:cubicBezTo>
                    <a:pt x="0" y="69"/>
                    <a:pt x="0" y="69"/>
                    <a:pt x="0" y="69"/>
                  </a:cubicBezTo>
                  <a:cubicBezTo>
                    <a:pt x="0" y="88"/>
                    <a:pt x="27" y="103"/>
                    <a:pt x="61" y="103"/>
                  </a:cubicBezTo>
                  <a:cubicBezTo>
                    <a:pt x="94" y="103"/>
                    <a:pt x="121" y="88"/>
                    <a:pt x="121" y="69"/>
                  </a:cubicBezTo>
                  <a:lnTo>
                    <a:pt x="121" y="0"/>
                  </a:lnTo>
                  <a:close/>
                </a:path>
              </a:pathLst>
            </a:custGeom>
            <a:gradFill>
              <a:gsLst>
                <a:gs pos="0">
                  <a:srgbClr val="BFBFBF"/>
                </a:gs>
                <a:gs pos="50000">
                  <a:srgbClr val="D8D8D8"/>
                </a:gs>
                <a:gs pos="100000">
                  <a:srgbClr val="BFBFBF"/>
                </a:gs>
              </a:gsLst>
              <a:lin ang="0" scaled="0"/>
            </a:gra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24" name="Google Shape;624;p35"/>
            <p:cNvSpPr/>
            <p:nvPr/>
          </p:nvSpPr>
          <p:spPr>
            <a:xfrm>
              <a:off x="4302126" y="1333500"/>
              <a:ext cx="549275" cy="195262"/>
            </a:xfrm>
            <a:custGeom>
              <a:rect b="b" l="l" r="r" t="t"/>
              <a:pathLst>
                <a:path extrusionOk="0" h="43" w="121">
                  <a:moveTo>
                    <a:pt x="119" y="0"/>
                  </a:moveTo>
                  <a:cubicBezTo>
                    <a:pt x="119" y="4"/>
                    <a:pt x="119" y="4"/>
                    <a:pt x="119" y="4"/>
                  </a:cubicBezTo>
                  <a:cubicBezTo>
                    <a:pt x="119" y="8"/>
                    <a:pt x="119" y="8"/>
                    <a:pt x="119" y="8"/>
                  </a:cubicBezTo>
                  <a:cubicBezTo>
                    <a:pt x="119" y="25"/>
                    <a:pt x="91" y="39"/>
                    <a:pt x="61" y="39"/>
                  </a:cubicBezTo>
                  <a:cubicBezTo>
                    <a:pt x="30" y="39"/>
                    <a:pt x="2" y="25"/>
                    <a:pt x="2" y="8"/>
                  </a:cubicBezTo>
                  <a:cubicBezTo>
                    <a:pt x="2" y="4"/>
                    <a:pt x="2" y="4"/>
                    <a:pt x="2" y="4"/>
                  </a:cubicBezTo>
                  <a:cubicBezTo>
                    <a:pt x="2" y="0"/>
                    <a:pt x="2" y="0"/>
                    <a:pt x="2" y="0"/>
                  </a:cubicBezTo>
                  <a:cubicBezTo>
                    <a:pt x="1" y="2"/>
                    <a:pt x="0" y="5"/>
                    <a:pt x="0" y="8"/>
                  </a:cubicBezTo>
                  <a:cubicBezTo>
                    <a:pt x="0" y="27"/>
                    <a:pt x="27" y="43"/>
                    <a:pt x="61" y="43"/>
                  </a:cubicBezTo>
                  <a:cubicBezTo>
                    <a:pt x="94" y="43"/>
                    <a:pt x="121" y="27"/>
                    <a:pt x="121" y="8"/>
                  </a:cubicBezTo>
                  <a:cubicBezTo>
                    <a:pt x="121" y="5"/>
                    <a:pt x="120" y="2"/>
                    <a:pt x="119" y="0"/>
                  </a:cubicBezTo>
                  <a:close/>
                </a:path>
              </a:pathLst>
            </a:custGeom>
            <a:solidFill>
              <a:srgbClr val="59595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625" name="Google Shape;625;p35"/>
          <p:cNvSpPr txBox="1"/>
          <p:nvPr/>
        </p:nvSpPr>
        <p:spPr>
          <a:xfrm>
            <a:off x="7149047" y="3632201"/>
            <a:ext cx="74732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ndara"/>
                <a:ea typeface="Candara"/>
                <a:cs typeface="Candara"/>
                <a:sym typeface="Candara"/>
              </a:rPr>
              <a:t>Lorem</a:t>
            </a:r>
            <a:endParaRPr/>
          </a:p>
          <a:p>
            <a:pPr indent="0" lvl="0" marL="0" marR="0" rtl="0" algn="ctr">
              <a:spcBef>
                <a:spcPts val="0"/>
              </a:spcBef>
              <a:spcAft>
                <a:spcPts val="0"/>
              </a:spcAft>
              <a:buNone/>
            </a:pPr>
            <a:r>
              <a:rPr lang="en-US" sz="1600">
                <a:solidFill>
                  <a:schemeClr val="lt1"/>
                </a:solidFill>
                <a:latin typeface="Candara"/>
                <a:ea typeface="Candara"/>
                <a:cs typeface="Candara"/>
                <a:sym typeface="Candara"/>
              </a:rPr>
              <a:t>Ipsum</a:t>
            </a:r>
            <a:endParaRPr sz="1467">
              <a:solidFill>
                <a:schemeClr val="lt1"/>
              </a:solidFill>
              <a:latin typeface="Candara"/>
              <a:ea typeface="Candara"/>
              <a:cs typeface="Candara"/>
              <a:sym typeface="Candara"/>
            </a:endParaRPr>
          </a:p>
        </p:txBody>
      </p:sp>
      <p:sp>
        <p:nvSpPr>
          <p:cNvPr id="626" name="Google Shape;626;p35"/>
          <p:cNvSpPr txBox="1"/>
          <p:nvPr/>
        </p:nvSpPr>
        <p:spPr>
          <a:xfrm>
            <a:off x="4291547" y="2476501"/>
            <a:ext cx="74732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ndara"/>
                <a:ea typeface="Candara"/>
                <a:cs typeface="Candara"/>
                <a:sym typeface="Candara"/>
              </a:rPr>
              <a:t>Lorem</a:t>
            </a:r>
            <a:endParaRPr/>
          </a:p>
          <a:p>
            <a:pPr indent="0" lvl="0" marL="0" marR="0" rtl="0" algn="ctr">
              <a:spcBef>
                <a:spcPts val="0"/>
              </a:spcBef>
              <a:spcAft>
                <a:spcPts val="0"/>
              </a:spcAft>
              <a:buNone/>
            </a:pPr>
            <a:r>
              <a:rPr lang="en-US" sz="1600">
                <a:solidFill>
                  <a:schemeClr val="lt1"/>
                </a:solidFill>
                <a:latin typeface="Candara"/>
                <a:ea typeface="Candara"/>
                <a:cs typeface="Candara"/>
                <a:sym typeface="Candara"/>
              </a:rPr>
              <a:t>Ipsum</a:t>
            </a:r>
            <a:endParaRPr sz="1467">
              <a:solidFill>
                <a:schemeClr val="lt1"/>
              </a:solidFill>
              <a:latin typeface="Candara"/>
              <a:ea typeface="Candara"/>
              <a:cs typeface="Candara"/>
              <a:sym typeface="Candara"/>
            </a:endParaRPr>
          </a:p>
        </p:txBody>
      </p:sp>
      <p:sp>
        <p:nvSpPr>
          <p:cNvPr id="627" name="Google Shape;627;p35"/>
          <p:cNvSpPr txBox="1"/>
          <p:nvPr/>
        </p:nvSpPr>
        <p:spPr>
          <a:xfrm>
            <a:off x="4291547" y="4762501"/>
            <a:ext cx="74732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ndara"/>
                <a:ea typeface="Candara"/>
                <a:cs typeface="Candara"/>
                <a:sym typeface="Candara"/>
              </a:rPr>
              <a:t>Lorem</a:t>
            </a:r>
            <a:endParaRPr/>
          </a:p>
          <a:p>
            <a:pPr indent="0" lvl="0" marL="0" marR="0" rtl="0" algn="ctr">
              <a:spcBef>
                <a:spcPts val="0"/>
              </a:spcBef>
              <a:spcAft>
                <a:spcPts val="0"/>
              </a:spcAft>
              <a:buNone/>
            </a:pPr>
            <a:r>
              <a:rPr lang="en-US" sz="1600">
                <a:solidFill>
                  <a:schemeClr val="lt1"/>
                </a:solidFill>
                <a:latin typeface="Candara"/>
                <a:ea typeface="Candara"/>
                <a:cs typeface="Candara"/>
                <a:sym typeface="Candara"/>
              </a:rPr>
              <a:t>Ipsum</a:t>
            </a:r>
            <a:endParaRPr sz="1467">
              <a:solidFill>
                <a:schemeClr val="lt1"/>
              </a:solidFill>
              <a:latin typeface="Candara"/>
              <a:ea typeface="Candara"/>
              <a:cs typeface="Candara"/>
              <a:sym typeface="Candara"/>
            </a:endParaRPr>
          </a:p>
        </p:txBody>
      </p:sp>
      <p:sp>
        <p:nvSpPr>
          <p:cNvPr id="628" name="Google Shape;628;p35"/>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629" name="Google Shape;629;p35"/>
          <p:cNvSpPr txBox="1"/>
          <p:nvPr/>
        </p:nvSpPr>
        <p:spPr>
          <a:xfrm>
            <a:off x="8341787" y="3430496"/>
            <a:ext cx="3162641"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a:t>
            </a:r>
            <a:endParaRPr/>
          </a:p>
        </p:txBody>
      </p:sp>
      <p:sp>
        <p:nvSpPr>
          <p:cNvPr id="630" name="Google Shape;630;p35"/>
          <p:cNvSpPr txBox="1"/>
          <p:nvPr/>
        </p:nvSpPr>
        <p:spPr>
          <a:xfrm>
            <a:off x="671633" y="2304571"/>
            <a:ext cx="3162641" cy="898708"/>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a:t>
            </a:r>
            <a:endParaRPr/>
          </a:p>
        </p:txBody>
      </p:sp>
      <p:sp>
        <p:nvSpPr>
          <p:cNvPr id="631" name="Google Shape;631;p35"/>
          <p:cNvSpPr txBox="1"/>
          <p:nvPr/>
        </p:nvSpPr>
        <p:spPr>
          <a:xfrm>
            <a:off x="711748" y="4582583"/>
            <a:ext cx="3162641" cy="898708"/>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a:t>
            </a:r>
            <a:endParaRPr/>
          </a:p>
        </p:txBody>
      </p:sp>
      <p:grpSp>
        <p:nvGrpSpPr>
          <p:cNvPr id="632" name="Google Shape;632;p35"/>
          <p:cNvGrpSpPr/>
          <p:nvPr/>
        </p:nvGrpSpPr>
        <p:grpSpPr>
          <a:xfrm>
            <a:off x="5172766" y="2563284"/>
            <a:ext cx="271669" cy="457200"/>
            <a:chOff x="533400" y="2800350"/>
            <a:chExt cx="325437" cy="547687"/>
          </a:xfrm>
        </p:grpSpPr>
        <p:sp>
          <p:nvSpPr>
            <p:cNvPr id="633" name="Google Shape;633;p35"/>
            <p:cNvSpPr/>
            <p:nvPr/>
          </p:nvSpPr>
          <p:spPr>
            <a:xfrm>
              <a:off x="533400" y="2800350"/>
              <a:ext cx="325437" cy="547687"/>
            </a:xfrm>
            <a:custGeom>
              <a:rect b="b" l="l" r="r" t="t"/>
              <a:pathLst>
                <a:path extrusionOk="0" h="206" w="122">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34" name="Google Shape;634;p35"/>
            <p:cNvSpPr/>
            <p:nvPr/>
          </p:nvSpPr>
          <p:spPr>
            <a:xfrm>
              <a:off x="600075" y="3140075"/>
              <a:ext cx="42862" cy="117475"/>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35" name="Google Shape;635;p35"/>
            <p:cNvSpPr/>
            <p:nvPr/>
          </p:nvSpPr>
          <p:spPr>
            <a:xfrm>
              <a:off x="674687" y="3095625"/>
              <a:ext cx="42862" cy="161925"/>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36" name="Google Shape;636;p35"/>
            <p:cNvSpPr/>
            <p:nvPr/>
          </p:nvSpPr>
          <p:spPr>
            <a:xfrm>
              <a:off x="749300" y="3049587"/>
              <a:ext cx="42862" cy="207962"/>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37" name="Google Shape;637;p35"/>
          <p:cNvGrpSpPr/>
          <p:nvPr/>
        </p:nvGrpSpPr>
        <p:grpSpPr>
          <a:xfrm>
            <a:off x="6596593" y="3750516"/>
            <a:ext cx="457200" cy="348144"/>
            <a:chOff x="3694113" y="3481388"/>
            <a:chExt cx="173038" cy="131763"/>
          </a:xfrm>
        </p:grpSpPr>
        <p:sp>
          <p:nvSpPr>
            <p:cNvPr id="638" name="Google Shape;638;p35"/>
            <p:cNvSpPr/>
            <p:nvPr/>
          </p:nvSpPr>
          <p:spPr>
            <a:xfrm>
              <a:off x="3694113" y="3481388"/>
              <a:ext cx="173038" cy="131763"/>
            </a:xfrm>
            <a:custGeom>
              <a:rect b="b" l="l" r="r" t="t"/>
              <a:pathLst>
                <a:path extrusionOk="0" h="23" w="30">
                  <a:moveTo>
                    <a:pt x="27" y="0"/>
                  </a:moveTo>
                  <a:cubicBezTo>
                    <a:pt x="3" y="0"/>
                    <a:pt x="3" y="0"/>
                    <a:pt x="3" y="0"/>
                  </a:cubicBezTo>
                  <a:cubicBezTo>
                    <a:pt x="1" y="0"/>
                    <a:pt x="0" y="1"/>
                    <a:pt x="0" y="3"/>
                  </a:cubicBezTo>
                  <a:cubicBezTo>
                    <a:pt x="0" y="17"/>
                    <a:pt x="0" y="17"/>
                    <a:pt x="0" y="17"/>
                  </a:cubicBezTo>
                  <a:cubicBezTo>
                    <a:pt x="0" y="19"/>
                    <a:pt x="1" y="20"/>
                    <a:pt x="3" y="20"/>
                  </a:cubicBezTo>
                  <a:cubicBezTo>
                    <a:pt x="10" y="20"/>
                    <a:pt x="10" y="20"/>
                    <a:pt x="10" y="20"/>
                  </a:cubicBezTo>
                  <a:cubicBezTo>
                    <a:pt x="9" y="20"/>
                    <a:pt x="9" y="20"/>
                    <a:pt x="9" y="21"/>
                  </a:cubicBezTo>
                  <a:cubicBezTo>
                    <a:pt x="5" y="21"/>
                    <a:pt x="5" y="21"/>
                    <a:pt x="5" y="21"/>
                  </a:cubicBezTo>
                  <a:cubicBezTo>
                    <a:pt x="4" y="21"/>
                    <a:pt x="3" y="21"/>
                    <a:pt x="3" y="22"/>
                  </a:cubicBezTo>
                  <a:cubicBezTo>
                    <a:pt x="3" y="22"/>
                    <a:pt x="4" y="23"/>
                    <a:pt x="5" y="23"/>
                  </a:cubicBezTo>
                  <a:cubicBezTo>
                    <a:pt x="25" y="23"/>
                    <a:pt x="25" y="23"/>
                    <a:pt x="25" y="23"/>
                  </a:cubicBezTo>
                  <a:cubicBezTo>
                    <a:pt x="26" y="23"/>
                    <a:pt x="27" y="22"/>
                    <a:pt x="27" y="22"/>
                  </a:cubicBezTo>
                  <a:cubicBezTo>
                    <a:pt x="27" y="21"/>
                    <a:pt x="26" y="21"/>
                    <a:pt x="25" y="21"/>
                  </a:cubicBezTo>
                  <a:cubicBezTo>
                    <a:pt x="21" y="21"/>
                    <a:pt x="21" y="21"/>
                    <a:pt x="21" y="21"/>
                  </a:cubicBezTo>
                  <a:cubicBezTo>
                    <a:pt x="21" y="20"/>
                    <a:pt x="20" y="20"/>
                    <a:pt x="20" y="20"/>
                  </a:cubicBezTo>
                  <a:cubicBezTo>
                    <a:pt x="27" y="20"/>
                    <a:pt x="27" y="20"/>
                    <a:pt x="27" y="20"/>
                  </a:cubicBezTo>
                  <a:cubicBezTo>
                    <a:pt x="29" y="20"/>
                    <a:pt x="30" y="19"/>
                    <a:pt x="30" y="17"/>
                  </a:cubicBezTo>
                  <a:cubicBezTo>
                    <a:pt x="30" y="3"/>
                    <a:pt x="30" y="3"/>
                    <a:pt x="30" y="3"/>
                  </a:cubicBezTo>
                  <a:cubicBezTo>
                    <a:pt x="30" y="1"/>
                    <a:pt x="29" y="0"/>
                    <a:pt x="27" y="0"/>
                  </a:cubicBezTo>
                  <a:close/>
                  <a:moveTo>
                    <a:pt x="29" y="17"/>
                  </a:moveTo>
                  <a:cubicBezTo>
                    <a:pt x="29" y="18"/>
                    <a:pt x="28" y="18"/>
                    <a:pt x="27" y="18"/>
                  </a:cubicBezTo>
                  <a:cubicBezTo>
                    <a:pt x="3" y="18"/>
                    <a:pt x="3" y="18"/>
                    <a:pt x="3" y="18"/>
                  </a:cubicBezTo>
                  <a:cubicBezTo>
                    <a:pt x="2" y="18"/>
                    <a:pt x="1" y="18"/>
                    <a:pt x="1" y="17"/>
                  </a:cubicBezTo>
                  <a:cubicBezTo>
                    <a:pt x="1" y="3"/>
                    <a:pt x="1" y="3"/>
                    <a:pt x="1" y="3"/>
                  </a:cubicBezTo>
                  <a:cubicBezTo>
                    <a:pt x="1" y="2"/>
                    <a:pt x="2" y="2"/>
                    <a:pt x="3" y="2"/>
                  </a:cubicBezTo>
                  <a:cubicBezTo>
                    <a:pt x="27" y="2"/>
                    <a:pt x="27" y="2"/>
                    <a:pt x="27" y="2"/>
                  </a:cubicBezTo>
                  <a:cubicBezTo>
                    <a:pt x="28" y="2"/>
                    <a:pt x="29" y="2"/>
                    <a:pt x="29" y="3"/>
                  </a:cubicBezTo>
                  <a:lnTo>
                    <a:pt x="29" y="17"/>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39" name="Google Shape;639;p35"/>
            <p:cNvSpPr/>
            <p:nvPr/>
          </p:nvSpPr>
          <p:spPr>
            <a:xfrm>
              <a:off x="3733800" y="3514725"/>
              <a:ext cx="63500" cy="63500"/>
            </a:xfrm>
            <a:custGeom>
              <a:rect b="b" l="l" r="r" t="t"/>
              <a:pathLst>
                <a:path extrusionOk="0" h="11" w="11">
                  <a:moveTo>
                    <a:pt x="11" y="6"/>
                  </a:moveTo>
                  <a:cubicBezTo>
                    <a:pt x="11" y="5"/>
                    <a:pt x="11" y="5"/>
                    <a:pt x="11" y="5"/>
                  </a:cubicBezTo>
                  <a:cubicBezTo>
                    <a:pt x="9" y="5"/>
                    <a:pt x="9" y="5"/>
                    <a:pt x="9" y="5"/>
                  </a:cubicBezTo>
                  <a:cubicBezTo>
                    <a:pt x="9" y="4"/>
                    <a:pt x="9" y="4"/>
                    <a:pt x="9" y="3"/>
                  </a:cubicBezTo>
                  <a:cubicBezTo>
                    <a:pt x="9" y="2"/>
                    <a:pt x="9" y="2"/>
                    <a:pt x="9" y="2"/>
                  </a:cubicBezTo>
                  <a:cubicBezTo>
                    <a:pt x="8" y="1"/>
                    <a:pt x="8" y="1"/>
                    <a:pt x="8" y="1"/>
                  </a:cubicBezTo>
                  <a:cubicBezTo>
                    <a:pt x="8" y="2"/>
                    <a:pt x="8" y="2"/>
                    <a:pt x="8" y="2"/>
                  </a:cubicBezTo>
                  <a:cubicBezTo>
                    <a:pt x="7" y="2"/>
                    <a:pt x="7" y="1"/>
                    <a:pt x="6" y="1"/>
                  </a:cubicBezTo>
                  <a:cubicBezTo>
                    <a:pt x="6" y="0"/>
                    <a:pt x="6" y="0"/>
                    <a:pt x="6" y="0"/>
                  </a:cubicBezTo>
                  <a:cubicBezTo>
                    <a:pt x="5" y="0"/>
                    <a:pt x="5" y="0"/>
                    <a:pt x="5" y="0"/>
                  </a:cubicBezTo>
                  <a:cubicBezTo>
                    <a:pt x="5" y="1"/>
                    <a:pt x="5" y="1"/>
                    <a:pt x="5" y="1"/>
                  </a:cubicBezTo>
                  <a:cubicBezTo>
                    <a:pt x="4" y="1"/>
                    <a:pt x="3" y="2"/>
                    <a:pt x="3" y="2"/>
                  </a:cubicBezTo>
                  <a:cubicBezTo>
                    <a:pt x="2" y="1"/>
                    <a:pt x="2" y="1"/>
                    <a:pt x="2" y="1"/>
                  </a:cubicBezTo>
                  <a:cubicBezTo>
                    <a:pt x="1" y="2"/>
                    <a:pt x="1" y="2"/>
                    <a:pt x="1" y="2"/>
                  </a:cubicBezTo>
                  <a:cubicBezTo>
                    <a:pt x="2" y="3"/>
                    <a:pt x="2" y="3"/>
                    <a:pt x="2" y="3"/>
                  </a:cubicBezTo>
                  <a:cubicBezTo>
                    <a:pt x="1" y="4"/>
                    <a:pt x="1" y="4"/>
                    <a:pt x="1" y="5"/>
                  </a:cubicBezTo>
                  <a:cubicBezTo>
                    <a:pt x="0" y="5"/>
                    <a:pt x="0" y="5"/>
                    <a:pt x="0" y="5"/>
                  </a:cubicBezTo>
                  <a:cubicBezTo>
                    <a:pt x="0" y="6"/>
                    <a:pt x="0" y="6"/>
                    <a:pt x="0" y="6"/>
                  </a:cubicBezTo>
                  <a:cubicBezTo>
                    <a:pt x="1" y="6"/>
                    <a:pt x="1" y="6"/>
                    <a:pt x="1" y="6"/>
                  </a:cubicBezTo>
                  <a:cubicBezTo>
                    <a:pt x="1" y="7"/>
                    <a:pt x="1" y="8"/>
                    <a:pt x="2" y="8"/>
                  </a:cubicBezTo>
                  <a:cubicBezTo>
                    <a:pt x="1" y="9"/>
                    <a:pt x="1" y="9"/>
                    <a:pt x="1" y="9"/>
                  </a:cubicBezTo>
                  <a:cubicBezTo>
                    <a:pt x="2" y="10"/>
                    <a:pt x="2" y="10"/>
                    <a:pt x="2" y="10"/>
                  </a:cubicBezTo>
                  <a:cubicBezTo>
                    <a:pt x="3" y="9"/>
                    <a:pt x="3" y="9"/>
                    <a:pt x="3" y="9"/>
                  </a:cubicBezTo>
                  <a:cubicBezTo>
                    <a:pt x="3" y="10"/>
                    <a:pt x="4" y="10"/>
                    <a:pt x="5" y="10"/>
                  </a:cubicBezTo>
                  <a:cubicBezTo>
                    <a:pt x="5" y="11"/>
                    <a:pt x="5" y="11"/>
                    <a:pt x="5" y="11"/>
                  </a:cubicBezTo>
                  <a:cubicBezTo>
                    <a:pt x="6" y="11"/>
                    <a:pt x="6" y="11"/>
                    <a:pt x="6" y="11"/>
                  </a:cubicBezTo>
                  <a:cubicBezTo>
                    <a:pt x="6" y="10"/>
                    <a:pt x="6" y="10"/>
                    <a:pt x="6" y="10"/>
                  </a:cubicBezTo>
                  <a:cubicBezTo>
                    <a:pt x="7" y="10"/>
                    <a:pt x="7" y="10"/>
                    <a:pt x="8" y="9"/>
                  </a:cubicBezTo>
                  <a:cubicBezTo>
                    <a:pt x="9" y="10"/>
                    <a:pt x="9" y="10"/>
                    <a:pt x="9" y="10"/>
                  </a:cubicBezTo>
                  <a:cubicBezTo>
                    <a:pt x="9" y="9"/>
                    <a:pt x="9" y="9"/>
                    <a:pt x="9" y="9"/>
                  </a:cubicBezTo>
                  <a:cubicBezTo>
                    <a:pt x="9" y="8"/>
                    <a:pt x="9" y="8"/>
                    <a:pt x="9" y="8"/>
                  </a:cubicBezTo>
                  <a:cubicBezTo>
                    <a:pt x="9" y="8"/>
                    <a:pt x="9" y="7"/>
                    <a:pt x="9" y="6"/>
                  </a:cubicBezTo>
                  <a:lnTo>
                    <a:pt x="11" y="6"/>
                  </a:lnTo>
                  <a:close/>
                  <a:moveTo>
                    <a:pt x="8" y="6"/>
                  </a:moveTo>
                  <a:cubicBezTo>
                    <a:pt x="8" y="7"/>
                    <a:pt x="7" y="9"/>
                    <a:pt x="5" y="9"/>
                  </a:cubicBezTo>
                  <a:cubicBezTo>
                    <a:pt x="3" y="9"/>
                    <a:pt x="2" y="7"/>
                    <a:pt x="2" y="6"/>
                  </a:cubicBezTo>
                  <a:cubicBezTo>
                    <a:pt x="2" y="4"/>
                    <a:pt x="3" y="2"/>
                    <a:pt x="5" y="2"/>
                  </a:cubicBezTo>
                  <a:cubicBezTo>
                    <a:pt x="7" y="2"/>
                    <a:pt x="8" y="4"/>
                    <a:pt x="8" y="6"/>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40" name="Google Shape;640;p35"/>
            <p:cNvSpPr/>
            <p:nvPr/>
          </p:nvSpPr>
          <p:spPr>
            <a:xfrm>
              <a:off x="3792538" y="3544888"/>
              <a:ext cx="34925" cy="28575"/>
            </a:xfrm>
            <a:custGeom>
              <a:rect b="b" l="l" r="r" t="t"/>
              <a:pathLst>
                <a:path extrusionOk="0" h="5" w="6">
                  <a:moveTo>
                    <a:pt x="6" y="3"/>
                  </a:moveTo>
                  <a:cubicBezTo>
                    <a:pt x="6" y="2"/>
                    <a:pt x="6" y="2"/>
                    <a:pt x="6" y="2"/>
                  </a:cubicBezTo>
                  <a:cubicBezTo>
                    <a:pt x="5" y="2"/>
                    <a:pt x="5" y="2"/>
                    <a:pt x="5" y="2"/>
                  </a:cubicBezTo>
                  <a:cubicBezTo>
                    <a:pt x="5" y="2"/>
                    <a:pt x="5" y="1"/>
                    <a:pt x="5" y="1"/>
                  </a:cubicBezTo>
                  <a:cubicBezTo>
                    <a:pt x="5" y="1"/>
                    <a:pt x="5" y="1"/>
                    <a:pt x="5" y="1"/>
                  </a:cubicBezTo>
                  <a:cubicBezTo>
                    <a:pt x="5" y="0"/>
                    <a:pt x="5" y="0"/>
                    <a:pt x="5" y="0"/>
                  </a:cubicBezTo>
                  <a:cubicBezTo>
                    <a:pt x="4" y="1"/>
                    <a:pt x="4" y="1"/>
                    <a:pt x="4" y="1"/>
                  </a:cubicBezTo>
                  <a:cubicBezTo>
                    <a:pt x="4" y="0"/>
                    <a:pt x="4" y="0"/>
                    <a:pt x="3" y="0"/>
                  </a:cubicBezTo>
                  <a:cubicBezTo>
                    <a:pt x="3" y="0"/>
                    <a:pt x="3" y="0"/>
                    <a:pt x="3" y="0"/>
                  </a:cubicBezTo>
                  <a:cubicBezTo>
                    <a:pt x="3" y="0"/>
                    <a:pt x="3" y="0"/>
                    <a:pt x="3" y="0"/>
                  </a:cubicBezTo>
                  <a:cubicBezTo>
                    <a:pt x="3" y="0"/>
                    <a:pt x="3" y="0"/>
                    <a:pt x="3" y="0"/>
                  </a:cubicBezTo>
                  <a:cubicBezTo>
                    <a:pt x="2" y="0"/>
                    <a:pt x="2" y="0"/>
                    <a:pt x="2" y="1"/>
                  </a:cubicBezTo>
                  <a:cubicBezTo>
                    <a:pt x="1" y="0"/>
                    <a:pt x="1" y="0"/>
                    <a:pt x="1" y="0"/>
                  </a:cubicBezTo>
                  <a:cubicBezTo>
                    <a:pt x="1" y="1"/>
                    <a:pt x="1" y="1"/>
                    <a:pt x="1" y="1"/>
                  </a:cubicBezTo>
                  <a:cubicBezTo>
                    <a:pt x="1" y="1"/>
                    <a:pt x="1" y="1"/>
                    <a:pt x="1" y="1"/>
                  </a:cubicBezTo>
                  <a:cubicBezTo>
                    <a:pt x="1" y="1"/>
                    <a:pt x="1" y="2"/>
                    <a:pt x="1" y="2"/>
                  </a:cubicBezTo>
                  <a:cubicBezTo>
                    <a:pt x="0" y="2"/>
                    <a:pt x="0" y="2"/>
                    <a:pt x="0" y="2"/>
                  </a:cubicBezTo>
                  <a:cubicBezTo>
                    <a:pt x="0" y="3"/>
                    <a:pt x="0" y="3"/>
                    <a:pt x="0" y="3"/>
                  </a:cubicBezTo>
                  <a:cubicBezTo>
                    <a:pt x="1" y="3"/>
                    <a:pt x="1" y="3"/>
                    <a:pt x="1" y="3"/>
                  </a:cubicBezTo>
                  <a:cubicBezTo>
                    <a:pt x="1" y="3"/>
                    <a:pt x="1" y="3"/>
                    <a:pt x="1" y="4"/>
                  </a:cubicBezTo>
                  <a:cubicBezTo>
                    <a:pt x="1" y="4"/>
                    <a:pt x="1" y="4"/>
                    <a:pt x="1" y="4"/>
                  </a:cubicBezTo>
                  <a:cubicBezTo>
                    <a:pt x="1" y="4"/>
                    <a:pt x="1" y="4"/>
                    <a:pt x="1" y="4"/>
                  </a:cubicBezTo>
                  <a:cubicBezTo>
                    <a:pt x="2" y="4"/>
                    <a:pt x="2" y="4"/>
                    <a:pt x="2" y="4"/>
                  </a:cubicBezTo>
                  <a:cubicBezTo>
                    <a:pt x="2" y="4"/>
                    <a:pt x="2" y="4"/>
                    <a:pt x="3" y="4"/>
                  </a:cubicBezTo>
                  <a:cubicBezTo>
                    <a:pt x="3" y="5"/>
                    <a:pt x="3" y="5"/>
                    <a:pt x="3" y="5"/>
                  </a:cubicBezTo>
                  <a:cubicBezTo>
                    <a:pt x="3" y="5"/>
                    <a:pt x="3" y="5"/>
                    <a:pt x="3" y="5"/>
                  </a:cubicBezTo>
                  <a:cubicBezTo>
                    <a:pt x="3" y="4"/>
                    <a:pt x="3" y="4"/>
                    <a:pt x="3" y="4"/>
                  </a:cubicBezTo>
                  <a:cubicBezTo>
                    <a:pt x="4" y="4"/>
                    <a:pt x="4" y="4"/>
                    <a:pt x="4" y="4"/>
                  </a:cubicBezTo>
                  <a:cubicBezTo>
                    <a:pt x="5" y="4"/>
                    <a:pt x="5" y="4"/>
                    <a:pt x="5" y="4"/>
                  </a:cubicBezTo>
                  <a:cubicBezTo>
                    <a:pt x="5" y="4"/>
                    <a:pt x="5" y="4"/>
                    <a:pt x="5" y="4"/>
                  </a:cubicBezTo>
                  <a:cubicBezTo>
                    <a:pt x="5" y="4"/>
                    <a:pt x="5" y="4"/>
                    <a:pt x="5" y="4"/>
                  </a:cubicBezTo>
                  <a:cubicBezTo>
                    <a:pt x="5" y="3"/>
                    <a:pt x="5" y="3"/>
                    <a:pt x="5" y="3"/>
                  </a:cubicBezTo>
                  <a:lnTo>
                    <a:pt x="6" y="3"/>
                  </a:lnTo>
                  <a:close/>
                  <a:moveTo>
                    <a:pt x="5" y="2"/>
                  </a:moveTo>
                  <a:cubicBezTo>
                    <a:pt x="5" y="3"/>
                    <a:pt x="4" y="4"/>
                    <a:pt x="3" y="4"/>
                  </a:cubicBezTo>
                  <a:cubicBezTo>
                    <a:pt x="2" y="4"/>
                    <a:pt x="1" y="3"/>
                    <a:pt x="1" y="2"/>
                  </a:cubicBezTo>
                  <a:cubicBezTo>
                    <a:pt x="1" y="1"/>
                    <a:pt x="2" y="1"/>
                    <a:pt x="3" y="1"/>
                  </a:cubicBezTo>
                  <a:cubicBezTo>
                    <a:pt x="4" y="1"/>
                    <a:pt x="5" y="1"/>
                    <a:pt x="5" y="2"/>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41" name="Google Shape;641;p35"/>
            <p:cNvSpPr/>
            <p:nvPr/>
          </p:nvSpPr>
          <p:spPr>
            <a:xfrm>
              <a:off x="3786188" y="3497263"/>
              <a:ext cx="41275" cy="41275"/>
            </a:xfrm>
            <a:custGeom>
              <a:rect b="b" l="l" r="r" t="t"/>
              <a:pathLst>
                <a:path extrusionOk="0" h="7" w="7">
                  <a:moveTo>
                    <a:pt x="7" y="4"/>
                  </a:moveTo>
                  <a:cubicBezTo>
                    <a:pt x="7" y="3"/>
                    <a:pt x="7" y="3"/>
                    <a:pt x="7" y="3"/>
                  </a:cubicBezTo>
                  <a:cubicBezTo>
                    <a:pt x="6" y="3"/>
                    <a:pt x="6" y="3"/>
                    <a:pt x="6" y="3"/>
                  </a:cubicBezTo>
                  <a:cubicBezTo>
                    <a:pt x="6" y="3"/>
                    <a:pt x="6" y="2"/>
                    <a:pt x="6" y="2"/>
                  </a:cubicBezTo>
                  <a:cubicBezTo>
                    <a:pt x="6" y="1"/>
                    <a:pt x="6" y="1"/>
                    <a:pt x="6" y="1"/>
                  </a:cubicBezTo>
                  <a:cubicBezTo>
                    <a:pt x="5" y="1"/>
                    <a:pt x="5" y="1"/>
                    <a:pt x="5" y="1"/>
                  </a:cubicBezTo>
                  <a:cubicBezTo>
                    <a:pt x="5" y="1"/>
                    <a:pt x="5" y="1"/>
                    <a:pt x="5" y="1"/>
                  </a:cubicBezTo>
                  <a:cubicBezTo>
                    <a:pt x="5" y="1"/>
                    <a:pt x="4" y="1"/>
                    <a:pt x="4" y="1"/>
                  </a:cubicBezTo>
                  <a:cubicBezTo>
                    <a:pt x="4" y="0"/>
                    <a:pt x="4" y="0"/>
                    <a:pt x="4" y="0"/>
                  </a:cubicBezTo>
                  <a:cubicBezTo>
                    <a:pt x="3" y="0"/>
                    <a:pt x="3" y="0"/>
                    <a:pt x="3" y="0"/>
                  </a:cubicBezTo>
                  <a:cubicBezTo>
                    <a:pt x="3" y="1"/>
                    <a:pt x="3" y="1"/>
                    <a:pt x="3" y="1"/>
                  </a:cubicBezTo>
                  <a:cubicBezTo>
                    <a:pt x="2" y="1"/>
                    <a:pt x="2" y="1"/>
                    <a:pt x="1" y="1"/>
                  </a:cubicBezTo>
                  <a:cubicBezTo>
                    <a:pt x="1" y="1"/>
                    <a:pt x="1" y="1"/>
                    <a:pt x="1" y="1"/>
                  </a:cubicBezTo>
                  <a:cubicBezTo>
                    <a:pt x="0" y="1"/>
                    <a:pt x="0" y="1"/>
                    <a:pt x="0" y="1"/>
                  </a:cubicBezTo>
                  <a:cubicBezTo>
                    <a:pt x="1" y="2"/>
                    <a:pt x="1" y="2"/>
                    <a:pt x="1" y="2"/>
                  </a:cubicBezTo>
                  <a:cubicBezTo>
                    <a:pt x="1" y="2"/>
                    <a:pt x="0" y="3"/>
                    <a:pt x="0" y="3"/>
                  </a:cubicBezTo>
                  <a:cubicBezTo>
                    <a:pt x="0" y="3"/>
                    <a:pt x="0" y="3"/>
                    <a:pt x="0" y="3"/>
                  </a:cubicBezTo>
                  <a:cubicBezTo>
                    <a:pt x="0" y="4"/>
                    <a:pt x="0" y="4"/>
                    <a:pt x="0" y="4"/>
                  </a:cubicBezTo>
                  <a:cubicBezTo>
                    <a:pt x="0" y="4"/>
                    <a:pt x="0" y="4"/>
                    <a:pt x="0" y="4"/>
                  </a:cubicBezTo>
                  <a:cubicBezTo>
                    <a:pt x="0" y="4"/>
                    <a:pt x="1" y="5"/>
                    <a:pt x="1" y="5"/>
                  </a:cubicBezTo>
                  <a:cubicBezTo>
                    <a:pt x="0" y="6"/>
                    <a:pt x="0" y="6"/>
                    <a:pt x="0" y="6"/>
                  </a:cubicBezTo>
                  <a:cubicBezTo>
                    <a:pt x="1" y="6"/>
                    <a:pt x="1" y="6"/>
                    <a:pt x="1" y="6"/>
                  </a:cubicBezTo>
                  <a:cubicBezTo>
                    <a:pt x="1" y="6"/>
                    <a:pt x="1" y="6"/>
                    <a:pt x="1" y="6"/>
                  </a:cubicBezTo>
                  <a:cubicBezTo>
                    <a:pt x="2" y="6"/>
                    <a:pt x="2" y="6"/>
                    <a:pt x="3" y="6"/>
                  </a:cubicBezTo>
                  <a:cubicBezTo>
                    <a:pt x="3" y="7"/>
                    <a:pt x="3" y="7"/>
                    <a:pt x="3" y="7"/>
                  </a:cubicBezTo>
                  <a:cubicBezTo>
                    <a:pt x="4" y="7"/>
                    <a:pt x="4" y="7"/>
                    <a:pt x="4" y="7"/>
                  </a:cubicBezTo>
                  <a:cubicBezTo>
                    <a:pt x="4" y="6"/>
                    <a:pt x="4" y="6"/>
                    <a:pt x="4" y="6"/>
                  </a:cubicBezTo>
                  <a:cubicBezTo>
                    <a:pt x="4" y="6"/>
                    <a:pt x="5" y="6"/>
                    <a:pt x="5" y="6"/>
                  </a:cubicBezTo>
                  <a:cubicBezTo>
                    <a:pt x="5" y="6"/>
                    <a:pt x="5" y="6"/>
                    <a:pt x="5" y="6"/>
                  </a:cubicBezTo>
                  <a:cubicBezTo>
                    <a:pt x="6" y="6"/>
                    <a:pt x="6" y="6"/>
                    <a:pt x="6" y="6"/>
                  </a:cubicBezTo>
                  <a:cubicBezTo>
                    <a:pt x="6" y="5"/>
                    <a:pt x="6" y="5"/>
                    <a:pt x="6" y="5"/>
                  </a:cubicBezTo>
                  <a:cubicBezTo>
                    <a:pt x="6" y="5"/>
                    <a:pt x="6" y="4"/>
                    <a:pt x="6" y="4"/>
                  </a:cubicBezTo>
                  <a:lnTo>
                    <a:pt x="7" y="4"/>
                  </a:lnTo>
                  <a:close/>
                  <a:moveTo>
                    <a:pt x="5" y="4"/>
                  </a:moveTo>
                  <a:cubicBezTo>
                    <a:pt x="5" y="5"/>
                    <a:pt x="4" y="6"/>
                    <a:pt x="3" y="6"/>
                  </a:cubicBezTo>
                  <a:cubicBezTo>
                    <a:pt x="2" y="6"/>
                    <a:pt x="1" y="5"/>
                    <a:pt x="1" y="4"/>
                  </a:cubicBezTo>
                  <a:cubicBezTo>
                    <a:pt x="1" y="2"/>
                    <a:pt x="2" y="1"/>
                    <a:pt x="3" y="1"/>
                  </a:cubicBezTo>
                  <a:cubicBezTo>
                    <a:pt x="4" y="1"/>
                    <a:pt x="5" y="2"/>
                    <a:pt x="5" y="4"/>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642" name="Google Shape;642;p35"/>
          <p:cNvSpPr/>
          <p:nvPr/>
        </p:nvSpPr>
        <p:spPr>
          <a:xfrm>
            <a:off x="5193658" y="4856624"/>
            <a:ext cx="353774" cy="446752"/>
          </a:xfrm>
          <a:custGeom>
            <a:rect b="b" l="l" r="r" t="t"/>
            <a:pathLst>
              <a:path extrusionOk="0" h="155" w="123">
                <a:moveTo>
                  <a:pt x="78" y="112"/>
                </a:moveTo>
                <a:cubicBezTo>
                  <a:pt x="78" y="114"/>
                  <a:pt x="77" y="115"/>
                  <a:pt x="76" y="115"/>
                </a:cubicBezTo>
                <a:cubicBezTo>
                  <a:pt x="18" y="115"/>
                  <a:pt x="18" y="115"/>
                  <a:pt x="18" y="115"/>
                </a:cubicBezTo>
                <a:cubicBezTo>
                  <a:pt x="17" y="115"/>
                  <a:pt x="16" y="114"/>
                  <a:pt x="16" y="112"/>
                </a:cubicBezTo>
                <a:cubicBezTo>
                  <a:pt x="16" y="111"/>
                  <a:pt x="17" y="110"/>
                  <a:pt x="18" y="110"/>
                </a:cubicBezTo>
                <a:cubicBezTo>
                  <a:pt x="76" y="110"/>
                  <a:pt x="76" y="110"/>
                  <a:pt x="76" y="110"/>
                </a:cubicBezTo>
                <a:cubicBezTo>
                  <a:pt x="77" y="110"/>
                  <a:pt x="78" y="111"/>
                  <a:pt x="78" y="112"/>
                </a:cubicBezTo>
                <a:close/>
                <a:moveTo>
                  <a:pt x="108" y="143"/>
                </a:moveTo>
                <a:cubicBezTo>
                  <a:pt x="107" y="143"/>
                  <a:pt x="105" y="141"/>
                  <a:pt x="105" y="140"/>
                </a:cubicBezTo>
                <a:cubicBezTo>
                  <a:pt x="105" y="38"/>
                  <a:pt x="105" y="38"/>
                  <a:pt x="105" y="38"/>
                </a:cubicBezTo>
                <a:cubicBezTo>
                  <a:pt x="105" y="37"/>
                  <a:pt x="105" y="37"/>
                  <a:pt x="105" y="37"/>
                </a:cubicBezTo>
                <a:cubicBezTo>
                  <a:pt x="86" y="17"/>
                  <a:pt x="86" y="17"/>
                  <a:pt x="86" y="17"/>
                </a:cubicBezTo>
                <a:cubicBezTo>
                  <a:pt x="85" y="17"/>
                  <a:pt x="85" y="17"/>
                  <a:pt x="85" y="17"/>
                </a:cubicBezTo>
                <a:cubicBezTo>
                  <a:pt x="14" y="17"/>
                  <a:pt x="14" y="17"/>
                  <a:pt x="14" y="17"/>
                </a:cubicBezTo>
                <a:cubicBezTo>
                  <a:pt x="12" y="17"/>
                  <a:pt x="11" y="16"/>
                  <a:pt x="11" y="14"/>
                </a:cubicBezTo>
                <a:cubicBezTo>
                  <a:pt x="11" y="12"/>
                  <a:pt x="12" y="11"/>
                  <a:pt x="14" y="11"/>
                </a:cubicBezTo>
                <a:cubicBezTo>
                  <a:pt x="85" y="11"/>
                  <a:pt x="85" y="11"/>
                  <a:pt x="85" y="11"/>
                </a:cubicBezTo>
                <a:cubicBezTo>
                  <a:pt x="87" y="11"/>
                  <a:pt x="89" y="11"/>
                  <a:pt x="90" y="13"/>
                </a:cubicBezTo>
                <a:cubicBezTo>
                  <a:pt x="109" y="32"/>
                  <a:pt x="109" y="32"/>
                  <a:pt x="109" y="32"/>
                </a:cubicBezTo>
                <a:cubicBezTo>
                  <a:pt x="111" y="34"/>
                  <a:pt x="112" y="36"/>
                  <a:pt x="112" y="38"/>
                </a:cubicBezTo>
                <a:cubicBezTo>
                  <a:pt x="112" y="140"/>
                  <a:pt x="112" y="140"/>
                  <a:pt x="112" y="140"/>
                </a:cubicBezTo>
                <a:cubicBezTo>
                  <a:pt x="112" y="141"/>
                  <a:pt x="110" y="143"/>
                  <a:pt x="108" y="143"/>
                </a:cubicBezTo>
                <a:close/>
                <a:moveTo>
                  <a:pt x="119" y="132"/>
                </a:moveTo>
                <a:cubicBezTo>
                  <a:pt x="118" y="132"/>
                  <a:pt x="116" y="130"/>
                  <a:pt x="116" y="129"/>
                </a:cubicBezTo>
                <a:cubicBezTo>
                  <a:pt x="116" y="27"/>
                  <a:pt x="116" y="27"/>
                  <a:pt x="116" y="27"/>
                </a:cubicBezTo>
                <a:cubicBezTo>
                  <a:pt x="116" y="26"/>
                  <a:pt x="116" y="26"/>
                  <a:pt x="116" y="26"/>
                </a:cubicBezTo>
                <a:cubicBezTo>
                  <a:pt x="97" y="7"/>
                  <a:pt x="97" y="7"/>
                  <a:pt x="97" y="7"/>
                </a:cubicBezTo>
                <a:cubicBezTo>
                  <a:pt x="96" y="6"/>
                  <a:pt x="96" y="6"/>
                  <a:pt x="96" y="6"/>
                </a:cubicBezTo>
                <a:cubicBezTo>
                  <a:pt x="25" y="6"/>
                  <a:pt x="25" y="6"/>
                  <a:pt x="25" y="6"/>
                </a:cubicBezTo>
                <a:cubicBezTo>
                  <a:pt x="23" y="6"/>
                  <a:pt x="22" y="5"/>
                  <a:pt x="22" y="3"/>
                </a:cubicBezTo>
                <a:cubicBezTo>
                  <a:pt x="22" y="1"/>
                  <a:pt x="23" y="0"/>
                  <a:pt x="25" y="0"/>
                </a:cubicBezTo>
                <a:cubicBezTo>
                  <a:pt x="96" y="0"/>
                  <a:pt x="96" y="0"/>
                  <a:pt x="96" y="0"/>
                </a:cubicBezTo>
                <a:cubicBezTo>
                  <a:pt x="98" y="0"/>
                  <a:pt x="100" y="1"/>
                  <a:pt x="101" y="2"/>
                </a:cubicBezTo>
                <a:cubicBezTo>
                  <a:pt x="120" y="21"/>
                  <a:pt x="120" y="21"/>
                  <a:pt x="120" y="21"/>
                </a:cubicBezTo>
                <a:cubicBezTo>
                  <a:pt x="122" y="23"/>
                  <a:pt x="123" y="25"/>
                  <a:pt x="123" y="27"/>
                </a:cubicBezTo>
                <a:cubicBezTo>
                  <a:pt x="123" y="129"/>
                  <a:pt x="123" y="129"/>
                  <a:pt x="123" y="129"/>
                </a:cubicBezTo>
                <a:cubicBezTo>
                  <a:pt x="123" y="130"/>
                  <a:pt x="121" y="132"/>
                  <a:pt x="119" y="132"/>
                </a:cubicBezTo>
                <a:close/>
                <a:moveTo>
                  <a:pt x="78" y="96"/>
                </a:moveTo>
                <a:cubicBezTo>
                  <a:pt x="78" y="97"/>
                  <a:pt x="77" y="98"/>
                  <a:pt x="76" y="98"/>
                </a:cubicBezTo>
                <a:cubicBezTo>
                  <a:pt x="18" y="98"/>
                  <a:pt x="18" y="98"/>
                  <a:pt x="18" y="98"/>
                </a:cubicBezTo>
                <a:cubicBezTo>
                  <a:pt x="17" y="98"/>
                  <a:pt x="16" y="97"/>
                  <a:pt x="16" y="96"/>
                </a:cubicBezTo>
                <a:cubicBezTo>
                  <a:pt x="16" y="94"/>
                  <a:pt x="17" y="93"/>
                  <a:pt x="18" y="93"/>
                </a:cubicBezTo>
                <a:cubicBezTo>
                  <a:pt x="76" y="93"/>
                  <a:pt x="76" y="93"/>
                  <a:pt x="76" y="93"/>
                </a:cubicBezTo>
                <a:cubicBezTo>
                  <a:pt x="77" y="93"/>
                  <a:pt x="78" y="94"/>
                  <a:pt x="78" y="96"/>
                </a:cubicBezTo>
                <a:close/>
                <a:moveTo>
                  <a:pt x="78" y="79"/>
                </a:moveTo>
                <a:cubicBezTo>
                  <a:pt x="78" y="81"/>
                  <a:pt x="77" y="82"/>
                  <a:pt x="76" y="82"/>
                </a:cubicBezTo>
                <a:cubicBezTo>
                  <a:pt x="18" y="82"/>
                  <a:pt x="18" y="82"/>
                  <a:pt x="18" y="82"/>
                </a:cubicBezTo>
                <a:cubicBezTo>
                  <a:pt x="17" y="82"/>
                  <a:pt x="16" y="81"/>
                  <a:pt x="16" y="79"/>
                </a:cubicBezTo>
                <a:cubicBezTo>
                  <a:pt x="16" y="78"/>
                  <a:pt x="17" y="77"/>
                  <a:pt x="18" y="77"/>
                </a:cubicBezTo>
                <a:cubicBezTo>
                  <a:pt x="76" y="77"/>
                  <a:pt x="76" y="77"/>
                  <a:pt x="76" y="77"/>
                </a:cubicBezTo>
                <a:cubicBezTo>
                  <a:pt x="77" y="77"/>
                  <a:pt x="78" y="78"/>
                  <a:pt x="78" y="79"/>
                </a:cubicBezTo>
                <a:close/>
                <a:moveTo>
                  <a:pt x="18" y="60"/>
                </a:moveTo>
                <a:cubicBezTo>
                  <a:pt x="76" y="60"/>
                  <a:pt x="76" y="60"/>
                  <a:pt x="76" y="60"/>
                </a:cubicBezTo>
                <a:cubicBezTo>
                  <a:pt x="77" y="60"/>
                  <a:pt x="78" y="61"/>
                  <a:pt x="78" y="62"/>
                </a:cubicBezTo>
                <a:cubicBezTo>
                  <a:pt x="78" y="64"/>
                  <a:pt x="77" y="65"/>
                  <a:pt x="76" y="65"/>
                </a:cubicBezTo>
                <a:cubicBezTo>
                  <a:pt x="18" y="65"/>
                  <a:pt x="18" y="65"/>
                  <a:pt x="18" y="65"/>
                </a:cubicBezTo>
                <a:cubicBezTo>
                  <a:pt x="17" y="65"/>
                  <a:pt x="16" y="64"/>
                  <a:pt x="16" y="62"/>
                </a:cubicBezTo>
                <a:cubicBezTo>
                  <a:pt x="16" y="61"/>
                  <a:pt x="17" y="60"/>
                  <a:pt x="18" y="60"/>
                </a:cubicBezTo>
                <a:close/>
                <a:moveTo>
                  <a:pt x="90" y="147"/>
                </a:moveTo>
                <a:cubicBezTo>
                  <a:pt x="90" y="148"/>
                  <a:pt x="89" y="148"/>
                  <a:pt x="89" y="148"/>
                </a:cubicBezTo>
                <a:cubicBezTo>
                  <a:pt x="8" y="148"/>
                  <a:pt x="8" y="148"/>
                  <a:pt x="8" y="148"/>
                </a:cubicBezTo>
                <a:cubicBezTo>
                  <a:pt x="7" y="148"/>
                  <a:pt x="6" y="148"/>
                  <a:pt x="6" y="147"/>
                </a:cubicBezTo>
                <a:cubicBezTo>
                  <a:pt x="6" y="32"/>
                  <a:pt x="6" y="32"/>
                  <a:pt x="6" y="32"/>
                </a:cubicBezTo>
                <a:cubicBezTo>
                  <a:pt x="6" y="31"/>
                  <a:pt x="7" y="31"/>
                  <a:pt x="8" y="31"/>
                </a:cubicBezTo>
                <a:cubicBezTo>
                  <a:pt x="69" y="31"/>
                  <a:pt x="69" y="31"/>
                  <a:pt x="69" y="31"/>
                </a:cubicBezTo>
                <a:cubicBezTo>
                  <a:pt x="69" y="50"/>
                  <a:pt x="69" y="50"/>
                  <a:pt x="69" y="50"/>
                </a:cubicBezTo>
                <a:cubicBezTo>
                  <a:pt x="69" y="52"/>
                  <a:pt x="70" y="53"/>
                  <a:pt x="72" y="53"/>
                </a:cubicBezTo>
                <a:cubicBezTo>
                  <a:pt x="90" y="53"/>
                  <a:pt x="90" y="53"/>
                  <a:pt x="90" y="53"/>
                </a:cubicBezTo>
                <a:cubicBezTo>
                  <a:pt x="90" y="147"/>
                  <a:pt x="90" y="147"/>
                  <a:pt x="90" y="147"/>
                </a:cubicBezTo>
                <a:close/>
                <a:moveTo>
                  <a:pt x="76" y="36"/>
                </a:moveTo>
                <a:cubicBezTo>
                  <a:pt x="86" y="47"/>
                  <a:pt x="86" y="47"/>
                  <a:pt x="86" y="47"/>
                </a:cubicBezTo>
                <a:cubicBezTo>
                  <a:pt x="76" y="47"/>
                  <a:pt x="76" y="47"/>
                  <a:pt x="76" y="47"/>
                </a:cubicBezTo>
                <a:cubicBezTo>
                  <a:pt x="76" y="36"/>
                  <a:pt x="76" y="36"/>
                  <a:pt x="76" y="36"/>
                </a:cubicBezTo>
                <a:close/>
                <a:moveTo>
                  <a:pt x="74" y="24"/>
                </a:moveTo>
                <a:cubicBezTo>
                  <a:pt x="8" y="24"/>
                  <a:pt x="8" y="24"/>
                  <a:pt x="8" y="24"/>
                </a:cubicBezTo>
                <a:cubicBezTo>
                  <a:pt x="3" y="24"/>
                  <a:pt x="0" y="27"/>
                  <a:pt x="0" y="32"/>
                </a:cubicBezTo>
                <a:cubicBezTo>
                  <a:pt x="0" y="147"/>
                  <a:pt x="0" y="147"/>
                  <a:pt x="0" y="147"/>
                </a:cubicBezTo>
                <a:cubicBezTo>
                  <a:pt x="0" y="151"/>
                  <a:pt x="3" y="155"/>
                  <a:pt x="8" y="155"/>
                </a:cubicBezTo>
                <a:cubicBezTo>
                  <a:pt x="89" y="155"/>
                  <a:pt x="89" y="155"/>
                  <a:pt x="89" y="155"/>
                </a:cubicBezTo>
                <a:cubicBezTo>
                  <a:pt x="93" y="155"/>
                  <a:pt x="97" y="151"/>
                  <a:pt x="97" y="147"/>
                </a:cubicBezTo>
                <a:cubicBezTo>
                  <a:pt x="97" y="49"/>
                  <a:pt x="97" y="49"/>
                  <a:pt x="97" y="49"/>
                </a:cubicBezTo>
                <a:cubicBezTo>
                  <a:pt x="74" y="24"/>
                  <a:pt x="74" y="24"/>
                  <a:pt x="74" y="24"/>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598"/>
                                        </p:tgtEl>
                                        <p:attrNameLst>
                                          <p:attrName>style.visibility</p:attrName>
                                        </p:attrNameLst>
                                      </p:cBhvr>
                                      <p:to>
                                        <p:strVal val="visible"/>
                                      </p:to>
                                    </p:set>
                                    <p:anim calcmode="lin" valueType="num">
                                      <p:cBhvr additive="base">
                                        <p:cTn dur="500"/>
                                        <p:tgtEl>
                                          <p:spTgt spid="598"/>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642"/>
                                        </p:tgtEl>
                                        <p:attrNameLst>
                                          <p:attrName>style.visibility</p:attrName>
                                        </p:attrNameLst>
                                      </p:cBhvr>
                                      <p:to>
                                        <p:strVal val="visible"/>
                                      </p:to>
                                    </p:set>
                                    <p:anim calcmode="lin" valueType="num">
                                      <p:cBhvr additive="base">
                                        <p:cTn dur="500"/>
                                        <p:tgtEl>
                                          <p:spTgt spid="642"/>
                                        </p:tgtEl>
                                        <p:attrNameLst>
                                          <p:attrName>ppt_w</p:attrName>
                                        </p:attrNameLst>
                                      </p:cBhvr>
                                      <p:tavLst>
                                        <p:tav fmla="" tm="0">
                                          <p:val>
                                            <p:strVal val="0"/>
                                          </p:val>
                                        </p:tav>
                                        <p:tav fmla="" tm="100000">
                                          <p:val>
                                            <p:strVal val="#ppt_w"/>
                                          </p:val>
                                        </p:tav>
                                      </p:tavLst>
                                    </p:anim>
                                    <p:anim calcmode="lin" valueType="num">
                                      <p:cBhvr additive="base">
                                        <p:cTn dur="500"/>
                                        <p:tgtEl>
                                          <p:spTgt spid="642"/>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500"/>
                                        <p:tgtEl>
                                          <p:spTgt spid="605"/>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500"/>
                                        <p:tgtEl>
                                          <p:spTgt spid="625"/>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ppt_w</p:attrName>
                                        </p:attrNameLst>
                                      </p:cBhvr>
                                      <p:tavLst>
                                        <p:tav fmla="" tm="0">
                                          <p:val>
                                            <p:strVal val="0"/>
                                          </p:val>
                                        </p:tav>
                                        <p:tav fmla="" tm="100000">
                                          <p:val>
                                            <p:strVal val="#ppt_w"/>
                                          </p:val>
                                        </p:tav>
                                      </p:tavLst>
                                    </p:anim>
                                    <p:anim calcmode="lin" valueType="num">
                                      <p:cBhvr additive="base">
                                        <p:cTn dur="500"/>
                                        <p:tgtEl>
                                          <p:spTgt spid="637"/>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632"/>
                                        </p:tgtEl>
                                        <p:attrNameLst>
                                          <p:attrName>style.visibility</p:attrName>
                                        </p:attrNameLst>
                                      </p:cBhvr>
                                      <p:to>
                                        <p:strVal val="visible"/>
                                      </p:to>
                                    </p:set>
                                    <p:anim calcmode="lin" valueType="num">
                                      <p:cBhvr additive="base">
                                        <p:cTn dur="500"/>
                                        <p:tgtEl>
                                          <p:spTgt spid="632"/>
                                        </p:tgtEl>
                                        <p:attrNameLst>
                                          <p:attrName>ppt_w</p:attrName>
                                        </p:attrNameLst>
                                      </p:cBhvr>
                                      <p:tavLst>
                                        <p:tav fmla="" tm="0">
                                          <p:val>
                                            <p:strVal val="0"/>
                                          </p:val>
                                        </p:tav>
                                        <p:tav fmla="" tm="100000">
                                          <p:val>
                                            <p:strVal val="#ppt_w"/>
                                          </p:val>
                                        </p:tav>
                                      </p:tavLst>
                                    </p:anim>
                                    <p:anim calcmode="lin" valueType="num">
                                      <p:cBhvr additive="base">
                                        <p:cTn dur="500"/>
                                        <p:tgtEl>
                                          <p:spTgt spid="632"/>
                                        </p:tgtEl>
                                        <p:attrNameLst>
                                          <p:attrName>ppt_h</p:attrName>
                                        </p:attrNameLst>
                                      </p:cBhvr>
                                      <p:tavLst>
                                        <p:tav fmla="" tm="0">
                                          <p:val>
                                            <p:strVal val="0"/>
                                          </p:val>
                                        </p:tav>
                                        <p:tav fmla="" tm="100000">
                                          <p:val>
                                            <p:strVal val="#ppt_h"/>
                                          </p:val>
                                        </p:tav>
                                      </p:tavLst>
                                    </p:anim>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par>
                          <p:cTn fill="hold">
                            <p:stCondLst>
                              <p:cond delay="8500"/>
                            </p:stCondLst>
                            <p:childTnLst>
                              <p:par>
                                <p:cTn fill="hold" nodeType="afterEffect" presetClass="entr" presetID="2" presetSubtype="1">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500"/>
                                        <p:tgtEl>
                                          <p:spTgt spid="6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36"/>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648" name="Google Shape;648;p36"/>
          <p:cNvSpPr/>
          <p:nvPr/>
        </p:nvSpPr>
        <p:spPr>
          <a:xfrm rot="-2674631">
            <a:off x="8826046" y="1844274"/>
            <a:ext cx="1097798" cy="2424611"/>
          </a:xfrm>
          <a:custGeom>
            <a:rect b="b" l="l" r="r" t="t"/>
            <a:pathLst>
              <a:path extrusionOk="0" h="2424611" w="1097798">
                <a:moveTo>
                  <a:pt x="822960" y="2424611"/>
                </a:moveTo>
                <a:lnTo>
                  <a:pt x="0" y="2424611"/>
                </a:lnTo>
                <a:lnTo>
                  <a:pt x="0" y="1601651"/>
                </a:lnTo>
                <a:lnTo>
                  <a:pt x="194129" y="1795780"/>
                </a:lnTo>
                <a:lnTo>
                  <a:pt x="289295" y="1680827"/>
                </a:lnTo>
                <a:cubicBezTo>
                  <a:pt x="511670" y="1357690"/>
                  <a:pt x="513631" y="929164"/>
                  <a:pt x="296411" y="604350"/>
                </a:cubicBezTo>
                <a:lnTo>
                  <a:pt x="173191" y="455302"/>
                </a:lnTo>
                <a:lnTo>
                  <a:pt x="623161" y="0"/>
                </a:lnTo>
                <a:lnTo>
                  <a:pt x="732989" y="120081"/>
                </a:lnTo>
                <a:cubicBezTo>
                  <a:pt x="1217039" y="706474"/>
                  <a:pt x="1219910" y="1558147"/>
                  <a:pt x="738496" y="2147884"/>
                </a:cubicBezTo>
                <a:lnTo>
                  <a:pt x="647484" y="2249135"/>
                </a:lnTo>
                <a:close/>
              </a:path>
            </a:pathLst>
          </a:custGeom>
          <a:solidFill>
            <a:srgbClr val="BFBFBF"/>
          </a:solidFill>
          <a:ln cap="flat" cmpd="sng" w="1270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36"/>
          <p:cNvSpPr/>
          <p:nvPr/>
        </p:nvSpPr>
        <p:spPr>
          <a:xfrm rot="-8079752">
            <a:off x="7371748" y="1725138"/>
            <a:ext cx="1097798" cy="2424611"/>
          </a:xfrm>
          <a:custGeom>
            <a:rect b="b" l="l" r="r" t="t"/>
            <a:pathLst>
              <a:path extrusionOk="0" h="2424611" w="1097798">
                <a:moveTo>
                  <a:pt x="822960" y="2424611"/>
                </a:moveTo>
                <a:lnTo>
                  <a:pt x="0" y="2424611"/>
                </a:lnTo>
                <a:lnTo>
                  <a:pt x="0" y="1601651"/>
                </a:lnTo>
                <a:lnTo>
                  <a:pt x="194129" y="1795780"/>
                </a:lnTo>
                <a:lnTo>
                  <a:pt x="289295" y="1680827"/>
                </a:lnTo>
                <a:cubicBezTo>
                  <a:pt x="511670" y="1357690"/>
                  <a:pt x="513631" y="929164"/>
                  <a:pt x="296411" y="604350"/>
                </a:cubicBezTo>
                <a:lnTo>
                  <a:pt x="173191" y="455302"/>
                </a:lnTo>
                <a:lnTo>
                  <a:pt x="623161" y="0"/>
                </a:lnTo>
                <a:lnTo>
                  <a:pt x="732989" y="120081"/>
                </a:lnTo>
                <a:cubicBezTo>
                  <a:pt x="1217039" y="706474"/>
                  <a:pt x="1219910" y="1558147"/>
                  <a:pt x="738496" y="2147884"/>
                </a:cubicBezTo>
                <a:lnTo>
                  <a:pt x="647484" y="2249135"/>
                </a:lnTo>
                <a:close/>
              </a:path>
            </a:pathLst>
          </a:custGeom>
          <a:solidFill>
            <a:srgbClr val="939393"/>
          </a:solidFill>
          <a:ln cap="flat" cmpd="sng" w="12700">
            <a:solidFill>
              <a:schemeClr val="lt1"/>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36"/>
          <p:cNvSpPr/>
          <p:nvPr/>
        </p:nvSpPr>
        <p:spPr>
          <a:xfrm rot="10800000">
            <a:off x="6059981" y="3148853"/>
            <a:ext cx="1855855" cy="2169972"/>
          </a:xfrm>
          <a:custGeom>
            <a:rect b="b" l="l" r="r" t="t"/>
            <a:pathLst>
              <a:path extrusionOk="0" h="2169972" w="1855855">
                <a:moveTo>
                  <a:pt x="1855855" y="0"/>
                </a:moveTo>
                <a:lnTo>
                  <a:pt x="1855855" y="640443"/>
                </a:lnTo>
                <a:lnTo>
                  <a:pt x="1694755" y="654657"/>
                </a:lnTo>
                <a:cubicBezTo>
                  <a:pt x="1308607" y="723633"/>
                  <a:pt x="1002435" y="1023462"/>
                  <a:pt x="924099" y="1406283"/>
                </a:cubicBezTo>
                <a:lnTo>
                  <a:pt x="905582" y="1589967"/>
                </a:lnTo>
                <a:lnTo>
                  <a:pt x="1163822" y="1591488"/>
                </a:lnTo>
                <a:lnTo>
                  <a:pt x="578484" y="2169972"/>
                </a:lnTo>
                <a:lnTo>
                  <a:pt x="0" y="1584634"/>
                </a:lnTo>
                <a:lnTo>
                  <a:pt x="265198" y="1586196"/>
                </a:lnTo>
                <a:lnTo>
                  <a:pt x="272774" y="1436170"/>
                </a:lnTo>
                <a:cubicBezTo>
                  <a:pt x="349599" y="679692"/>
                  <a:pt x="953341" y="78983"/>
                  <a:pt x="1711197" y="6850"/>
                </a:cubicBezTo>
                <a:close/>
              </a:path>
            </a:pathLst>
          </a:custGeom>
          <a:solidFill>
            <a:srgbClr val="7A7A7A"/>
          </a:solidFill>
          <a:ln cap="flat" cmpd="sng" w="12700">
            <a:solidFill>
              <a:schemeClr val="lt1"/>
            </a:solidFill>
            <a:prstDash val="solid"/>
            <a:miter lim="800000"/>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36"/>
          <p:cNvSpPr/>
          <p:nvPr/>
        </p:nvSpPr>
        <p:spPr>
          <a:xfrm rot="-5400000">
            <a:off x="4624174" y="3564569"/>
            <a:ext cx="1855855" cy="2169972"/>
          </a:xfrm>
          <a:custGeom>
            <a:rect b="b" l="l" r="r" t="t"/>
            <a:pathLst>
              <a:path extrusionOk="0" h="2169972" w="1855855">
                <a:moveTo>
                  <a:pt x="1855855" y="0"/>
                </a:moveTo>
                <a:lnTo>
                  <a:pt x="1855855" y="640443"/>
                </a:lnTo>
                <a:lnTo>
                  <a:pt x="1694755" y="654657"/>
                </a:lnTo>
                <a:cubicBezTo>
                  <a:pt x="1308607" y="723633"/>
                  <a:pt x="1002435" y="1023462"/>
                  <a:pt x="924099" y="1406283"/>
                </a:cubicBezTo>
                <a:lnTo>
                  <a:pt x="905582" y="1589967"/>
                </a:lnTo>
                <a:lnTo>
                  <a:pt x="1163822" y="1591488"/>
                </a:lnTo>
                <a:lnTo>
                  <a:pt x="578484" y="2169972"/>
                </a:lnTo>
                <a:lnTo>
                  <a:pt x="0" y="1584634"/>
                </a:lnTo>
                <a:lnTo>
                  <a:pt x="265198" y="1586196"/>
                </a:lnTo>
                <a:lnTo>
                  <a:pt x="272774" y="1436170"/>
                </a:lnTo>
                <a:cubicBezTo>
                  <a:pt x="349599" y="679692"/>
                  <a:pt x="953341" y="78983"/>
                  <a:pt x="1711197" y="6850"/>
                </a:cubicBezTo>
                <a:close/>
              </a:path>
            </a:pathLst>
          </a:custGeom>
          <a:solidFill>
            <a:srgbClr val="44546B"/>
          </a:solidFill>
          <a:ln cap="flat" cmpd="sng" w="12700">
            <a:solidFill>
              <a:schemeClr val="lt1"/>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36"/>
          <p:cNvSpPr/>
          <p:nvPr/>
        </p:nvSpPr>
        <p:spPr>
          <a:xfrm rot="-2674631">
            <a:off x="3758557" y="1843742"/>
            <a:ext cx="1097798" cy="2424611"/>
          </a:xfrm>
          <a:custGeom>
            <a:rect b="b" l="l" r="r" t="t"/>
            <a:pathLst>
              <a:path extrusionOk="0" h="2424611" w="1097798">
                <a:moveTo>
                  <a:pt x="822960" y="2424611"/>
                </a:moveTo>
                <a:lnTo>
                  <a:pt x="0" y="2424611"/>
                </a:lnTo>
                <a:lnTo>
                  <a:pt x="0" y="1601651"/>
                </a:lnTo>
                <a:lnTo>
                  <a:pt x="194129" y="1795780"/>
                </a:lnTo>
                <a:lnTo>
                  <a:pt x="289295" y="1680827"/>
                </a:lnTo>
                <a:cubicBezTo>
                  <a:pt x="511670" y="1357690"/>
                  <a:pt x="513631" y="929164"/>
                  <a:pt x="296411" y="604350"/>
                </a:cubicBezTo>
                <a:lnTo>
                  <a:pt x="173191" y="455302"/>
                </a:lnTo>
                <a:lnTo>
                  <a:pt x="623161" y="0"/>
                </a:lnTo>
                <a:lnTo>
                  <a:pt x="732989" y="120081"/>
                </a:lnTo>
                <a:cubicBezTo>
                  <a:pt x="1217039" y="706474"/>
                  <a:pt x="1219910" y="1558147"/>
                  <a:pt x="738496" y="2147884"/>
                </a:cubicBezTo>
                <a:lnTo>
                  <a:pt x="647484" y="2249135"/>
                </a:lnTo>
                <a:close/>
              </a:path>
            </a:pathLst>
          </a:custGeom>
          <a:solidFill>
            <a:srgbClr val="5C9AD3"/>
          </a:solidFill>
          <a:ln cap="flat" cmpd="sng" w="1270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36"/>
          <p:cNvSpPr/>
          <p:nvPr/>
        </p:nvSpPr>
        <p:spPr>
          <a:xfrm rot="-8079752">
            <a:off x="2314892" y="1724606"/>
            <a:ext cx="1097798" cy="2424611"/>
          </a:xfrm>
          <a:custGeom>
            <a:rect b="b" l="l" r="r" t="t"/>
            <a:pathLst>
              <a:path extrusionOk="0" h="2424611" w="1097798">
                <a:moveTo>
                  <a:pt x="822960" y="2424611"/>
                </a:moveTo>
                <a:lnTo>
                  <a:pt x="0" y="2424611"/>
                </a:lnTo>
                <a:lnTo>
                  <a:pt x="0" y="1601651"/>
                </a:lnTo>
                <a:lnTo>
                  <a:pt x="194129" y="1795780"/>
                </a:lnTo>
                <a:lnTo>
                  <a:pt x="289295" y="1680827"/>
                </a:lnTo>
                <a:cubicBezTo>
                  <a:pt x="511670" y="1357690"/>
                  <a:pt x="513631" y="929164"/>
                  <a:pt x="296411" y="604350"/>
                </a:cubicBezTo>
                <a:lnTo>
                  <a:pt x="173191" y="455302"/>
                </a:lnTo>
                <a:lnTo>
                  <a:pt x="623161" y="0"/>
                </a:lnTo>
                <a:lnTo>
                  <a:pt x="732989" y="120081"/>
                </a:lnTo>
                <a:cubicBezTo>
                  <a:pt x="1217039" y="706474"/>
                  <a:pt x="1219910" y="1558147"/>
                  <a:pt x="738496" y="2147884"/>
                </a:cubicBezTo>
                <a:lnTo>
                  <a:pt x="647484" y="2249135"/>
                </a:lnTo>
                <a:close/>
              </a:path>
            </a:pathLst>
          </a:custGeom>
          <a:solidFill>
            <a:srgbClr val="FE4A1E"/>
          </a:solidFill>
          <a:ln cap="flat" cmpd="sng" w="12700">
            <a:solidFill>
              <a:schemeClr val="lt1"/>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36"/>
          <p:cNvSpPr txBox="1"/>
          <p:nvPr/>
        </p:nvSpPr>
        <p:spPr>
          <a:xfrm>
            <a:off x="9648620" y="4418291"/>
            <a:ext cx="2199235" cy="10833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BFBFBF"/>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55" name="Google Shape;655;p36"/>
          <p:cNvSpPr txBox="1"/>
          <p:nvPr/>
        </p:nvSpPr>
        <p:spPr>
          <a:xfrm>
            <a:off x="6391770" y="5470420"/>
            <a:ext cx="2199235" cy="10833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56" name="Google Shape;656;p36"/>
          <p:cNvSpPr txBox="1"/>
          <p:nvPr/>
        </p:nvSpPr>
        <p:spPr>
          <a:xfrm>
            <a:off x="3647663" y="5470420"/>
            <a:ext cx="2199235" cy="1083374"/>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57" name="Google Shape;657;p36"/>
          <p:cNvSpPr txBox="1"/>
          <p:nvPr/>
        </p:nvSpPr>
        <p:spPr>
          <a:xfrm>
            <a:off x="431292" y="4304835"/>
            <a:ext cx="2203704" cy="1097280"/>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58" name="Google Shape;658;p36"/>
          <p:cNvSpPr txBox="1"/>
          <p:nvPr/>
        </p:nvSpPr>
        <p:spPr>
          <a:xfrm>
            <a:off x="58511" y="899799"/>
            <a:ext cx="2199235" cy="1083374"/>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59" name="Google Shape;659;p36"/>
          <p:cNvSpPr txBox="1"/>
          <p:nvPr/>
        </p:nvSpPr>
        <p:spPr>
          <a:xfrm>
            <a:off x="9556160" y="1152649"/>
            <a:ext cx="2199235" cy="10833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93939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60" name="Google Shape;660;p36"/>
          <p:cNvSpPr/>
          <p:nvPr/>
        </p:nvSpPr>
        <p:spPr>
          <a:xfrm>
            <a:off x="5470628" y="3158465"/>
            <a:ext cx="1188720" cy="1188720"/>
          </a:xfrm>
          <a:prstGeom prst="ellipse">
            <a:avLst/>
          </a:prstGeom>
          <a:solidFill>
            <a:schemeClr val="dk1">
              <a:alpha val="4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36"/>
          <p:cNvSpPr/>
          <p:nvPr/>
        </p:nvSpPr>
        <p:spPr>
          <a:xfrm>
            <a:off x="2909974" y="3158465"/>
            <a:ext cx="1188720" cy="1188720"/>
          </a:xfrm>
          <a:prstGeom prst="ellipse">
            <a:avLst/>
          </a:prstGeom>
          <a:solidFill>
            <a:schemeClr val="dk1">
              <a:alpha val="4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36"/>
          <p:cNvSpPr/>
          <p:nvPr/>
        </p:nvSpPr>
        <p:spPr>
          <a:xfrm>
            <a:off x="7980028" y="3142893"/>
            <a:ext cx="1188720" cy="1188720"/>
          </a:xfrm>
          <a:prstGeom prst="ellipse">
            <a:avLst/>
          </a:prstGeom>
          <a:solidFill>
            <a:schemeClr val="dk1">
              <a:alpha val="4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36"/>
          <p:cNvSpPr/>
          <p:nvPr/>
        </p:nvSpPr>
        <p:spPr>
          <a:xfrm>
            <a:off x="8305104" y="3439278"/>
            <a:ext cx="477123" cy="548640"/>
          </a:xfrm>
          <a:custGeom>
            <a:rect b="b" l="l" r="r" t="t"/>
            <a:pathLst>
              <a:path extrusionOk="0" h="303" w="264">
                <a:moveTo>
                  <a:pt x="227" y="284"/>
                </a:moveTo>
                <a:cubicBezTo>
                  <a:pt x="214" y="284"/>
                  <a:pt x="214" y="284"/>
                  <a:pt x="214" y="284"/>
                </a:cubicBezTo>
                <a:cubicBezTo>
                  <a:pt x="244" y="263"/>
                  <a:pt x="264" y="229"/>
                  <a:pt x="264" y="189"/>
                </a:cubicBezTo>
                <a:cubicBezTo>
                  <a:pt x="264" y="136"/>
                  <a:pt x="228" y="92"/>
                  <a:pt x="179" y="80"/>
                </a:cubicBezTo>
                <a:cubicBezTo>
                  <a:pt x="200" y="39"/>
                  <a:pt x="200" y="39"/>
                  <a:pt x="200" y="39"/>
                </a:cubicBezTo>
                <a:cubicBezTo>
                  <a:pt x="203" y="34"/>
                  <a:pt x="201" y="29"/>
                  <a:pt x="196" y="26"/>
                </a:cubicBezTo>
                <a:cubicBezTo>
                  <a:pt x="145" y="2"/>
                  <a:pt x="145" y="2"/>
                  <a:pt x="145" y="2"/>
                </a:cubicBezTo>
                <a:cubicBezTo>
                  <a:pt x="143" y="1"/>
                  <a:pt x="140" y="0"/>
                  <a:pt x="138" y="1"/>
                </a:cubicBezTo>
                <a:cubicBezTo>
                  <a:pt x="136" y="2"/>
                  <a:pt x="134" y="4"/>
                  <a:pt x="132" y="7"/>
                </a:cubicBezTo>
                <a:cubicBezTo>
                  <a:pt x="72" y="121"/>
                  <a:pt x="72" y="121"/>
                  <a:pt x="72" y="121"/>
                </a:cubicBezTo>
                <a:cubicBezTo>
                  <a:pt x="67" y="131"/>
                  <a:pt x="71" y="143"/>
                  <a:pt x="80" y="147"/>
                </a:cubicBezTo>
                <a:cubicBezTo>
                  <a:pt x="72" y="164"/>
                  <a:pt x="72" y="164"/>
                  <a:pt x="72" y="164"/>
                </a:cubicBezTo>
                <a:cubicBezTo>
                  <a:pt x="106" y="180"/>
                  <a:pt x="106" y="180"/>
                  <a:pt x="106" y="180"/>
                </a:cubicBezTo>
                <a:cubicBezTo>
                  <a:pt x="114" y="164"/>
                  <a:pt x="114" y="164"/>
                  <a:pt x="114" y="164"/>
                </a:cubicBezTo>
                <a:cubicBezTo>
                  <a:pt x="114" y="164"/>
                  <a:pt x="114" y="164"/>
                  <a:pt x="114" y="164"/>
                </a:cubicBezTo>
                <a:cubicBezTo>
                  <a:pt x="124" y="168"/>
                  <a:pt x="135" y="164"/>
                  <a:pt x="140" y="154"/>
                </a:cubicBezTo>
                <a:cubicBezTo>
                  <a:pt x="161" y="115"/>
                  <a:pt x="161" y="115"/>
                  <a:pt x="161" y="115"/>
                </a:cubicBezTo>
                <a:cubicBezTo>
                  <a:pt x="198" y="119"/>
                  <a:pt x="227" y="151"/>
                  <a:pt x="227" y="189"/>
                </a:cubicBezTo>
                <a:cubicBezTo>
                  <a:pt x="227" y="231"/>
                  <a:pt x="193" y="265"/>
                  <a:pt x="151" y="265"/>
                </a:cubicBezTo>
                <a:cubicBezTo>
                  <a:pt x="132" y="265"/>
                  <a:pt x="108" y="258"/>
                  <a:pt x="95" y="246"/>
                </a:cubicBezTo>
                <a:cubicBezTo>
                  <a:pt x="95" y="237"/>
                  <a:pt x="95" y="237"/>
                  <a:pt x="95" y="237"/>
                </a:cubicBezTo>
                <a:cubicBezTo>
                  <a:pt x="95" y="231"/>
                  <a:pt x="99" y="227"/>
                  <a:pt x="104" y="227"/>
                </a:cubicBezTo>
                <a:cubicBezTo>
                  <a:pt x="151" y="227"/>
                  <a:pt x="151" y="227"/>
                  <a:pt x="151" y="227"/>
                </a:cubicBezTo>
                <a:cubicBezTo>
                  <a:pt x="151" y="208"/>
                  <a:pt x="151" y="208"/>
                  <a:pt x="151" y="208"/>
                </a:cubicBezTo>
                <a:cubicBezTo>
                  <a:pt x="79" y="208"/>
                  <a:pt x="79" y="208"/>
                  <a:pt x="79" y="208"/>
                </a:cubicBezTo>
                <a:cubicBezTo>
                  <a:pt x="40" y="208"/>
                  <a:pt x="40" y="208"/>
                  <a:pt x="40" y="208"/>
                </a:cubicBezTo>
                <a:cubicBezTo>
                  <a:pt x="0" y="208"/>
                  <a:pt x="0" y="208"/>
                  <a:pt x="0" y="208"/>
                </a:cubicBezTo>
                <a:cubicBezTo>
                  <a:pt x="0" y="227"/>
                  <a:pt x="0" y="227"/>
                  <a:pt x="0" y="227"/>
                </a:cubicBezTo>
                <a:cubicBezTo>
                  <a:pt x="45" y="227"/>
                  <a:pt x="45" y="227"/>
                  <a:pt x="45" y="227"/>
                </a:cubicBezTo>
                <a:cubicBezTo>
                  <a:pt x="48" y="227"/>
                  <a:pt x="48" y="227"/>
                  <a:pt x="48" y="227"/>
                </a:cubicBezTo>
                <a:cubicBezTo>
                  <a:pt x="53" y="227"/>
                  <a:pt x="57" y="231"/>
                  <a:pt x="57" y="237"/>
                </a:cubicBezTo>
                <a:cubicBezTo>
                  <a:pt x="57" y="246"/>
                  <a:pt x="57" y="246"/>
                  <a:pt x="57" y="246"/>
                </a:cubicBezTo>
                <a:cubicBezTo>
                  <a:pt x="57" y="284"/>
                  <a:pt x="57" y="284"/>
                  <a:pt x="57" y="284"/>
                </a:cubicBezTo>
                <a:cubicBezTo>
                  <a:pt x="36" y="284"/>
                  <a:pt x="19" y="282"/>
                  <a:pt x="19" y="303"/>
                </a:cubicBezTo>
                <a:cubicBezTo>
                  <a:pt x="264" y="303"/>
                  <a:pt x="264" y="303"/>
                  <a:pt x="264" y="303"/>
                </a:cubicBezTo>
                <a:cubicBezTo>
                  <a:pt x="264" y="282"/>
                  <a:pt x="248" y="284"/>
                  <a:pt x="227" y="284"/>
                </a:cubicBezTo>
                <a:close/>
                <a:moveTo>
                  <a:pt x="161" y="26"/>
                </a:moveTo>
                <a:cubicBezTo>
                  <a:pt x="158" y="27"/>
                  <a:pt x="156" y="29"/>
                  <a:pt x="155" y="32"/>
                </a:cubicBezTo>
                <a:cubicBezTo>
                  <a:pt x="111" y="114"/>
                  <a:pt x="111" y="114"/>
                  <a:pt x="111" y="114"/>
                </a:cubicBezTo>
                <a:cubicBezTo>
                  <a:pt x="95" y="106"/>
                  <a:pt x="95" y="106"/>
                  <a:pt x="95" y="106"/>
                </a:cubicBezTo>
                <a:cubicBezTo>
                  <a:pt x="95" y="105"/>
                  <a:pt x="95" y="103"/>
                  <a:pt x="96" y="102"/>
                </a:cubicBezTo>
                <a:cubicBezTo>
                  <a:pt x="137" y="25"/>
                  <a:pt x="137" y="25"/>
                  <a:pt x="137" y="25"/>
                </a:cubicBezTo>
                <a:cubicBezTo>
                  <a:pt x="138" y="23"/>
                  <a:pt x="140" y="21"/>
                  <a:pt x="143" y="20"/>
                </a:cubicBezTo>
                <a:cubicBezTo>
                  <a:pt x="145" y="19"/>
                  <a:pt x="148" y="19"/>
                  <a:pt x="150" y="21"/>
                </a:cubicBezTo>
                <a:cubicBezTo>
                  <a:pt x="161" y="26"/>
                  <a:pt x="161" y="26"/>
                  <a:pt x="161" y="26"/>
                </a:cubicBezTo>
                <a:cubicBezTo>
                  <a:pt x="161" y="26"/>
                  <a:pt x="161" y="26"/>
                  <a:pt x="161" y="26"/>
                </a:cubicBez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664" name="Google Shape;664;p36"/>
          <p:cNvGrpSpPr/>
          <p:nvPr/>
        </p:nvGrpSpPr>
        <p:grpSpPr>
          <a:xfrm>
            <a:off x="3158371" y="3533190"/>
            <a:ext cx="640080" cy="402830"/>
            <a:chOff x="3871913" y="3771900"/>
            <a:chExt cx="411163" cy="258763"/>
          </a:xfrm>
        </p:grpSpPr>
        <p:sp>
          <p:nvSpPr>
            <p:cNvPr id="665" name="Google Shape;665;p36"/>
            <p:cNvSpPr/>
            <p:nvPr/>
          </p:nvSpPr>
          <p:spPr>
            <a:xfrm>
              <a:off x="3871913" y="3771900"/>
              <a:ext cx="411163" cy="231775"/>
            </a:xfrm>
            <a:custGeom>
              <a:rect b="b" l="l" r="r" t="t"/>
              <a:pathLst>
                <a:path extrusionOk="0" h="80" w="142">
                  <a:moveTo>
                    <a:pt x="128" y="7"/>
                  </a:moveTo>
                  <a:cubicBezTo>
                    <a:pt x="53" y="7"/>
                    <a:pt x="53" y="7"/>
                    <a:pt x="53" y="7"/>
                  </a:cubicBezTo>
                  <a:cubicBezTo>
                    <a:pt x="53" y="7"/>
                    <a:pt x="53" y="7"/>
                    <a:pt x="53" y="7"/>
                  </a:cubicBezTo>
                  <a:cubicBezTo>
                    <a:pt x="53" y="3"/>
                    <a:pt x="50" y="0"/>
                    <a:pt x="46" y="0"/>
                  </a:cubicBezTo>
                  <a:cubicBezTo>
                    <a:pt x="42" y="0"/>
                    <a:pt x="39" y="3"/>
                    <a:pt x="39" y="7"/>
                  </a:cubicBezTo>
                  <a:cubicBezTo>
                    <a:pt x="39" y="7"/>
                    <a:pt x="39" y="7"/>
                    <a:pt x="39" y="7"/>
                  </a:cubicBezTo>
                  <a:cubicBezTo>
                    <a:pt x="34" y="7"/>
                    <a:pt x="34" y="7"/>
                    <a:pt x="34" y="7"/>
                  </a:cubicBezTo>
                  <a:cubicBezTo>
                    <a:pt x="22" y="7"/>
                    <a:pt x="12" y="13"/>
                    <a:pt x="7" y="29"/>
                  </a:cubicBezTo>
                  <a:cubicBezTo>
                    <a:pt x="0" y="59"/>
                    <a:pt x="0" y="59"/>
                    <a:pt x="0" y="59"/>
                  </a:cubicBezTo>
                  <a:cubicBezTo>
                    <a:pt x="0" y="68"/>
                    <a:pt x="6" y="76"/>
                    <a:pt x="15" y="79"/>
                  </a:cubicBezTo>
                  <a:cubicBezTo>
                    <a:pt x="15" y="78"/>
                    <a:pt x="15" y="77"/>
                    <a:pt x="15" y="77"/>
                  </a:cubicBezTo>
                  <a:cubicBezTo>
                    <a:pt x="15" y="68"/>
                    <a:pt x="22" y="61"/>
                    <a:pt x="30" y="61"/>
                  </a:cubicBezTo>
                  <a:cubicBezTo>
                    <a:pt x="39" y="61"/>
                    <a:pt x="46" y="68"/>
                    <a:pt x="46" y="77"/>
                  </a:cubicBezTo>
                  <a:cubicBezTo>
                    <a:pt x="46" y="78"/>
                    <a:pt x="46" y="79"/>
                    <a:pt x="45" y="80"/>
                  </a:cubicBezTo>
                  <a:cubicBezTo>
                    <a:pt x="93" y="80"/>
                    <a:pt x="93" y="80"/>
                    <a:pt x="93" y="80"/>
                  </a:cubicBezTo>
                  <a:cubicBezTo>
                    <a:pt x="92" y="79"/>
                    <a:pt x="92" y="78"/>
                    <a:pt x="92" y="77"/>
                  </a:cubicBezTo>
                  <a:cubicBezTo>
                    <a:pt x="92" y="68"/>
                    <a:pt x="99" y="61"/>
                    <a:pt x="108" y="61"/>
                  </a:cubicBezTo>
                  <a:cubicBezTo>
                    <a:pt x="116" y="61"/>
                    <a:pt x="123" y="68"/>
                    <a:pt x="123" y="77"/>
                  </a:cubicBezTo>
                  <a:cubicBezTo>
                    <a:pt x="123" y="78"/>
                    <a:pt x="123" y="79"/>
                    <a:pt x="123" y="80"/>
                  </a:cubicBezTo>
                  <a:cubicBezTo>
                    <a:pt x="134" y="79"/>
                    <a:pt x="142" y="70"/>
                    <a:pt x="142" y="59"/>
                  </a:cubicBezTo>
                  <a:cubicBezTo>
                    <a:pt x="142" y="29"/>
                    <a:pt x="142" y="29"/>
                    <a:pt x="142" y="29"/>
                  </a:cubicBezTo>
                  <a:cubicBezTo>
                    <a:pt x="142" y="17"/>
                    <a:pt x="140" y="7"/>
                    <a:pt x="128" y="7"/>
                  </a:cubicBezTo>
                  <a:close/>
                  <a:moveTo>
                    <a:pt x="45" y="40"/>
                  </a:moveTo>
                  <a:cubicBezTo>
                    <a:pt x="16" y="40"/>
                    <a:pt x="16" y="40"/>
                    <a:pt x="16" y="40"/>
                  </a:cubicBezTo>
                  <a:cubicBezTo>
                    <a:pt x="19" y="25"/>
                    <a:pt x="19" y="25"/>
                    <a:pt x="19" y="25"/>
                  </a:cubicBezTo>
                  <a:cubicBezTo>
                    <a:pt x="20" y="25"/>
                    <a:pt x="20" y="24"/>
                    <a:pt x="20" y="22"/>
                  </a:cubicBezTo>
                  <a:cubicBezTo>
                    <a:pt x="22" y="15"/>
                    <a:pt x="30" y="16"/>
                    <a:pt x="30" y="16"/>
                  </a:cubicBezTo>
                  <a:cubicBezTo>
                    <a:pt x="45" y="16"/>
                    <a:pt x="45" y="16"/>
                    <a:pt x="45" y="16"/>
                  </a:cubicBezTo>
                  <a:lnTo>
                    <a:pt x="45" y="40"/>
                  </a:lnTo>
                  <a:close/>
                  <a:moveTo>
                    <a:pt x="104" y="46"/>
                  </a:moveTo>
                  <a:cubicBezTo>
                    <a:pt x="91" y="46"/>
                    <a:pt x="91" y="46"/>
                    <a:pt x="91" y="46"/>
                  </a:cubicBezTo>
                  <a:cubicBezTo>
                    <a:pt x="91" y="60"/>
                    <a:pt x="91" y="60"/>
                    <a:pt x="91" y="60"/>
                  </a:cubicBezTo>
                  <a:cubicBezTo>
                    <a:pt x="78" y="60"/>
                    <a:pt x="78" y="60"/>
                    <a:pt x="78" y="60"/>
                  </a:cubicBezTo>
                  <a:cubicBezTo>
                    <a:pt x="78" y="46"/>
                    <a:pt x="78" y="46"/>
                    <a:pt x="78" y="46"/>
                  </a:cubicBezTo>
                  <a:cubicBezTo>
                    <a:pt x="65" y="46"/>
                    <a:pt x="65" y="46"/>
                    <a:pt x="65" y="46"/>
                  </a:cubicBezTo>
                  <a:cubicBezTo>
                    <a:pt x="65" y="33"/>
                    <a:pt x="65" y="33"/>
                    <a:pt x="65" y="33"/>
                  </a:cubicBezTo>
                  <a:cubicBezTo>
                    <a:pt x="78" y="33"/>
                    <a:pt x="78" y="33"/>
                    <a:pt x="78" y="33"/>
                  </a:cubicBezTo>
                  <a:cubicBezTo>
                    <a:pt x="78" y="20"/>
                    <a:pt x="78" y="20"/>
                    <a:pt x="78" y="20"/>
                  </a:cubicBezTo>
                  <a:cubicBezTo>
                    <a:pt x="91" y="20"/>
                    <a:pt x="91" y="20"/>
                    <a:pt x="91" y="20"/>
                  </a:cubicBezTo>
                  <a:cubicBezTo>
                    <a:pt x="91" y="33"/>
                    <a:pt x="91" y="33"/>
                    <a:pt x="91" y="33"/>
                  </a:cubicBezTo>
                  <a:cubicBezTo>
                    <a:pt x="104" y="33"/>
                    <a:pt x="104" y="33"/>
                    <a:pt x="104" y="33"/>
                  </a:cubicBezTo>
                  <a:lnTo>
                    <a:pt x="104" y="46"/>
                  </a:lnTo>
                  <a:close/>
                  <a:moveTo>
                    <a:pt x="104" y="46"/>
                  </a:moveTo>
                  <a:cubicBezTo>
                    <a:pt x="104" y="46"/>
                    <a:pt x="104" y="46"/>
                    <a:pt x="104" y="4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66" name="Google Shape;666;p36"/>
            <p:cNvSpPr/>
            <p:nvPr/>
          </p:nvSpPr>
          <p:spPr>
            <a:xfrm>
              <a:off x="3924300" y="3960813"/>
              <a:ext cx="69850" cy="69850"/>
            </a:xfrm>
            <a:custGeom>
              <a:rect b="b" l="l" r="r" t="t"/>
              <a:pathLst>
                <a:path extrusionOk="0" h="24" w="24">
                  <a:moveTo>
                    <a:pt x="24" y="12"/>
                  </a:moveTo>
                  <a:cubicBezTo>
                    <a:pt x="24" y="19"/>
                    <a:pt x="19" y="24"/>
                    <a:pt x="12" y="24"/>
                  </a:cubicBezTo>
                  <a:cubicBezTo>
                    <a:pt x="5" y="24"/>
                    <a:pt x="0" y="19"/>
                    <a:pt x="0" y="12"/>
                  </a:cubicBezTo>
                  <a:cubicBezTo>
                    <a:pt x="0" y="5"/>
                    <a:pt x="5" y="0"/>
                    <a:pt x="12" y="0"/>
                  </a:cubicBezTo>
                  <a:cubicBezTo>
                    <a:pt x="19" y="0"/>
                    <a:pt x="24" y="5"/>
                    <a:pt x="24" y="12"/>
                  </a:cubicBezTo>
                  <a:close/>
                  <a:moveTo>
                    <a:pt x="24" y="12"/>
                  </a:moveTo>
                  <a:cubicBezTo>
                    <a:pt x="24" y="12"/>
                    <a:pt x="24" y="12"/>
                    <a:pt x="24" y="12"/>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67" name="Google Shape;667;p36"/>
            <p:cNvSpPr/>
            <p:nvPr/>
          </p:nvSpPr>
          <p:spPr>
            <a:xfrm>
              <a:off x="4149725" y="3960813"/>
              <a:ext cx="73025" cy="69850"/>
            </a:xfrm>
            <a:custGeom>
              <a:rect b="b" l="l" r="r" t="t"/>
              <a:pathLst>
                <a:path extrusionOk="0" h="24" w="25">
                  <a:moveTo>
                    <a:pt x="25" y="12"/>
                  </a:moveTo>
                  <a:cubicBezTo>
                    <a:pt x="25" y="19"/>
                    <a:pt x="19" y="24"/>
                    <a:pt x="12" y="24"/>
                  </a:cubicBezTo>
                  <a:cubicBezTo>
                    <a:pt x="6" y="24"/>
                    <a:pt x="0" y="19"/>
                    <a:pt x="0" y="12"/>
                  </a:cubicBezTo>
                  <a:cubicBezTo>
                    <a:pt x="0" y="5"/>
                    <a:pt x="6" y="0"/>
                    <a:pt x="12" y="0"/>
                  </a:cubicBezTo>
                  <a:cubicBezTo>
                    <a:pt x="19" y="0"/>
                    <a:pt x="25" y="5"/>
                    <a:pt x="25" y="12"/>
                  </a:cubicBezTo>
                  <a:close/>
                  <a:moveTo>
                    <a:pt x="25" y="12"/>
                  </a:moveTo>
                  <a:cubicBezTo>
                    <a:pt x="25" y="12"/>
                    <a:pt x="25" y="12"/>
                    <a:pt x="25" y="12"/>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68" name="Google Shape;668;p36"/>
          <p:cNvGrpSpPr/>
          <p:nvPr/>
        </p:nvGrpSpPr>
        <p:grpSpPr>
          <a:xfrm>
            <a:off x="5855723" y="3478505"/>
            <a:ext cx="391748" cy="548640"/>
            <a:chOff x="4938713" y="2352675"/>
            <a:chExt cx="646113" cy="904875"/>
          </a:xfrm>
        </p:grpSpPr>
        <p:sp>
          <p:nvSpPr>
            <p:cNvPr id="669" name="Google Shape;669;p36"/>
            <p:cNvSpPr/>
            <p:nvPr/>
          </p:nvSpPr>
          <p:spPr>
            <a:xfrm>
              <a:off x="4938713" y="2352675"/>
              <a:ext cx="646113" cy="904875"/>
            </a:xfrm>
            <a:custGeom>
              <a:rect b="b" l="l" r="r" t="t"/>
              <a:pathLst>
                <a:path extrusionOk="0" h="312" w="223">
                  <a:moveTo>
                    <a:pt x="209" y="53"/>
                  </a:moveTo>
                  <a:cubicBezTo>
                    <a:pt x="188" y="53"/>
                    <a:pt x="188" y="53"/>
                    <a:pt x="188" y="53"/>
                  </a:cubicBezTo>
                  <a:cubicBezTo>
                    <a:pt x="188" y="24"/>
                    <a:pt x="188" y="24"/>
                    <a:pt x="188" y="24"/>
                  </a:cubicBezTo>
                  <a:cubicBezTo>
                    <a:pt x="188" y="16"/>
                    <a:pt x="182" y="10"/>
                    <a:pt x="174" y="10"/>
                  </a:cubicBezTo>
                  <a:cubicBezTo>
                    <a:pt x="130" y="10"/>
                    <a:pt x="130" y="10"/>
                    <a:pt x="130" y="10"/>
                  </a:cubicBezTo>
                  <a:cubicBezTo>
                    <a:pt x="130" y="6"/>
                    <a:pt x="130" y="6"/>
                    <a:pt x="130" y="6"/>
                  </a:cubicBezTo>
                  <a:cubicBezTo>
                    <a:pt x="130" y="3"/>
                    <a:pt x="127" y="0"/>
                    <a:pt x="123" y="0"/>
                  </a:cubicBezTo>
                  <a:cubicBezTo>
                    <a:pt x="65" y="0"/>
                    <a:pt x="65" y="0"/>
                    <a:pt x="65" y="0"/>
                  </a:cubicBezTo>
                  <a:cubicBezTo>
                    <a:pt x="61" y="0"/>
                    <a:pt x="59" y="3"/>
                    <a:pt x="59" y="6"/>
                  </a:cubicBezTo>
                  <a:cubicBezTo>
                    <a:pt x="59" y="10"/>
                    <a:pt x="59" y="10"/>
                    <a:pt x="59" y="10"/>
                  </a:cubicBezTo>
                  <a:cubicBezTo>
                    <a:pt x="14" y="10"/>
                    <a:pt x="14" y="10"/>
                    <a:pt x="14" y="10"/>
                  </a:cubicBezTo>
                  <a:cubicBezTo>
                    <a:pt x="6" y="10"/>
                    <a:pt x="0" y="16"/>
                    <a:pt x="0" y="24"/>
                  </a:cubicBezTo>
                  <a:cubicBezTo>
                    <a:pt x="0" y="254"/>
                    <a:pt x="0" y="254"/>
                    <a:pt x="0" y="254"/>
                  </a:cubicBezTo>
                  <a:cubicBezTo>
                    <a:pt x="0" y="262"/>
                    <a:pt x="6" y="268"/>
                    <a:pt x="14" y="268"/>
                  </a:cubicBezTo>
                  <a:cubicBezTo>
                    <a:pt x="35" y="268"/>
                    <a:pt x="35" y="268"/>
                    <a:pt x="35" y="268"/>
                  </a:cubicBezTo>
                  <a:cubicBezTo>
                    <a:pt x="35" y="298"/>
                    <a:pt x="35" y="298"/>
                    <a:pt x="35" y="298"/>
                  </a:cubicBezTo>
                  <a:cubicBezTo>
                    <a:pt x="35" y="306"/>
                    <a:pt x="41" y="312"/>
                    <a:pt x="49" y="312"/>
                  </a:cubicBezTo>
                  <a:cubicBezTo>
                    <a:pt x="209" y="312"/>
                    <a:pt x="209" y="312"/>
                    <a:pt x="209" y="312"/>
                  </a:cubicBezTo>
                  <a:cubicBezTo>
                    <a:pt x="217" y="312"/>
                    <a:pt x="223" y="306"/>
                    <a:pt x="223" y="298"/>
                  </a:cubicBezTo>
                  <a:cubicBezTo>
                    <a:pt x="223" y="67"/>
                    <a:pt x="223" y="67"/>
                    <a:pt x="223" y="67"/>
                  </a:cubicBezTo>
                  <a:cubicBezTo>
                    <a:pt x="223" y="59"/>
                    <a:pt x="217" y="53"/>
                    <a:pt x="209" y="53"/>
                  </a:cubicBezTo>
                  <a:close/>
                  <a:moveTo>
                    <a:pt x="35" y="67"/>
                  </a:moveTo>
                  <a:cubicBezTo>
                    <a:pt x="35" y="253"/>
                    <a:pt x="35" y="253"/>
                    <a:pt x="35" y="253"/>
                  </a:cubicBezTo>
                  <a:cubicBezTo>
                    <a:pt x="15" y="253"/>
                    <a:pt x="15" y="253"/>
                    <a:pt x="15" y="253"/>
                  </a:cubicBezTo>
                  <a:cubicBezTo>
                    <a:pt x="15" y="25"/>
                    <a:pt x="15" y="25"/>
                    <a:pt x="15" y="25"/>
                  </a:cubicBezTo>
                  <a:cubicBezTo>
                    <a:pt x="59" y="25"/>
                    <a:pt x="59" y="25"/>
                    <a:pt x="59" y="25"/>
                  </a:cubicBezTo>
                  <a:cubicBezTo>
                    <a:pt x="59" y="27"/>
                    <a:pt x="59" y="27"/>
                    <a:pt x="59" y="27"/>
                  </a:cubicBezTo>
                  <a:cubicBezTo>
                    <a:pt x="59" y="30"/>
                    <a:pt x="61" y="33"/>
                    <a:pt x="65" y="33"/>
                  </a:cubicBezTo>
                  <a:cubicBezTo>
                    <a:pt x="123" y="33"/>
                    <a:pt x="123" y="33"/>
                    <a:pt x="123" y="33"/>
                  </a:cubicBezTo>
                  <a:cubicBezTo>
                    <a:pt x="127" y="33"/>
                    <a:pt x="130" y="30"/>
                    <a:pt x="130" y="27"/>
                  </a:cubicBezTo>
                  <a:cubicBezTo>
                    <a:pt x="130" y="25"/>
                    <a:pt x="130" y="25"/>
                    <a:pt x="130" y="25"/>
                  </a:cubicBezTo>
                  <a:cubicBezTo>
                    <a:pt x="173" y="25"/>
                    <a:pt x="173" y="25"/>
                    <a:pt x="173" y="25"/>
                  </a:cubicBezTo>
                  <a:cubicBezTo>
                    <a:pt x="173" y="53"/>
                    <a:pt x="173" y="53"/>
                    <a:pt x="173" y="53"/>
                  </a:cubicBezTo>
                  <a:cubicBezTo>
                    <a:pt x="164" y="53"/>
                    <a:pt x="164" y="53"/>
                    <a:pt x="164" y="53"/>
                  </a:cubicBezTo>
                  <a:cubicBezTo>
                    <a:pt x="164" y="50"/>
                    <a:pt x="164" y="50"/>
                    <a:pt x="164" y="50"/>
                  </a:cubicBezTo>
                  <a:cubicBezTo>
                    <a:pt x="164" y="46"/>
                    <a:pt x="162" y="44"/>
                    <a:pt x="158" y="44"/>
                  </a:cubicBezTo>
                  <a:cubicBezTo>
                    <a:pt x="100" y="44"/>
                    <a:pt x="100" y="44"/>
                    <a:pt x="100" y="44"/>
                  </a:cubicBezTo>
                  <a:cubicBezTo>
                    <a:pt x="96" y="44"/>
                    <a:pt x="93" y="46"/>
                    <a:pt x="93" y="50"/>
                  </a:cubicBezTo>
                  <a:cubicBezTo>
                    <a:pt x="93" y="53"/>
                    <a:pt x="93" y="53"/>
                    <a:pt x="93" y="53"/>
                  </a:cubicBezTo>
                  <a:cubicBezTo>
                    <a:pt x="49" y="53"/>
                    <a:pt x="49" y="53"/>
                    <a:pt x="49" y="53"/>
                  </a:cubicBezTo>
                  <a:cubicBezTo>
                    <a:pt x="41" y="53"/>
                    <a:pt x="35" y="59"/>
                    <a:pt x="35" y="67"/>
                  </a:cubicBezTo>
                  <a:close/>
                  <a:moveTo>
                    <a:pt x="208" y="296"/>
                  </a:moveTo>
                  <a:cubicBezTo>
                    <a:pt x="50" y="296"/>
                    <a:pt x="50" y="296"/>
                    <a:pt x="50" y="296"/>
                  </a:cubicBezTo>
                  <a:cubicBezTo>
                    <a:pt x="50" y="69"/>
                    <a:pt x="50" y="69"/>
                    <a:pt x="50" y="69"/>
                  </a:cubicBezTo>
                  <a:cubicBezTo>
                    <a:pt x="93" y="69"/>
                    <a:pt x="93" y="69"/>
                    <a:pt x="93" y="69"/>
                  </a:cubicBezTo>
                  <a:cubicBezTo>
                    <a:pt x="93" y="70"/>
                    <a:pt x="93" y="70"/>
                    <a:pt x="93" y="70"/>
                  </a:cubicBezTo>
                  <a:cubicBezTo>
                    <a:pt x="93" y="74"/>
                    <a:pt x="96" y="77"/>
                    <a:pt x="100" y="77"/>
                  </a:cubicBezTo>
                  <a:cubicBezTo>
                    <a:pt x="158" y="77"/>
                    <a:pt x="158" y="77"/>
                    <a:pt x="158" y="77"/>
                  </a:cubicBezTo>
                  <a:cubicBezTo>
                    <a:pt x="162" y="77"/>
                    <a:pt x="164" y="74"/>
                    <a:pt x="164" y="70"/>
                  </a:cubicBezTo>
                  <a:cubicBezTo>
                    <a:pt x="164" y="69"/>
                    <a:pt x="164" y="69"/>
                    <a:pt x="164" y="69"/>
                  </a:cubicBezTo>
                  <a:cubicBezTo>
                    <a:pt x="208" y="69"/>
                    <a:pt x="208" y="69"/>
                    <a:pt x="208" y="69"/>
                  </a:cubicBezTo>
                  <a:cubicBezTo>
                    <a:pt x="208" y="296"/>
                    <a:pt x="208" y="296"/>
                    <a:pt x="208" y="296"/>
                  </a:cubicBezTo>
                  <a:close/>
                  <a:moveTo>
                    <a:pt x="208" y="296"/>
                  </a:moveTo>
                  <a:cubicBezTo>
                    <a:pt x="208" y="296"/>
                    <a:pt x="208" y="296"/>
                    <a:pt x="208" y="29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70" name="Google Shape;670;p36"/>
            <p:cNvSpPr/>
            <p:nvPr/>
          </p:nvSpPr>
          <p:spPr>
            <a:xfrm>
              <a:off x="5156200" y="2906713"/>
              <a:ext cx="312738" cy="63500"/>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71" name="Google Shape;671;p36"/>
            <p:cNvSpPr/>
            <p:nvPr/>
          </p:nvSpPr>
          <p:spPr>
            <a:xfrm>
              <a:off x="5156200" y="3036888"/>
              <a:ext cx="312738" cy="63500"/>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72" name="Google Shape;672;p36"/>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close/>
                  <a:moveTo>
                    <a:pt x="44" y="124"/>
                  </a:moveTo>
                  <a:lnTo>
                    <a:pt x="44" y="124"/>
                  </a:lnTo>
                  <a:close/>
                </a:path>
              </a:pathLst>
            </a:custGeom>
            <a:solidFill>
              <a:srgbClr val="1F3864"/>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73" name="Google Shape;673;p36"/>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moveTo>
                    <a:pt x="44" y="124"/>
                  </a:moveTo>
                  <a:lnTo>
                    <a:pt x="44" y="124"/>
                  </a:ln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750"/>
                                        <p:tgtEl>
                                          <p:spTgt spid="660"/>
                                        </p:tgtEl>
                                        <p:attrNameLst>
                                          <p:attrName>ppt_w</p:attrName>
                                        </p:attrNameLst>
                                      </p:cBhvr>
                                      <p:tavLst>
                                        <p:tav fmla="" tm="0">
                                          <p:val>
                                            <p:strVal val="0"/>
                                          </p:val>
                                        </p:tav>
                                        <p:tav fmla="" tm="100000">
                                          <p:val>
                                            <p:strVal val="#ppt_w"/>
                                          </p:val>
                                        </p:tav>
                                      </p:tavLst>
                                    </p:anim>
                                    <p:anim calcmode="lin" valueType="num">
                                      <p:cBhvr additive="base">
                                        <p:cTn dur="750"/>
                                        <p:tgtEl>
                                          <p:spTgt spid="66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750"/>
                                        <p:tgtEl>
                                          <p:spTgt spid="661"/>
                                        </p:tgtEl>
                                        <p:attrNameLst>
                                          <p:attrName>ppt_w</p:attrName>
                                        </p:attrNameLst>
                                      </p:cBhvr>
                                      <p:tavLst>
                                        <p:tav fmla="" tm="0">
                                          <p:val>
                                            <p:strVal val="0"/>
                                          </p:val>
                                        </p:tav>
                                        <p:tav fmla="" tm="100000">
                                          <p:val>
                                            <p:strVal val="#ppt_w"/>
                                          </p:val>
                                        </p:tav>
                                      </p:tavLst>
                                    </p:anim>
                                    <p:anim calcmode="lin" valueType="num">
                                      <p:cBhvr additive="base">
                                        <p:cTn dur="750"/>
                                        <p:tgtEl>
                                          <p:spTgt spid="6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2"/>
                                        </p:tgtEl>
                                        <p:attrNameLst>
                                          <p:attrName>style.visibility</p:attrName>
                                        </p:attrNameLst>
                                      </p:cBhvr>
                                      <p:to>
                                        <p:strVal val="visible"/>
                                      </p:to>
                                    </p:set>
                                    <p:anim calcmode="lin" valueType="num">
                                      <p:cBhvr additive="base">
                                        <p:cTn dur="750"/>
                                        <p:tgtEl>
                                          <p:spTgt spid="662"/>
                                        </p:tgtEl>
                                        <p:attrNameLst>
                                          <p:attrName>ppt_w</p:attrName>
                                        </p:attrNameLst>
                                      </p:cBhvr>
                                      <p:tavLst>
                                        <p:tav fmla="" tm="0">
                                          <p:val>
                                            <p:strVal val="0"/>
                                          </p:val>
                                        </p:tav>
                                        <p:tav fmla="" tm="100000">
                                          <p:val>
                                            <p:strVal val="#ppt_w"/>
                                          </p:val>
                                        </p:tav>
                                      </p:tavLst>
                                    </p:anim>
                                    <p:anim calcmode="lin" valueType="num">
                                      <p:cBhvr additive="base">
                                        <p:cTn dur="750"/>
                                        <p:tgtEl>
                                          <p:spTgt spid="662"/>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23" presetSubtype="16">
                                  <p:stCondLst>
                                    <p:cond delay="0"/>
                                  </p:stCondLst>
                                  <p:childTnLst>
                                    <p:set>
                                      <p:cBhvr>
                                        <p:cTn dur="1" fill="hold">
                                          <p:stCondLst>
                                            <p:cond delay="0"/>
                                          </p:stCondLst>
                                        </p:cTn>
                                        <p:tgtEl>
                                          <p:spTgt spid="664"/>
                                        </p:tgtEl>
                                        <p:attrNameLst>
                                          <p:attrName>style.visibility</p:attrName>
                                        </p:attrNameLst>
                                      </p:cBhvr>
                                      <p:to>
                                        <p:strVal val="visible"/>
                                      </p:to>
                                    </p:set>
                                    <p:anim calcmode="lin" valueType="num">
                                      <p:cBhvr additive="base">
                                        <p:cTn dur="750"/>
                                        <p:tgtEl>
                                          <p:spTgt spid="664"/>
                                        </p:tgtEl>
                                        <p:attrNameLst>
                                          <p:attrName>ppt_w</p:attrName>
                                        </p:attrNameLst>
                                      </p:cBhvr>
                                      <p:tavLst>
                                        <p:tav fmla="" tm="0">
                                          <p:val>
                                            <p:strVal val="0"/>
                                          </p:val>
                                        </p:tav>
                                        <p:tav fmla="" tm="100000">
                                          <p:val>
                                            <p:strVal val="#ppt_w"/>
                                          </p:val>
                                        </p:tav>
                                      </p:tavLst>
                                    </p:anim>
                                    <p:anim calcmode="lin" valueType="num">
                                      <p:cBhvr additive="base">
                                        <p:cTn dur="750"/>
                                        <p:tgtEl>
                                          <p:spTgt spid="66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750"/>
                                        <p:tgtEl>
                                          <p:spTgt spid="668"/>
                                        </p:tgtEl>
                                        <p:attrNameLst>
                                          <p:attrName>ppt_w</p:attrName>
                                        </p:attrNameLst>
                                      </p:cBhvr>
                                      <p:tavLst>
                                        <p:tav fmla="" tm="0">
                                          <p:val>
                                            <p:strVal val="0"/>
                                          </p:val>
                                        </p:tav>
                                        <p:tav fmla="" tm="100000">
                                          <p:val>
                                            <p:strVal val="#ppt_w"/>
                                          </p:val>
                                        </p:tav>
                                      </p:tavLst>
                                    </p:anim>
                                    <p:anim calcmode="lin" valueType="num">
                                      <p:cBhvr additive="base">
                                        <p:cTn dur="750"/>
                                        <p:tgtEl>
                                          <p:spTgt spid="668"/>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750"/>
                                        <p:tgtEl>
                                          <p:spTgt spid="663"/>
                                        </p:tgtEl>
                                        <p:attrNameLst>
                                          <p:attrName>ppt_w</p:attrName>
                                        </p:attrNameLst>
                                      </p:cBhvr>
                                      <p:tavLst>
                                        <p:tav fmla="" tm="0">
                                          <p:val>
                                            <p:strVal val="0"/>
                                          </p:val>
                                        </p:tav>
                                        <p:tav fmla="" tm="100000">
                                          <p:val>
                                            <p:strVal val="#ppt_w"/>
                                          </p:val>
                                        </p:tav>
                                      </p:tavLst>
                                    </p:anim>
                                    <p:anim calcmode="lin" valueType="num">
                                      <p:cBhvr additive="base">
                                        <p:cTn dur="750"/>
                                        <p:tgtEl>
                                          <p:spTgt spid="663"/>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750"/>
                                        <p:tgtEl>
                                          <p:spTgt spid="657"/>
                                        </p:tgtEl>
                                      </p:cBhvr>
                                    </p:animEffect>
                                  </p:childTnLst>
                                </p:cTn>
                              </p:par>
                              <p:par>
                                <p:cTn fill="hold" nodeType="withEffect" presetClass="entr" presetID="10" presetSubtype="0">
                                  <p:stCondLst>
                                    <p:cond delay="250"/>
                                  </p:stCondLst>
                                  <p:childTnLst>
                                    <p:set>
                                      <p:cBhvr>
                                        <p:cTn dur="1" fill="hold">
                                          <p:stCondLst>
                                            <p:cond delay="0"/>
                                          </p:stCondLst>
                                        </p:cTn>
                                        <p:tgtEl>
                                          <p:spTgt spid="653"/>
                                        </p:tgtEl>
                                        <p:attrNameLst>
                                          <p:attrName>style.visibility</p:attrName>
                                        </p:attrNameLst>
                                      </p:cBhvr>
                                      <p:to>
                                        <p:strVal val="visible"/>
                                      </p:to>
                                    </p:set>
                                    <p:animEffect filter="fade" transition="in">
                                      <p:cBhvr>
                                        <p:cTn dur="1500"/>
                                        <p:tgtEl>
                                          <p:spTgt spid="653"/>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750"/>
                                        <p:tgtEl>
                                          <p:spTgt spid="658"/>
                                        </p:tgtEl>
                                      </p:cBhvr>
                                    </p:animEffect>
                                  </p:childTnLst>
                                </p:cTn>
                              </p:par>
                              <p:par>
                                <p:cTn fill="hold" nodeType="withEffect" presetClass="entr" presetID="10" presetSubtype="0">
                                  <p:stCondLst>
                                    <p:cond delay="250"/>
                                  </p:stCondLst>
                                  <p:childTnLst>
                                    <p:set>
                                      <p:cBhvr>
                                        <p:cTn dur="1" fill="hold">
                                          <p:stCondLst>
                                            <p:cond delay="0"/>
                                          </p:stCondLst>
                                        </p:cTn>
                                        <p:tgtEl>
                                          <p:spTgt spid="652"/>
                                        </p:tgtEl>
                                        <p:attrNameLst>
                                          <p:attrName>style.visibility</p:attrName>
                                        </p:attrNameLst>
                                      </p:cBhvr>
                                      <p:to>
                                        <p:strVal val="visible"/>
                                      </p:to>
                                    </p:set>
                                    <p:animEffect filter="fade" transition="in">
                                      <p:cBhvr>
                                        <p:cTn dur="1500"/>
                                        <p:tgtEl>
                                          <p:spTgt spid="652"/>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750"/>
                                        <p:tgtEl>
                                          <p:spTgt spid="656"/>
                                        </p:tgtEl>
                                      </p:cBhvr>
                                    </p:animEffect>
                                  </p:childTnLst>
                                </p:cTn>
                              </p:par>
                              <p:par>
                                <p:cTn fill="hold" nodeType="withEffect" presetClass="entr" presetID="10" presetSubtype="0">
                                  <p:stCondLst>
                                    <p:cond delay="250"/>
                                  </p:stCondLst>
                                  <p:childTnLst>
                                    <p:set>
                                      <p:cBhvr>
                                        <p:cTn dur="1" fill="hold">
                                          <p:stCondLst>
                                            <p:cond delay="0"/>
                                          </p:stCondLst>
                                        </p:cTn>
                                        <p:tgtEl>
                                          <p:spTgt spid="651"/>
                                        </p:tgtEl>
                                        <p:attrNameLst>
                                          <p:attrName>style.visibility</p:attrName>
                                        </p:attrNameLst>
                                      </p:cBhvr>
                                      <p:to>
                                        <p:strVal val="visible"/>
                                      </p:to>
                                    </p:set>
                                    <p:animEffect filter="fade" transition="in">
                                      <p:cBhvr>
                                        <p:cTn dur="1500"/>
                                        <p:tgtEl>
                                          <p:spTgt spid="651"/>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750"/>
                                        <p:tgtEl>
                                          <p:spTgt spid="655"/>
                                        </p:tgtEl>
                                      </p:cBhvr>
                                    </p:animEffect>
                                  </p:childTnLst>
                                </p:cTn>
                              </p:par>
                              <p:par>
                                <p:cTn fill="hold" nodeType="withEffect" presetClass="entr" presetID="10" presetSubtype="0">
                                  <p:stCondLst>
                                    <p:cond delay="250"/>
                                  </p:stCondLst>
                                  <p:childTnLst>
                                    <p:set>
                                      <p:cBhvr>
                                        <p:cTn dur="1" fill="hold">
                                          <p:stCondLst>
                                            <p:cond delay="0"/>
                                          </p:stCondLst>
                                        </p:cTn>
                                        <p:tgtEl>
                                          <p:spTgt spid="650"/>
                                        </p:tgtEl>
                                        <p:attrNameLst>
                                          <p:attrName>style.visibility</p:attrName>
                                        </p:attrNameLst>
                                      </p:cBhvr>
                                      <p:to>
                                        <p:strVal val="visible"/>
                                      </p:to>
                                    </p:set>
                                    <p:animEffect filter="fade" transition="in">
                                      <p:cBhvr>
                                        <p:cTn dur="1500"/>
                                        <p:tgtEl>
                                          <p:spTgt spid="650"/>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750"/>
                                        <p:tgtEl>
                                          <p:spTgt spid="659"/>
                                        </p:tgtEl>
                                      </p:cBhvr>
                                    </p:animEffect>
                                  </p:childTnLst>
                                </p:cTn>
                              </p:par>
                              <p:par>
                                <p:cTn fill="hold" nodeType="withEffect" presetClass="entr" presetID="10" presetSubtype="0">
                                  <p:stCondLst>
                                    <p:cond delay="250"/>
                                  </p:stCondLst>
                                  <p:childTnLst>
                                    <p:set>
                                      <p:cBhvr>
                                        <p:cTn dur="1" fill="hold">
                                          <p:stCondLst>
                                            <p:cond delay="0"/>
                                          </p:stCondLst>
                                        </p:cTn>
                                        <p:tgtEl>
                                          <p:spTgt spid="649"/>
                                        </p:tgtEl>
                                        <p:attrNameLst>
                                          <p:attrName>style.visibility</p:attrName>
                                        </p:attrNameLst>
                                      </p:cBhvr>
                                      <p:to>
                                        <p:strVal val="visible"/>
                                      </p:to>
                                    </p:set>
                                    <p:animEffect filter="fade" transition="in">
                                      <p:cBhvr>
                                        <p:cTn dur="1500"/>
                                        <p:tgtEl>
                                          <p:spTgt spid="649"/>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750"/>
                                        <p:tgtEl>
                                          <p:spTgt spid="654"/>
                                        </p:tgtEl>
                                      </p:cBhvr>
                                    </p:animEffect>
                                  </p:childTnLst>
                                </p:cTn>
                              </p:par>
                              <p:par>
                                <p:cTn fill="hold" nodeType="withEffect" presetClass="entr" presetID="10" presetSubtype="0">
                                  <p:stCondLst>
                                    <p:cond delay="250"/>
                                  </p:stCondLst>
                                  <p:childTnLst>
                                    <p:set>
                                      <p:cBhvr>
                                        <p:cTn dur="1" fill="hold">
                                          <p:stCondLst>
                                            <p:cond delay="0"/>
                                          </p:stCondLst>
                                        </p:cTn>
                                        <p:tgtEl>
                                          <p:spTgt spid="648"/>
                                        </p:tgtEl>
                                        <p:attrNameLst>
                                          <p:attrName>style.visibility</p:attrName>
                                        </p:attrNameLst>
                                      </p:cBhvr>
                                      <p:to>
                                        <p:strVal val="visible"/>
                                      </p:to>
                                    </p:set>
                                    <p:animEffect filter="fade" transition="in">
                                      <p:cBhvr>
                                        <p:cTn dur="15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7" name="Shape 677"/>
        <p:cNvGrpSpPr/>
        <p:nvPr/>
      </p:nvGrpSpPr>
      <p:grpSpPr>
        <a:xfrm>
          <a:off x="0" y="0"/>
          <a:ext cx="0" cy="0"/>
          <a:chOff x="0" y="0"/>
          <a:chExt cx="0" cy="0"/>
        </a:xfrm>
      </p:grpSpPr>
      <p:sp>
        <p:nvSpPr>
          <p:cNvPr id="678" name="Google Shape;678;p37"/>
          <p:cNvSpPr/>
          <p:nvPr/>
        </p:nvSpPr>
        <p:spPr>
          <a:xfrm>
            <a:off x="274674" y="4842742"/>
            <a:ext cx="11430000" cy="2015258"/>
          </a:xfrm>
          <a:custGeom>
            <a:rect b="b" l="l" r="r" t="t"/>
            <a:pathLst>
              <a:path extrusionOk="0" h="2015258" w="11430000">
                <a:moveTo>
                  <a:pt x="5715000" y="0"/>
                </a:moveTo>
                <a:cubicBezTo>
                  <a:pt x="8871307" y="0"/>
                  <a:pt x="11430000" y="655025"/>
                  <a:pt x="11430000" y="1463040"/>
                </a:cubicBezTo>
                <a:cubicBezTo>
                  <a:pt x="11430000" y="1652419"/>
                  <a:pt x="11289447" y="1833393"/>
                  <a:pt x="11033588" y="1999500"/>
                </a:cubicBezTo>
                <a:lnTo>
                  <a:pt x="11005992" y="2015258"/>
                </a:lnTo>
                <a:lnTo>
                  <a:pt x="10911944" y="2015258"/>
                </a:lnTo>
                <a:lnTo>
                  <a:pt x="10954378" y="1989123"/>
                </a:lnTo>
                <a:cubicBezTo>
                  <a:pt x="11173341" y="1836031"/>
                  <a:pt x="11292840" y="1670665"/>
                  <a:pt x="11292840" y="1498154"/>
                </a:cubicBezTo>
                <a:cubicBezTo>
                  <a:pt x="11292840" y="709532"/>
                  <a:pt x="8795556" y="70227"/>
                  <a:pt x="5715000" y="70227"/>
                </a:cubicBezTo>
                <a:cubicBezTo>
                  <a:pt x="2634444" y="70227"/>
                  <a:pt x="137160" y="709532"/>
                  <a:pt x="137160" y="1498154"/>
                </a:cubicBezTo>
                <a:cubicBezTo>
                  <a:pt x="137160" y="1670665"/>
                  <a:pt x="256659" y="1836031"/>
                  <a:pt x="475622" y="1989123"/>
                </a:cubicBezTo>
                <a:lnTo>
                  <a:pt x="518056" y="2015258"/>
                </a:lnTo>
                <a:lnTo>
                  <a:pt x="424009" y="2015258"/>
                </a:lnTo>
                <a:lnTo>
                  <a:pt x="396412" y="1999500"/>
                </a:lnTo>
                <a:cubicBezTo>
                  <a:pt x="140553" y="1833393"/>
                  <a:pt x="0" y="1652419"/>
                  <a:pt x="0" y="1463040"/>
                </a:cubicBezTo>
                <a:cubicBezTo>
                  <a:pt x="0" y="655025"/>
                  <a:pt x="2558693" y="0"/>
                  <a:pt x="5715000" y="0"/>
                </a:cubicBezTo>
                <a:close/>
              </a:path>
            </a:pathLst>
          </a:custGeom>
          <a:solidFill>
            <a:srgbClr val="BFBFBF"/>
          </a:solidFill>
          <a:ln>
            <a:noFill/>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p37"/>
          <p:cNvSpPr/>
          <p:nvPr/>
        </p:nvSpPr>
        <p:spPr>
          <a:xfrm>
            <a:off x="669852" y="2967328"/>
            <a:ext cx="1097280" cy="2819803"/>
          </a:xfrm>
          <a:custGeom>
            <a:rect b="b" l="l" r="r" t="t"/>
            <a:pathLst>
              <a:path extrusionOk="0" h="2819803" w="1097280">
                <a:moveTo>
                  <a:pt x="548640" y="0"/>
                </a:moveTo>
                <a:lnTo>
                  <a:pt x="1097280" y="548640"/>
                </a:lnTo>
                <a:lnTo>
                  <a:pt x="562251" y="1083669"/>
                </a:lnTo>
                <a:lnTo>
                  <a:pt x="562251" y="2365673"/>
                </a:lnTo>
                <a:lnTo>
                  <a:pt x="636027" y="2380568"/>
                </a:lnTo>
                <a:cubicBezTo>
                  <a:pt x="718075" y="2415271"/>
                  <a:pt x="775646" y="2496514"/>
                  <a:pt x="775646" y="2591203"/>
                </a:cubicBezTo>
                <a:cubicBezTo>
                  <a:pt x="775646" y="2717455"/>
                  <a:pt x="673298" y="2819803"/>
                  <a:pt x="547046" y="2819803"/>
                </a:cubicBezTo>
                <a:cubicBezTo>
                  <a:pt x="420794" y="2819803"/>
                  <a:pt x="318446" y="2717455"/>
                  <a:pt x="318446" y="2591203"/>
                </a:cubicBezTo>
                <a:cubicBezTo>
                  <a:pt x="318446" y="2496514"/>
                  <a:pt x="376017" y="2415271"/>
                  <a:pt x="458065" y="2380568"/>
                </a:cubicBezTo>
                <a:lnTo>
                  <a:pt x="534819" y="2365072"/>
                </a:lnTo>
                <a:lnTo>
                  <a:pt x="534819" y="1083459"/>
                </a:lnTo>
                <a:lnTo>
                  <a:pt x="0" y="548640"/>
                </a:lnTo>
                <a:close/>
              </a:path>
            </a:pathLst>
          </a:custGeom>
          <a:solidFill>
            <a:srgbClr val="FE4A1E"/>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37"/>
          <p:cNvSpPr/>
          <p:nvPr/>
        </p:nvSpPr>
        <p:spPr>
          <a:xfrm>
            <a:off x="3108252" y="2495134"/>
            <a:ext cx="1097280" cy="2819803"/>
          </a:xfrm>
          <a:custGeom>
            <a:rect b="b" l="l" r="r" t="t"/>
            <a:pathLst>
              <a:path extrusionOk="0" h="2819803" w="1097280">
                <a:moveTo>
                  <a:pt x="548640" y="0"/>
                </a:moveTo>
                <a:lnTo>
                  <a:pt x="1097280" y="548640"/>
                </a:lnTo>
                <a:lnTo>
                  <a:pt x="562251" y="1083669"/>
                </a:lnTo>
                <a:lnTo>
                  <a:pt x="562251" y="2365673"/>
                </a:lnTo>
                <a:lnTo>
                  <a:pt x="636027" y="2380568"/>
                </a:lnTo>
                <a:cubicBezTo>
                  <a:pt x="718075" y="2415271"/>
                  <a:pt x="775646" y="2496514"/>
                  <a:pt x="775646" y="2591203"/>
                </a:cubicBezTo>
                <a:cubicBezTo>
                  <a:pt x="775646" y="2717455"/>
                  <a:pt x="673298" y="2819803"/>
                  <a:pt x="547046" y="2819803"/>
                </a:cubicBezTo>
                <a:cubicBezTo>
                  <a:pt x="420794" y="2819803"/>
                  <a:pt x="318446" y="2717455"/>
                  <a:pt x="318446" y="2591203"/>
                </a:cubicBezTo>
                <a:cubicBezTo>
                  <a:pt x="318446" y="2496514"/>
                  <a:pt x="376017" y="2415271"/>
                  <a:pt x="458065" y="2380568"/>
                </a:cubicBezTo>
                <a:lnTo>
                  <a:pt x="534819" y="2365072"/>
                </a:lnTo>
                <a:lnTo>
                  <a:pt x="534819" y="1083459"/>
                </a:lnTo>
                <a:lnTo>
                  <a:pt x="0" y="548640"/>
                </a:lnTo>
                <a:close/>
              </a:path>
            </a:pathLst>
          </a:custGeom>
          <a:solidFill>
            <a:srgbClr val="5C9AD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37"/>
          <p:cNvSpPr/>
          <p:nvPr/>
        </p:nvSpPr>
        <p:spPr>
          <a:xfrm>
            <a:off x="5547360" y="2259037"/>
            <a:ext cx="1097280" cy="2819803"/>
          </a:xfrm>
          <a:custGeom>
            <a:rect b="b" l="l" r="r" t="t"/>
            <a:pathLst>
              <a:path extrusionOk="0" h="2819803" w="1097280">
                <a:moveTo>
                  <a:pt x="548640" y="0"/>
                </a:moveTo>
                <a:lnTo>
                  <a:pt x="1097280" y="548640"/>
                </a:lnTo>
                <a:lnTo>
                  <a:pt x="562251" y="1083669"/>
                </a:lnTo>
                <a:lnTo>
                  <a:pt x="562251" y="2365673"/>
                </a:lnTo>
                <a:lnTo>
                  <a:pt x="636027" y="2380568"/>
                </a:lnTo>
                <a:cubicBezTo>
                  <a:pt x="718075" y="2415271"/>
                  <a:pt x="775646" y="2496514"/>
                  <a:pt x="775646" y="2591203"/>
                </a:cubicBezTo>
                <a:cubicBezTo>
                  <a:pt x="775646" y="2717455"/>
                  <a:pt x="673298" y="2819803"/>
                  <a:pt x="547046" y="2819803"/>
                </a:cubicBezTo>
                <a:cubicBezTo>
                  <a:pt x="420794" y="2819803"/>
                  <a:pt x="318446" y="2717455"/>
                  <a:pt x="318446" y="2591203"/>
                </a:cubicBezTo>
                <a:cubicBezTo>
                  <a:pt x="318446" y="2496514"/>
                  <a:pt x="376017" y="2415271"/>
                  <a:pt x="458065" y="2380568"/>
                </a:cubicBezTo>
                <a:lnTo>
                  <a:pt x="534819" y="2365072"/>
                </a:lnTo>
                <a:lnTo>
                  <a:pt x="534819" y="1083459"/>
                </a:lnTo>
                <a:lnTo>
                  <a:pt x="0" y="548640"/>
                </a:lnTo>
                <a:close/>
              </a:path>
            </a:pathLst>
          </a:custGeom>
          <a:solidFill>
            <a:srgbClr val="44546B"/>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37"/>
          <p:cNvSpPr/>
          <p:nvPr/>
        </p:nvSpPr>
        <p:spPr>
          <a:xfrm>
            <a:off x="7986468" y="2478471"/>
            <a:ext cx="1097280" cy="2819803"/>
          </a:xfrm>
          <a:custGeom>
            <a:rect b="b" l="l" r="r" t="t"/>
            <a:pathLst>
              <a:path extrusionOk="0" h="2819803" w="1097280">
                <a:moveTo>
                  <a:pt x="548640" y="0"/>
                </a:moveTo>
                <a:lnTo>
                  <a:pt x="1097280" y="548640"/>
                </a:lnTo>
                <a:lnTo>
                  <a:pt x="562251" y="1083669"/>
                </a:lnTo>
                <a:lnTo>
                  <a:pt x="562251" y="2365673"/>
                </a:lnTo>
                <a:lnTo>
                  <a:pt x="636027" y="2380568"/>
                </a:lnTo>
                <a:cubicBezTo>
                  <a:pt x="718075" y="2415271"/>
                  <a:pt x="775646" y="2496514"/>
                  <a:pt x="775646" y="2591203"/>
                </a:cubicBezTo>
                <a:cubicBezTo>
                  <a:pt x="775646" y="2717455"/>
                  <a:pt x="673298" y="2819803"/>
                  <a:pt x="547046" y="2819803"/>
                </a:cubicBezTo>
                <a:cubicBezTo>
                  <a:pt x="420794" y="2819803"/>
                  <a:pt x="318446" y="2717455"/>
                  <a:pt x="318446" y="2591203"/>
                </a:cubicBezTo>
                <a:cubicBezTo>
                  <a:pt x="318446" y="2496514"/>
                  <a:pt x="376017" y="2415271"/>
                  <a:pt x="458065" y="2380568"/>
                </a:cubicBezTo>
                <a:lnTo>
                  <a:pt x="534819" y="2365072"/>
                </a:lnTo>
                <a:lnTo>
                  <a:pt x="534819" y="1083459"/>
                </a:lnTo>
                <a:lnTo>
                  <a:pt x="0" y="548640"/>
                </a:lnTo>
                <a:close/>
              </a:path>
            </a:pathLst>
          </a:custGeom>
          <a:solidFill>
            <a:srgbClr val="7A7A7A"/>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37"/>
          <p:cNvSpPr/>
          <p:nvPr/>
        </p:nvSpPr>
        <p:spPr>
          <a:xfrm>
            <a:off x="10425576" y="3109095"/>
            <a:ext cx="1097280" cy="2819803"/>
          </a:xfrm>
          <a:custGeom>
            <a:rect b="b" l="l" r="r" t="t"/>
            <a:pathLst>
              <a:path extrusionOk="0" h="2819803" w="1097280">
                <a:moveTo>
                  <a:pt x="548640" y="0"/>
                </a:moveTo>
                <a:lnTo>
                  <a:pt x="1097280" y="548640"/>
                </a:lnTo>
                <a:lnTo>
                  <a:pt x="562251" y="1083669"/>
                </a:lnTo>
                <a:lnTo>
                  <a:pt x="562251" y="2365673"/>
                </a:lnTo>
                <a:lnTo>
                  <a:pt x="636027" y="2380568"/>
                </a:lnTo>
                <a:cubicBezTo>
                  <a:pt x="718075" y="2415271"/>
                  <a:pt x="775646" y="2496514"/>
                  <a:pt x="775646" y="2591203"/>
                </a:cubicBezTo>
                <a:cubicBezTo>
                  <a:pt x="775646" y="2717455"/>
                  <a:pt x="673298" y="2819803"/>
                  <a:pt x="547046" y="2819803"/>
                </a:cubicBezTo>
                <a:cubicBezTo>
                  <a:pt x="420794" y="2819803"/>
                  <a:pt x="318446" y="2717455"/>
                  <a:pt x="318446" y="2591203"/>
                </a:cubicBezTo>
                <a:cubicBezTo>
                  <a:pt x="318446" y="2496514"/>
                  <a:pt x="376017" y="2415271"/>
                  <a:pt x="458065" y="2380568"/>
                </a:cubicBezTo>
                <a:lnTo>
                  <a:pt x="534819" y="2365072"/>
                </a:lnTo>
                <a:lnTo>
                  <a:pt x="534819" y="1083459"/>
                </a:lnTo>
                <a:lnTo>
                  <a:pt x="0" y="548640"/>
                </a:lnTo>
                <a:close/>
              </a:path>
            </a:pathLst>
          </a:custGeom>
          <a:solidFill>
            <a:srgbClr val="93939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37"/>
          <p:cNvSpPr txBox="1"/>
          <p:nvPr/>
        </p:nvSpPr>
        <p:spPr>
          <a:xfrm>
            <a:off x="1385568" y="3995466"/>
            <a:ext cx="2199235" cy="10833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85" name="Google Shape;685;p37"/>
          <p:cNvSpPr txBox="1"/>
          <p:nvPr/>
        </p:nvSpPr>
        <p:spPr>
          <a:xfrm>
            <a:off x="3790439" y="3652276"/>
            <a:ext cx="2199235" cy="10833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86" name="Google Shape;686;p37"/>
          <p:cNvSpPr txBox="1"/>
          <p:nvPr/>
        </p:nvSpPr>
        <p:spPr>
          <a:xfrm>
            <a:off x="6215936" y="3652276"/>
            <a:ext cx="2199235" cy="1083374"/>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87" name="Google Shape;687;p37"/>
          <p:cNvSpPr txBox="1"/>
          <p:nvPr/>
        </p:nvSpPr>
        <p:spPr>
          <a:xfrm>
            <a:off x="8641433" y="4124756"/>
            <a:ext cx="2199235" cy="1083374"/>
          </a:xfrm>
          <a:prstGeom prst="rect">
            <a:avLst/>
          </a:prstGeom>
          <a:noFill/>
          <a:ln>
            <a:noFill/>
          </a:ln>
        </p:spPr>
        <p:txBody>
          <a:bodyPr anchorCtr="0" anchor="t" bIns="30475" lIns="60950" spcFirstLastPara="1" rIns="60950" wrap="square" tIns="30475">
            <a:noAutofit/>
          </a:bodyPr>
          <a:lstStyle/>
          <a:p>
            <a:pPr indent="0" lvl="0" marL="0" marR="0" rtl="0" algn="r">
              <a:spcBef>
                <a:spcPts val="0"/>
              </a:spcBef>
              <a:spcAft>
                <a:spcPts val="0"/>
              </a:spcAft>
              <a:buNone/>
            </a:pPr>
            <a:r>
              <a:rPr b="1" lang="en-US" sz="1600">
                <a:solidFill>
                  <a:srgbClr val="939393"/>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88" name="Google Shape;688;p37"/>
          <p:cNvSpPr txBox="1"/>
          <p:nvPr/>
        </p:nvSpPr>
        <p:spPr>
          <a:xfrm>
            <a:off x="4347559" y="1544994"/>
            <a:ext cx="3736753" cy="714042"/>
          </a:xfrm>
          <a:prstGeom prst="rect">
            <a:avLst/>
          </a:prstGeom>
          <a:noFill/>
          <a:ln>
            <a:noFill/>
          </a:ln>
        </p:spPr>
        <p:txBody>
          <a:bodyPr anchorCtr="0" anchor="t" bIns="30475" lIns="60950" spcFirstLastPara="1" rIns="60950" wrap="square" tIns="30475">
            <a:noAutofit/>
          </a:bodyPr>
          <a:lstStyle/>
          <a:p>
            <a:pPr indent="0" lvl="0" marL="0" marR="0" rtl="0" algn="ctr">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ct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a:t>
            </a:r>
            <a:endParaRPr/>
          </a:p>
        </p:txBody>
      </p:sp>
      <p:sp>
        <p:nvSpPr>
          <p:cNvPr id="689" name="Google Shape;689;p37"/>
          <p:cNvSpPr txBox="1"/>
          <p:nvPr/>
        </p:nvSpPr>
        <p:spPr>
          <a:xfrm>
            <a:off x="2352499" y="5539206"/>
            <a:ext cx="727435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p:txBody>
      </p:sp>
      <p:sp>
        <p:nvSpPr>
          <p:cNvPr id="690" name="Google Shape;690;p37"/>
          <p:cNvSpPr txBox="1"/>
          <p:nvPr/>
        </p:nvSpPr>
        <p:spPr>
          <a:xfrm>
            <a:off x="370046" y="304456"/>
            <a:ext cx="5943600"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691" name="Google Shape;691;p37"/>
          <p:cNvSpPr/>
          <p:nvPr/>
        </p:nvSpPr>
        <p:spPr>
          <a:xfrm>
            <a:off x="8336306" y="2729849"/>
            <a:ext cx="397603" cy="457200"/>
          </a:xfrm>
          <a:custGeom>
            <a:rect b="b" l="l" r="r" t="t"/>
            <a:pathLst>
              <a:path extrusionOk="0" h="303" w="264">
                <a:moveTo>
                  <a:pt x="227" y="284"/>
                </a:moveTo>
                <a:cubicBezTo>
                  <a:pt x="214" y="284"/>
                  <a:pt x="214" y="284"/>
                  <a:pt x="214" y="284"/>
                </a:cubicBezTo>
                <a:cubicBezTo>
                  <a:pt x="244" y="263"/>
                  <a:pt x="264" y="229"/>
                  <a:pt x="264" y="189"/>
                </a:cubicBezTo>
                <a:cubicBezTo>
                  <a:pt x="264" y="136"/>
                  <a:pt x="228" y="92"/>
                  <a:pt x="179" y="80"/>
                </a:cubicBezTo>
                <a:cubicBezTo>
                  <a:pt x="200" y="39"/>
                  <a:pt x="200" y="39"/>
                  <a:pt x="200" y="39"/>
                </a:cubicBezTo>
                <a:cubicBezTo>
                  <a:pt x="203" y="34"/>
                  <a:pt x="201" y="29"/>
                  <a:pt x="196" y="26"/>
                </a:cubicBezTo>
                <a:cubicBezTo>
                  <a:pt x="145" y="2"/>
                  <a:pt x="145" y="2"/>
                  <a:pt x="145" y="2"/>
                </a:cubicBezTo>
                <a:cubicBezTo>
                  <a:pt x="143" y="1"/>
                  <a:pt x="140" y="0"/>
                  <a:pt x="138" y="1"/>
                </a:cubicBezTo>
                <a:cubicBezTo>
                  <a:pt x="136" y="2"/>
                  <a:pt x="134" y="4"/>
                  <a:pt x="132" y="7"/>
                </a:cubicBezTo>
                <a:cubicBezTo>
                  <a:pt x="72" y="121"/>
                  <a:pt x="72" y="121"/>
                  <a:pt x="72" y="121"/>
                </a:cubicBezTo>
                <a:cubicBezTo>
                  <a:pt x="67" y="131"/>
                  <a:pt x="71" y="143"/>
                  <a:pt x="80" y="147"/>
                </a:cubicBezTo>
                <a:cubicBezTo>
                  <a:pt x="72" y="164"/>
                  <a:pt x="72" y="164"/>
                  <a:pt x="72" y="164"/>
                </a:cubicBezTo>
                <a:cubicBezTo>
                  <a:pt x="106" y="180"/>
                  <a:pt x="106" y="180"/>
                  <a:pt x="106" y="180"/>
                </a:cubicBezTo>
                <a:cubicBezTo>
                  <a:pt x="114" y="164"/>
                  <a:pt x="114" y="164"/>
                  <a:pt x="114" y="164"/>
                </a:cubicBezTo>
                <a:cubicBezTo>
                  <a:pt x="114" y="164"/>
                  <a:pt x="114" y="164"/>
                  <a:pt x="114" y="164"/>
                </a:cubicBezTo>
                <a:cubicBezTo>
                  <a:pt x="124" y="168"/>
                  <a:pt x="135" y="164"/>
                  <a:pt x="140" y="154"/>
                </a:cubicBezTo>
                <a:cubicBezTo>
                  <a:pt x="161" y="115"/>
                  <a:pt x="161" y="115"/>
                  <a:pt x="161" y="115"/>
                </a:cubicBezTo>
                <a:cubicBezTo>
                  <a:pt x="198" y="119"/>
                  <a:pt x="227" y="151"/>
                  <a:pt x="227" y="189"/>
                </a:cubicBezTo>
                <a:cubicBezTo>
                  <a:pt x="227" y="231"/>
                  <a:pt x="193" y="265"/>
                  <a:pt x="151" y="265"/>
                </a:cubicBezTo>
                <a:cubicBezTo>
                  <a:pt x="132" y="265"/>
                  <a:pt x="108" y="258"/>
                  <a:pt x="95" y="246"/>
                </a:cubicBezTo>
                <a:cubicBezTo>
                  <a:pt x="95" y="237"/>
                  <a:pt x="95" y="237"/>
                  <a:pt x="95" y="237"/>
                </a:cubicBezTo>
                <a:cubicBezTo>
                  <a:pt x="95" y="231"/>
                  <a:pt x="99" y="227"/>
                  <a:pt x="104" y="227"/>
                </a:cubicBezTo>
                <a:cubicBezTo>
                  <a:pt x="151" y="227"/>
                  <a:pt x="151" y="227"/>
                  <a:pt x="151" y="227"/>
                </a:cubicBezTo>
                <a:cubicBezTo>
                  <a:pt x="151" y="208"/>
                  <a:pt x="151" y="208"/>
                  <a:pt x="151" y="208"/>
                </a:cubicBezTo>
                <a:cubicBezTo>
                  <a:pt x="79" y="208"/>
                  <a:pt x="79" y="208"/>
                  <a:pt x="79" y="208"/>
                </a:cubicBezTo>
                <a:cubicBezTo>
                  <a:pt x="40" y="208"/>
                  <a:pt x="40" y="208"/>
                  <a:pt x="40" y="208"/>
                </a:cubicBezTo>
                <a:cubicBezTo>
                  <a:pt x="0" y="208"/>
                  <a:pt x="0" y="208"/>
                  <a:pt x="0" y="208"/>
                </a:cubicBezTo>
                <a:cubicBezTo>
                  <a:pt x="0" y="227"/>
                  <a:pt x="0" y="227"/>
                  <a:pt x="0" y="227"/>
                </a:cubicBezTo>
                <a:cubicBezTo>
                  <a:pt x="45" y="227"/>
                  <a:pt x="45" y="227"/>
                  <a:pt x="45" y="227"/>
                </a:cubicBezTo>
                <a:cubicBezTo>
                  <a:pt x="48" y="227"/>
                  <a:pt x="48" y="227"/>
                  <a:pt x="48" y="227"/>
                </a:cubicBezTo>
                <a:cubicBezTo>
                  <a:pt x="53" y="227"/>
                  <a:pt x="57" y="231"/>
                  <a:pt x="57" y="237"/>
                </a:cubicBezTo>
                <a:cubicBezTo>
                  <a:pt x="57" y="246"/>
                  <a:pt x="57" y="246"/>
                  <a:pt x="57" y="246"/>
                </a:cubicBezTo>
                <a:cubicBezTo>
                  <a:pt x="57" y="284"/>
                  <a:pt x="57" y="284"/>
                  <a:pt x="57" y="284"/>
                </a:cubicBezTo>
                <a:cubicBezTo>
                  <a:pt x="36" y="284"/>
                  <a:pt x="19" y="282"/>
                  <a:pt x="19" y="303"/>
                </a:cubicBezTo>
                <a:cubicBezTo>
                  <a:pt x="264" y="303"/>
                  <a:pt x="264" y="303"/>
                  <a:pt x="264" y="303"/>
                </a:cubicBezTo>
                <a:cubicBezTo>
                  <a:pt x="264" y="282"/>
                  <a:pt x="248" y="284"/>
                  <a:pt x="227" y="284"/>
                </a:cubicBezTo>
                <a:close/>
                <a:moveTo>
                  <a:pt x="161" y="26"/>
                </a:moveTo>
                <a:cubicBezTo>
                  <a:pt x="158" y="27"/>
                  <a:pt x="156" y="29"/>
                  <a:pt x="155" y="32"/>
                </a:cubicBezTo>
                <a:cubicBezTo>
                  <a:pt x="111" y="114"/>
                  <a:pt x="111" y="114"/>
                  <a:pt x="111" y="114"/>
                </a:cubicBezTo>
                <a:cubicBezTo>
                  <a:pt x="95" y="106"/>
                  <a:pt x="95" y="106"/>
                  <a:pt x="95" y="106"/>
                </a:cubicBezTo>
                <a:cubicBezTo>
                  <a:pt x="95" y="105"/>
                  <a:pt x="95" y="103"/>
                  <a:pt x="96" y="102"/>
                </a:cubicBezTo>
                <a:cubicBezTo>
                  <a:pt x="137" y="25"/>
                  <a:pt x="137" y="25"/>
                  <a:pt x="137" y="25"/>
                </a:cubicBezTo>
                <a:cubicBezTo>
                  <a:pt x="138" y="23"/>
                  <a:pt x="140" y="21"/>
                  <a:pt x="143" y="20"/>
                </a:cubicBezTo>
                <a:cubicBezTo>
                  <a:pt x="145" y="19"/>
                  <a:pt x="148" y="19"/>
                  <a:pt x="150" y="21"/>
                </a:cubicBezTo>
                <a:cubicBezTo>
                  <a:pt x="161" y="26"/>
                  <a:pt x="161" y="26"/>
                  <a:pt x="161" y="26"/>
                </a:cubicBezTo>
                <a:cubicBezTo>
                  <a:pt x="161" y="26"/>
                  <a:pt x="161" y="26"/>
                  <a:pt x="161" y="26"/>
                </a:cubicBez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92" name="Google Shape;692;p37"/>
          <p:cNvSpPr/>
          <p:nvPr/>
        </p:nvSpPr>
        <p:spPr>
          <a:xfrm>
            <a:off x="3465236" y="2823301"/>
            <a:ext cx="409606" cy="365760"/>
          </a:xfrm>
          <a:custGeom>
            <a:rect b="b" l="l" r="r" t="t"/>
            <a:pathLst>
              <a:path extrusionOk="0" h="171" w="192">
                <a:moveTo>
                  <a:pt x="176" y="29"/>
                </a:moveTo>
                <a:cubicBezTo>
                  <a:pt x="120" y="29"/>
                  <a:pt x="120" y="29"/>
                  <a:pt x="120" y="29"/>
                </a:cubicBezTo>
                <a:cubicBezTo>
                  <a:pt x="120" y="0"/>
                  <a:pt x="120" y="0"/>
                  <a:pt x="120" y="0"/>
                </a:cubicBezTo>
                <a:cubicBezTo>
                  <a:pt x="114" y="0"/>
                  <a:pt x="114" y="0"/>
                  <a:pt x="114" y="0"/>
                </a:cubicBezTo>
                <a:cubicBezTo>
                  <a:pt x="110" y="0"/>
                  <a:pt x="110" y="0"/>
                  <a:pt x="110" y="0"/>
                </a:cubicBezTo>
                <a:cubicBezTo>
                  <a:pt x="81" y="0"/>
                  <a:pt x="81" y="0"/>
                  <a:pt x="81" y="0"/>
                </a:cubicBezTo>
                <a:cubicBezTo>
                  <a:pt x="71" y="0"/>
                  <a:pt x="71" y="0"/>
                  <a:pt x="71" y="0"/>
                </a:cubicBezTo>
                <a:cubicBezTo>
                  <a:pt x="71" y="10"/>
                  <a:pt x="71" y="10"/>
                  <a:pt x="71" y="10"/>
                </a:cubicBezTo>
                <a:cubicBezTo>
                  <a:pt x="71" y="29"/>
                  <a:pt x="71" y="29"/>
                  <a:pt x="71" y="29"/>
                </a:cubicBezTo>
                <a:cubicBezTo>
                  <a:pt x="15" y="29"/>
                  <a:pt x="15" y="29"/>
                  <a:pt x="15" y="29"/>
                </a:cubicBezTo>
                <a:cubicBezTo>
                  <a:pt x="7" y="29"/>
                  <a:pt x="0" y="36"/>
                  <a:pt x="0" y="44"/>
                </a:cubicBezTo>
                <a:cubicBezTo>
                  <a:pt x="0" y="156"/>
                  <a:pt x="0" y="156"/>
                  <a:pt x="0" y="156"/>
                </a:cubicBezTo>
                <a:cubicBezTo>
                  <a:pt x="0" y="164"/>
                  <a:pt x="7" y="171"/>
                  <a:pt x="15" y="171"/>
                </a:cubicBezTo>
                <a:cubicBezTo>
                  <a:pt x="176" y="171"/>
                  <a:pt x="176" y="171"/>
                  <a:pt x="176" y="171"/>
                </a:cubicBezTo>
                <a:cubicBezTo>
                  <a:pt x="185" y="171"/>
                  <a:pt x="192" y="164"/>
                  <a:pt x="192" y="156"/>
                </a:cubicBezTo>
                <a:cubicBezTo>
                  <a:pt x="192" y="44"/>
                  <a:pt x="192" y="44"/>
                  <a:pt x="192" y="44"/>
                </a:cubicBezTo>
                <a:cubicBezTo>
                  <a:pt x="192" y="36"/>
                  <a:pt x="185" y="29"/>
                  <a:pt x="176" y="29"/>
                </a:cubicBezTo>
                <a:moveTo>
                  <a:pt x="81" y="10"/>
                </a:moveTo>
                <a:cubicBezTo>
                  <a:pt x="110" y="10"/>
                  <a:pt x="110" y="10"/>
                  <a:pt x="110" y="10"/>
                </a:cubicBezTo>
                <a:cubicBezTo>
                  <a:pt x="110" y="29"/>
                  <a:pt x="110" y="29"/>
                  <a:pt x="110" y="29"/>
                </a:cubicBezTo>
                <a:cubicBezTo>
                  <a:pt x="81" y="29"/>
                  <a:pt x="81" y="29"/>
                  <a:pt x="81" y="29"/>
                </a:cubicBezTo>
                <a:lnTo>
                  <a:pt x="81" y="10"/>
                </a:lnTo>
                <a:close/>
                <a:moveTo>
                  <a:pt x="134" y="107"/>
                </a:moveTo>
                <a:cubicBezTo>
                  <a:pt x="134" y="111"/>
                  <a:pt x="131" y="115"/>
                  <a:pt x="127" y="115"/>
                </a:cubicBezTo>
                <a:cubicBezTo>
                  <a:pt x="111" y="115"/>
                  <a:pt x="111" y="115"/>
                  <a:pt x="111" y="115"/>
                </a:cubicBezTo>
                <a:cubicBezTo>
                  <a:pt x="111" y="130"/>
                  <a:pt x="111" y="130"/>
                  <a:pt x="111" y="130"/>
                </a:cubicBezTo>
                <a:cubicBezTo>
                  <a:pt x="111" y="135"/>
                  <a:pt x="108" y="138"/>
                  <a:pt x="103" y="138"/>
                </a:cubicBezTo>
                <a:cubicBezTo>
                  <a:pt x="88" y="138"/>
                  <a:pt x="88" y="138"/>
                  <a:pt x="88" y="138"/>
                </a:cubicBezTo>
                <a:cubicBezTo>
                  <a:pt x="84" y="138"/>
                  <a:pt x="80" y="135"/>
                  <a:pt x="80" y="130"/>
                </a:cubicBezTo>
                <a:cubicBezTo>
                  <a:pt x="80" y="115"/>
                  <a:pt x="80" y="115"/>
                  <a:pt x="80" y="115"/>
                </a:cubicBezTo>
                <a:cubicBezTo>
                  <a:pt x="65" y="115"/>
                  <a:pt x="65" y="115"/>
                  <a:pt x="65" y="115"/>
                </a:cubicBezTo>
                <a:cubicBezTo>
                  <a:pt x="60" y="115"/>
                  <a:pt x="57" y="111"/>
                  <a:pt x="57" y="107"/>
                </a:cubicBezTo>
                <a:cubicBezTo>
                  <a:pt x="57" y="92"/>
                  <a:pt x="57" y="92"/>
                  <a:pt x="57" y="92"/>
                </a:cubicBezTo>
                <a:cubicBezTo>
                  <a:pt x="57" y="88"/>
                  <a:pt x="60" y="84"/>
                  <a:pt x="65" y="84"/>
                </a:cubicBezTo>
                <a:cubicBezTo>
                  <a:pt x="80" y="84"/>
                  <a:pt x="80" y="84"/>
                  <a:pt x="80" y="84"/>
                </a:cubicBezTo>
                <a:cubicBezTo>
                  <a:pt x="80" y="68"/>
                  <a:pt x="80" y="68"/>
                  <a:pt x="80" y="68"/>
                </a:cubicBezTo>
                <a:cubicBezTo>
                  <a:pt x="80" y="64"/>
                  <a:pt x="84" y="61"/>
                  <a:pt x="88" y="61"/>
                </a:cubicBezTo>
                <a:cubicBezTo>
                  <a:pt x="103" y="61"/>
                  <a:pt x="103" y="61"/>
                  <a:pt x="103" y="61"/>
                </a:cubicBezTo>
                <a:cubicBezTo>
                  <a:pt x="108" y="61"/>
                  <a:pt x="111" y="64"/>
                  <a:pt x="111" y="68"/>
                </a:cubicBezTo>
                <a:cubicBezTo>
                  <a:pt x="111" y="84"/>
                  <a:pt x="111" y="84"/>
                  <a:pt x="111" y="84"/>
                </a:cubicBezTo>
                <a:cubicBezTo>
                  <a:pt x="127" y="84"/>
                  <a:pt x="127" y="84"/>
                  <a:pt x="127" y="84"/>
                </a:cubicBezTo>
                <a:cubicBezTo>
                  <a:pt x="131" y="84"/>
                  <a:pt x="134" y="88"/>
                  <a:pt x="134" y="92"/>
                </a:cubicBezTo>
                <a:lnTo>
                  <a:pt x="134" y="107"/>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693" name="Google Shape;693;p37"/>
          <p:cNvGrpSpPr/>
          <p:nvPr/>
        </p:nvGrpSpPr>
        <p:grpSpPr>
          <a:xfrm>
            <a:off x="5840806" y="2560809"/>
            <a:ext cx="472840" cy="457200"/>
            <a:chOff x="5659438" y="2249488"/>
            <a:chExt cx="623887" cy="603250"/>
          </a:xfrm>
        </p:grpSpPr>
        <p:sp>
          <p:nvSpPr>
            <p:cNvPr id="694" name="Google Shape;694;p37"/>
            <p:cNvSpPr/>
            <p:nvPr/>
          </p:nvSpPr>
          <p:spPr>
            <a:xfrm>
              <a:off x="5988050" y="2249488"/>
              <a:ext cx="295275" cy="585788"/>
            </a:xfrm>
            <a:custGeom>
              <a:rect b="b" l="l" r="r" t="t"/>
              <a:pathLst>
                <a:path extrusionOk="0" h="199" w="101">
                  <a:moveTo>
                    <a:pt x="0" y="148"/>
                  </a:moveTo>
                  <a:cubicBezTo>
                    <a:pt x="0" y="50"/>
                    <a:pt x="0" y="50"/>
                    <a:pt x="0" y="50"/>
                  </a:cubicBezTo>
                  <a:cubicBezTo>
                    <a:pt x="0" y="23"/>
                    <a:pt x="23" y="0"/>
                    <a:pt x="51" y="0"/>
                  </a:cubicBezTo>
                  <a:cubicBezTo>
                    <a:pt x="78" y="0"/>
                    <a:pt x="101" y="23"/>
                    <a:pt x="101" y="50"/>
                  </a:cubicBezTo>
                  <a:cubicBezTo>
                    <a:pt x="101" y="148"/>
                    <a:pt x="101" y="148"/>
                    <a:pt x="101" y="148"/>
                  </a:cubicBezTo>
                  <a:cubicBezTo>
                    <a:pt x="101" y="176"/>
                    <a:pt x="78" y="199"/>
                    <a:pt x="51" y="199"/>
                  </a:cubicBezTo>
                  <a:cubicBezTo>
                    <a:pt x="23" y="199"/>
                    <a:pt x="0" y="176"/>
                    <a:pt x="0" y="148"/>
                  </a:cubicBezTo>
                  <a:moveTo>
                    <a:pt x="9" y="50"/>
                  </a:moveTo>
                  <a:cubicBezTo>
                    <a:pt x="9" y="148"/>
                    <a:pt x="9" y="148"/>
                    <a:pt x="9" y="148"/>
                  </a:cubicBezTo>
                  <a:cubicBezTo>
                    <a:pt x="9" y="171"/>
                    <a:pt x="28" y="190"/>
                    <a:pt x="51" y="190"/>
                  </a:cubicBezTo>
                  <a:cubicBezTo>
                    <a:pt x="74" y="190"/>
                    <a:pt x="92" y="171"/>
                    <a:pt x="92" y="148"/>
                  </a:cubicBezTo>
                  <a:cubicBezTo>
                    <a:pt x="92" y="50"/>
                    <a:pt x="92" y="50"/>
                    <a:pt x="92" y="50"/>
                  </a:cubicBezTo>
                  <a:cubicBezTo>
                    <a:pt x="92" y="27"/>
                    <a:pt x="74" y="9"/>
                    <a:pt x="51" y="9"/>
                  </a:cubicBezTo>
                  <a:cubicBezTo>
                    <a:pt x="28" y="9"/>
                    <a:pt x="9" y="27"/>
                    <a:pt x="9" y="5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95" name="Google Shape;695;p37"/>
            <p:cNvSpPr/>
            <p:nvPr/>
          </p:nvSpPr>
          <p:spPr>
            <a:xfrm>
              <a:off x="6027738" y="2559050"/>
              <a:ext cx="214313" cy="222250"/>
            </a:xfrm>
            <a:custGeom>
              <a:rect b="b" l="l" r="r" t="t"/>
              <a:pathLst>
                <a:path extrusionOk="0" h="76" w="73">
                  <a:moveTo>
                    <a:pt x="73" y="0"/>
                  </a:moveTo>
                  <a:cubicBezTo>
                    <a:pt x="73" y="39"/>
                    <a:pt x="73" y="39"/>
                    <a:pt x="73" y="39"/>
                  </a:cubicBezTo>
                  <a:cubicBezTo>
                    <a:pt x="73" y="59"/>
                    <a:pt x="57" y="76"/>
                    <a:pt x="37" y="76"/>
                  </a:cubicBezTo>
                  <a:cubicBezTo>
                    <a:pt x="16" y="76"/>
                    <a:pt x="0" y="59"/>
                    <a:pt x="0" y="39"/>
                  </a:cubicBezTo>
                  <a:cubicBezTo>
                    <a:pt x="0" y="0"/>
                    <a:pt x="0" y="0"/>
                    <a:pt x="0" y="0"/>
                  </a:cubicBezTo>
                  <a:lnTo>
                    <a:pt x="73" y="0"/>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96" name="Google Shape;696;p37"/>
            <p:cNvSpPr/>
            <p:nvPr/>
          </p:nvSpPr>
          <p:spPr>
            <a:xfrm>
              <a:off x="5708650" y="2543175"/>
              <a:ext cx="252413" cy="258763"/>
            </a:xfrm>
            <a:custGeom>
              <a:rect b="b" l="l" r="r" t="t"/>
              <a:pathLst>
                <a:path extrusionOk="0" h="88" w="86">
                  <a:moveTo>
                    <a:pt x="86" y="34"/>
                  </a:moveTo>
                  <a:cubicBezTo>
                    <a:pt x="68" y="66"/>
                    <a:pt x="68" y="66"/>
                    <a:pt x="68" y="66"/>
                  </a:cubicBezTo>
                  <a:cubicBezTo>
                    <a:pt x="59" y="82"/>
                    <a:pt x="38" y="88"/>
                    <a:pt x="22" y="78"/>
                  </a:cubicBezTo>
                  <a:cubicBezTo>
                    <a:pt x="5" y="69"/>
                    <a:pt x="0" y="48"/>
                    <a:pt x="9" y="32"/>
                  </a:cubicBezTo>
                  <a:cubicBezTo>
                    <a:pt x="27" y="0"/>
                    <a:pt x="27" y="0"/>
                    <a:pt x="27" y="0"/>
                  </a:cubicBezTo>
                  <a:lnTo>
                    <a:pt x="86" y="34"/>
                  </a:lnTo>
                  <a:close/>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697" name="Google Shape;697;p37"/>
            <p:cNvSpPr/>
            <p:nvPr/>
          </p:nvSpPr>
          <p:spPr>
            <a:xfrm>
              <a:off x="5659438" y="2320925"/>
              <a:ext cx="312738" cy="531813"/>
            </a:xfrm>
            <a:custGeom>
              <a:rect b="b" l="l" r="r" t="t"/>
              <a:pathLst>
                <a:path extrusionOk="0" h="181" w="107">
                  <a:moveTo>
                    <a:pt x="13" y="104"/>
                  </a:moveTo>
                  <a:cubicBezTo>
                    <a:pt x="59" y="26"/>
                    <a:pt x="59" y="26"/>
                    <a:pt x="59" y="26"/>
                  </a:cubicBezTo>
                  <a:cubicBezTo>
                    <a:pt x="69" y="9"/>
                    <a:pt x="88" y="0"/>
                    <a:pt x="107" y="3"/>
                  </a:cubicBezTo>
                  <a:cubicBezTo>
                    <a:pt x="107" y="12"/>
                    <a:pt x="107" y="12"/>
                    <a:pt x="107" y="12"/>
                  </a:cubicBezTo>
                  <a:cubicBezTo>
                    <a:pt x="91" y="8"/>
                    <a:pt x="74" y="15"/>
                    <a:pt x="66" y="30"/>
                  </a:cubicBezTo>
                  <a:cubicBezTo>
                    <a:pt x="20" y="109"/>
                    <a:pt x="20" y="109"/>
                    <a:pt x="20" y="109"/>
                  </a:cubicBezTo>
                  <a:cubicBezTo>
                    <a:pt x="10" y="127"/>
                    <a:pt x="16" y="151"/>
                    <a:pt x="35" y="161"/>
                  </a:cubicBezTo>
                  <a:cubicBezTo>
                    <a:pt x="53" y="172"/>
                    <a:pt x="77" y="166"/>
                    <a:pt x="87" y="147"/>
                  </a:cubicBezTo>
                  <a:cubicBezTo>
                    <a:pt x="107" y="114"/>
                    <a:pt x="107" y="114"/>
                    <a:pt x="107" y="114"/>
                  </a:cubicBezTo>
                  <a:cubicBezTo>
                    <a:pt x="107" y="130"/>
                    <a:pt x="107" y="130"/>
                    <a:pt x="107" y="130"/>
                  </a:cubicBezTo>
                  <a:cubicBezTo>
                    <a:pt x="95" y="151"/>
                    <a:pt x="95" y="151"/>
                    <a:pt x="95" y="151"/>
                  </a:cubicBezTo>
                  <a:cubicBezTo>
                    <a:pt x="82" y="174"/>
                    <a:pt x="53" y="181"/>
                    <a:pt x="30" y="169"/>
                  </a:cubicBezTo>
                  <a:cubicBezTo>
                    <a:pt x="8" y="156"/>
                    <a:pt x="0" y="127"/>
                    <a:pt x="13" y="104"/>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698" name="Google Shape;698;p37"/>
          <p:cNvGrpSpPr/>
          <p:nvPr/>
        </p:nvGrpSpPr>
        <p:grpSpPr>
          <a:xfrm>
            <a:off x="943464" y="3323655"/>
            <a:ext cx="548640" cy="345283"/>
            <a:chOff x="3871913" y="3771900"/>
            <a:chExt cx="411163" cy="258763"/>
          </a:xfrm>
        </p:grpSpPr>
        <p:sp>
          <p:nvSpPr>
            <p:cNvPr id="699" name="Google Shape;699;p37"/>
            <p:cNvSpPr/>
            <p:nvPr/>
          </p:nvSpPr>
          <p:spPr>
            <a:xfrm>
              <a:off x="3871913" y="3771900"/>
              <a:ext cx="411163" cy="231775"/>
            </a:xfrm>
            <a:custGeom>
              <a:rect b="b" l="l" r="r" t="t"/>
              <a:pathLst>
                <a:path extrusionOk="0" h="80" w="142">
                  <a:moveTo>
                    <a:pt x="128" y="7"/>
                  </a:moveTo>
                  <a:cubicBezTo>
                    <a:pt x="53" y="7"/>
                    <a:pt x="53" y="7"/>
                    <a:pt x="53" y="7"/>
                  </a:cubicBezTo>
                  <a:cubicBezTo>
                    <a:pt x="53" y="7"/>
                    <a:pt x="53" y="7"/>
                    <a:pt x="53" y="7"/>
                  </a:cubicBezTo>
                  <a:cubicBezTo>
                    <a:pt x="53" y="3"/>
                    <a:pt x="50" y="0"/>
                    <a:pt x="46" y="0"/>
                  </a:cubicBezTo>
                  <a:cubicBezTo>
                    <a:pt x="42" y="0"/>
                    <a:pt x="39" y="3"/>
                    <a:pt x="39" y="7"/>
                  </a:cubicBezTo>
                  <a:cubicBezTo>
                    <a:pt x="39" y="7"/>
                    <a:pt x="39" y="7"/>
                    <a:pt x="39" y="7"/>
                  </a:cubicBezTo>
                  <a:cubicBezTo>
                    <a:pt x="34" y="7"/>
                    <a:pt x="34" y="7"/>
                    <a:pt x="34" y="7"/>
                  </a:cubicBezTo>
                  <a:cubicBezTo>
                    <a:pt x="22" y="7"/>
                    <a:pt x="12" y="13"/>
                    <a:pt x="7" y="29"/>
                  </a:cubicBezTo>
                  <a:cubicBezTo>
                    <a:pt x="0" y="59"/>
                    <a:pt x="0" y="59"/>
                    <a:pt x="0" y="59"/>
                  </a:cubicBezTo>
                  <a:cubicBezTo>
                    <a:pt x="0" y="68"/>
                    <a:pt x="6" y="76"/>
                    <a:pt x="15" y="79"/>
                  </a:cubicBezTo>
                  <a:cubicBezTo>
                    <a:pt x="15" y="78"/>
                    <a:pt x="15" y="77"/>
                    <a:pt x="15" y="77"/>
                  </a:cubicBezTo>
                  <a:cubicBezTo>
                    <a:pt x="15" y="68"/>
                    <a:pt x="22" y="61"/>
                    <a:pt x="30" y="61"/>
                  </a:cubicBezTo>
                  <a:cubicBezTo>
                    <a:pt x="39" y="61"/>
                    <a:pt x="46" y="68"/>
                    <a:pt x="46" y="77"/>
                  </a:cubicBezTo>
                  <a:cubicBezTo>
                    <a:pt x="46" y="78"/>
                    <a:pt x="46" y="79"/>
                    <a:pt x="45" y="80"/>
                  </a:cubicBezTo>
                  <a:cubicBezTo>
                    <a:pt x="93" y="80"/>
                    <a:pt x="93" y="80"/>
                    <a:pt x="93" y="80"/>
                  </a:cubicBezTo>
                  <a:cubicBezTo>
                    <a:pt x="92" y="79"/>
                    <a:pt x="92" y="78"/>
                    <a:pt x="92" y="77"/>
                  </a:cubicBezTo>
                  <a:cubicBezTo>
                    <a:pt x="92" y="68"/>
                    <a:pt x="99" y="61"/>
                    <a:pt x="108" y="61"/>
                  </a:cubicBezTo>
                  <a:cubicBezTo>
                    <a:pt x="116" y="61"/>
                    <a:pt x="123" y="68"/>
                    <a:pt x="123" y="77"/>
                  </a:cubicBezTo>
                  <a:cubicBezTo>
                    <a:pt x="123" y="78"/>
                    <a:pt x="123" y="79"/>
                    <a:pt x="123" y="80"/>
                  </a:cubicBezTo>
                  <a:cubicBezTo>
                    <a:pt x="134" y="79"/>
                    <a:pt x="142" y="70"/>
                    <a:pt x="142" y="59"/>
                  </a:cubicBezTo>
                  <a:cubicBezTo>
                    <a:pt x="142" y="29"/>
                    <a:pt x="142" y="29"/>
                    <a:pt x="142" y="29"/>
                  </a:cubicBezTo>
                  <a:cubicBezTo>
                    <a:pt x="142" y="17"/>
                    <a:pt x="140" y="7"/>
                    <a:pt x="128" y="7"/>
                  </a:cubicBezTo>
                  <a:close/>
                  <a:moveTo>
                    <a:pt x="45" y="40"/>
                  </a:moveTo>
                  <a:cubicBezTo>
                    <a:pt x="16" y="40"/>
                    <a:pt x="16" y="40"/>
                    <a:pt x="16" y="40"/>
                  </a:cubicBezTo>
                  <a:cubicBezTo>
                    <a:pt x="19" y="25"/>
                    <a:pt x="19" y="25"/>
                    <a:pt x="19" y="25"/>
                  </a:cubicBezTo>
                  <a:cubicBezTo>
                    <a:pt x="20" y="25"/>
                    <a:pt x="20" y="24"/>
                    <a:pt x="20" y="22"/>
                  </a:cubicBezTo>
                  <a:cubicBezTo>
                    <a:pt x="22" y="15"/>
                    <a:pt x="30" y="16"/>
                    <a:pt x="30" y="16"/>
                  </a:cubicBezTo>
                  <a:cubicBezTo>
                    <a:pt x="45" y="16"/>
                    <a:pt x="45" y="16"/>
                    <a:pt x="45" y="16"/>
                  </a:cubicBezTo>
                  <a:lnTo>
                    <a:pt x="45" y="40"/>
                  </a:lnTo>
                  <a:close/>
                  <a:moveTo>
                    <a:pt x="104" y="46"/>
                  </a:moveTo>
                  <a:cubicBezTo>
                    <a:pt x="91" y="46"/>
                    <a:pt x="91" y="46"/>
                    <a:pt x="91" y="46"/>
                  </a:cubicBezTo>
                  <a:cubicBezTo>
                    <a:pt x="91" y="60"/>
                    <a:pt x="91" y="60"/>
                    <a:pt x="91" y="60"/>
                  </a:cubicBezTo>
                  <a:cubicBezTo>
                    <a:pt x="78" y="60"/>
                    <a:pt x="78" y="60"/>
                    <a:pt x="78" y="60"/>
                  </a:cubicBezTo>
                  <a:cubicBezTo>
                    <a:pt x="78" y="46"/>
                    <a:pt x="78" y="46"/>
                    <a:pt x="78" y="46"/>
                  </a:cubicBezTo>
                  <a:cubicBezTo>
                    <a:pt x="65" y="46"/>
                    <a:pt x="65" y="46"/>
                    <a:pt x="65" y="46"/>
                  </a:cubicBezTo>
                  <a:cubicBezTo>
                    <a:pt x="65" y="33"/>
                    <a:pt x="65" y="33"/>
                    <a:pt x="65" y="33"/>
                  </a:cubicBezTo>
                  <a:cubicBezTo>
                    <a:pt x="78" y="33"/>
                    <a:pt x="78" y="33"/>
                    <a:pt x="78" y="33"/>
                  </a:cubicBezTo>
                  <a:cubicBezTo>
                    <a:pt x="78" y="20"/>
                    <a:pt x="78" y="20"/>
                    <a:pt x="78" y="20"/>
                  </a:cubicBezTo>
                  <a:cubicBezTo>
                    <a:pt x="91" y="20"/>
                    <a:pt x="91" y="20"/>
                    <a:pt x="91" y="20"/>
                  </a:cubicBezTo>
                  <a:cubicBezTo>
                    <a:pt x="91" y="33"/>
                    <a:pt x="91" y="33"/>
                    <a:pt x="91" y="33"/>
                  </a:cubicBezTo>
                  <a:cubicBezTo>
                    <a:pt x="104" y="33"/>
                    <a:pt x="104" y="33"/>
                    <a:pt x="104" y="33"/>
                  </a:cubicBezTo>
                  <a:lnTo>
                    <a:pt x="104" y="46"/>
                  </a:lnTo>
                  <a:close/>
                  <a:moveTo>
                    <a:pt x="104" y="46"/>
                  </a:moveTo>
                  <a:cubicBezTo>
                    <a:pt x="104" y="46"/>
                    <a:pt x="104" y="46"/>
                    <a:pt x="104" y="46"/>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0" name="Google Shape;700;p37"/>
            <p:cNvSpPr/>
            <p:nvPr/>
          </p:nvSpPr>
          <p:spPr>
            <a:xfrm>
              <a:off x="3924300" y="3960813"/>
              <a:ext cx="69850" cy="69850"/>
            </a:xfrm>
            <a:custGeom>
              <a:rect b="b" l="l" r="r" t="t"/>
              <a:pathLst>
                <a:path extrusionOk="0" h="24" w="24">
                  <a:moveTo>
                    <a:pt x="24" y="12"/>
                  </a:moveTo>
                  <a:cubicBezTo>
                    <a:pt x="24" y="19"/>
                    <a:pt x="19" y="24"/>
                    <a:pt x="12" y="24"/>
                  </a:cubicBezTo>
                  <a:cubicBezTo>
                    <a:pt x="5" y="24"/>
                    <a:pt x="0" y="19"/>
                    <a:pt x="0" y="12"/>
                  </a:cubicBezTo>
                  <a:cubicBezTo>
                    <a:pt x="0" y="5"/>
                    <a:pt x="5" y="0"/>
                    <a:pt x="12" y="0"/>
                  </a:cubicBezTo>
                  <a:cubicBezTo>
                    <a:pt x="19" y="0"/>
                    <a:pt x="24" y="5"/>
                    <a:pt x="24" y="12"/>
                  </a:cubicBezTo>
                  <a:close/>
                  <a:moveTo>
                    <a:pt x="24" y="12"/>
                  </a:moveTo>
                  <a:cubicBezTo>
                    <a:pt x="24" y="12"/>
                    <a:pt x="24" y="12"/>
                    <a:pt x="24" y="12"/>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1" name="Google Shape;701;p37"/>
            <p:cNvSpPr/>
            <p:nvPr/>
          </p:nvSpPr>
          <p:spPr>
            <a:xfrm>
              <a:off x="4149725" y="3960813"/>
              <a:ext cx="73025" cy="69850"/>
            </a:xfrm>
            <a:custGeom>
              <a:rect b="b" l="l" r="r" t="t"/>
              <a:pathLst>
                <a:path extrusionOk="0" h="24" w="25">
                  <a:moveTo>
                    <a:pt x="25" y="12"/>
                  </a:moveTo>
                  <a:cubicBezTo>
                    <a:pt x="25" y="19"/>
                    <a:pt x="19" y="24"/>
                    <a:pt x="12" y="24"/>
                  </a:cubicBezTo>
                  <a:cubicBezTo>
                    <a:pt x="6" y="24"/>
                    <a:pt x="0" y="19"/>
                    <a:pt x="0" y="12"/>
                  </a:cubicBezTo>
                  <a:cubicBezTo>
                    <a:pt x="0" y="5"/>
                    <a:pt x="6" y="0"/>
                    <a:pt x="12" y="0"/>
                  </a:cubicBezTo>
                  <a:cubicBezTo>
                    <a:pt x="19" y="0"/>
                    <a:pt x="25" y="5"/>
                    <a:pt x="25" y="12"/>
                  </a:cubicBezTo>
                  <a:close/>
                  <a:moveTo>
                    <a:pt x="25" y="12"/>
                  </a:moveTo>
                  <a:cubicBezTo>
                    <a:pt x="25" y="12"/>
                    <a:pt x="25" y="12"/>
                    <a:pt x="25" y="12"/>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702" name="Google Shape;702;p37"/>
          <p:cNvGrpSpPr/>
          <p:nvPr/>
        </p:nvGrpSpPr>
        <p:grpSpPr>
          <a:xfrm>
            <a:off x="10814375" y="3412571"/>
            <a:ext cx="326457" cy="457200"/>
            <a:chOff x="4938713" y="2352675"/>
            <a:chExt cx="646113" cy="904875"/>
          </a:xfrm>
        </p:grpSpPr>
        <p:sp>
          <p:nvSpPr>
            <p:cNvPr id="703" name="Google Shape;703;p37"/>
            <p:cNvSpPr/>
            <p:nvPr/>
          </p:nvSpPr>
          <p:spPr>
            <a:xfrm>
              <a:off x="4938713" y="2352675"/>
              <a:ext cx="646113" cy="904875"/>
            </a:xfrm>
            <a:custGeom>
              <a:rect b="b" l="l" r="r" t="t"/>
              <a:pathLst>
                <a:path extrusionOk="0" h="312" w="223">
                  <a:moveTo>
                    <a:pt x="209" y="53"/>
                  </a:moveTo>
                  <a:cubicBezTo>
                    <a:pt x="188" y="53"/>
                    <a:pt x="188" y="53"/>
                    <a:pt x="188" y="53"/>
                  </a:cubicBezTo>
                  <a:cubicBezTo>
                    <a:pt x="188" y="24"/>
                    <a:pt x="188" y="24"/>
                    <a:pt x="188" y="24"/>
                  </a:cubicBezTo>
                  <a:cubicBezTo>
                    <a:pt x="188" y="16"/>
                    <a:pt x="182" y="10"/>
                    <a:pt x="174" y="10"/>
                  </a:cubicBezTo>
                  <a:cubicBezTo>
                    <a:pt x="130" y="10"/>
                    <a:pt x="130" y="10"/>
                    <a:pt x="130" y="10"/>
                  </a:cubicBezTo>
                  <a:cubicBezTo>
                    <a:pt x="130" y="6"/>
                    <a:pt x="130" y="6"/>
                    <a:pt x="130" y="6"/>
                  </a:cubicBezTo>
                  <a:cubicBezTo>
                    <a:pt x="130" y="3"/>
                    <a:pt x="127" y="0"/>
                    <a:pt x="123" y="0"/>
                  </a:cubicBezTo>
                  <a:cubicBezTo>
                    <a:pt x="65" y="0"/>
                    <a:pt x="65" y="0"/>
                    <a:pt x="65" y="0"/>
                  </a:cubicBezTo>
                  <a:cubicBezTo>
                    <a:pt x="61" y="0"/>
                    <a:pt x="59" y="3"/>
                    <a:pt x="59" y="6"/>
                  </a:cubicBezTo>
                  <a:cubicBezTo>
                    <a:pt x="59" y="10"/>
                    <a:pt x="59" y="10"/>
                    <a:pt x="59" y="10"/>
                  </a:cubicBezTo>
                  <a:cubicBezTo>
                    <a:pt x="14" y="10"/>
                    <a:pt x="14" y="10"/>
                    <a:pt x="14" y="10"/>
                  </a:cubicBezTo>
                  <a:cubicBezTo>
                    <a:pt x="6" y="10"/>
                    <a:pt x="0" y="16"/>
                    <a:pt x="0" y="24"/>
                  </a:cubicBezTo>
                  <a:cubicBezTo>
                    <a:pt x="0" y="254"/>
                    <a:pt x="0" y="254"/>
                    <a:pt x="0" y="254"/>
                  </a:cubicBezTo>
                  <a:cubicBezTo>
                    <a:pt x="0" y="262"/>
                    <a:pt x="6" y="268"/>
                    <a:pt x="14" y="268"/>
                  </a:cubicBezTo>
                  <a:cubicBezTo>
                    <a:pt x="35" y="268"/>
                    <a:pt x="35" y="268"/>
                    <a:pt x="35" y="268"/>
                  </a:cubicBezTo>
                  <a:cubicBezTo>
                    <a:pt x="35" y="298"/>
                    <a:pt x="35" y="298"/>
                    <a:pt x="35" y="298"/>
                  </a:cubicBezTo>
                  <a:cubicBezTo>
                    <a:pt x="35" y="306"/>
                    <a:pt x="41" y="312"/>
                    <a:pt x="49" y="312"/>
                  </a:cubicBezTo>
                  <a:cubicBezTo>
                    <a:pt x="209" y="312"/>
                    <a:pt x="209" y="312"/>
                    <a:pt x="209" y="312"/>
                  </a:cubicBezTo>
                  <a:cubicBezTo>
                    <a:pt x="217" y="312"/>
                    <a:pt x="223" y="306"/>
                    <a:pt x="223" y="298"/>
                  </a:cubicBezTo>
                  <a:cubicBezTo>
                    <a:pt x="223" y="67"/>
                    <a:pt x="223" y="67"/>
                    <a:pt x="223" y="67"/>
                  </a:cubicBezTo>
                  <a:cubicBezTo>
                    <a:pt x="223" y="59"/>
                    <a:pt x="217" y="53"/>
                    <a:pt x="209" y="53"/>
                  </a:cubicBezTo>
                  <a:close/>
                  <a:moveTo>
                    <a:pt x="35" y="67"/>
                  </a:moveTo>
                  <a:cubicBezTo>
                    <a:pt x="35" y="253"/>
                    <a:pt x="35" y="253"/>
                    <a:pt x="35" y="253"/>
                  </a:cubicBezTo>
                  <a:cubicBezTo>
                    <a:pt x="15" y="253"/>
                    <a:pt x="15" y="253"/>
                    <a:pt x="15" y="253"/>
                  </a:cubicBezTo>
                  <a:cubicBezTo>
                    <a:pt x="15" y="25"/>
                    <a:pt x="15" y="25"/>
                    <a:pt x="15" y="25"/>
                  </a:cubicBezTo>
                  <a:cubicBezTo>
                    <a:pt x="59" y="25"/>
                    <a:pt x="59" y="25"/>
                    <a:pt x="59" y="25"/>
                  </a:cubicBezTo>
                  <a:cubicBezTo>
                    <a:pt x="59" y="27"/>
                    <a:pt x="59" y="27"/>
                    <a:pt x="59" y="27"/>
                  </a:cubicBezTo>
                  <a:cubicBezTo>
                    <a:pt x="59" y="30"/>
                    <a:pt x="61" y="33"/>
                    <a:pt x="65" y="33"/>
                  </a:cubicBezTo>
                  <a:cubicBezTo>
                    <a:pt x="123" y="33"/>
                    <a:pt x="123" y="33"/>
                    <a:pt x="123" y="33"/>
                  </a:cubicBezTo>
                  <a:cubicBezTo>
                    <a:pt x="127" y="33"/>
                    <a:pt x="130" y="30"/>
                    <a:pt x="130" y="27"/>
                  </a:cubicBezTo>
                  <a:cubicBezTo>
                    <a:pt x="130" y="25"/>
                    <a:pt x="130" y="25"/>
                    <a:pt x="130" y="25"/>
                  </a:cubicBezTo>
                  <a:cubicBezTo>
                    <a:pt x="173" y="25"/>
                    <a:pt x="173" y="25"/>
                    <a:pt x="173" y="25"/>
                  </a:cubicBezTo>
                  <a:cubicBezTo>
                    <a:pt x="173" y="53"/>
                    <a:pt x="173" y="53"/>
                    <a:pt x="173" y="53"/>
                  </a:cubicBezTo>
                  <a:cubicBezTo>
                    <a:pt x="164" y="53"/>
                    <a:pt x="164" y="53"/>
                    <a:pt x="164" y="53"/>
                  </a:cubicBezTo>
                  <a:cubicBezTo>
                    <a:pt x="164" y="50"/>
                    <a:pt x="164" y="50"/>
                    <a:pt x="164" y="50"/>
                  </a:cubicBezTo>
                  <a:cubicBezTo>
                    <a:pt x="164" y="46"/>
                    <a:pt x="162" y="44"/>
                    <a:pt x="158" y="44"/>
                  </a:cubicBezTo>
                  <a:cubicBezTo>
                    <a:pt x="100" y="44"/>
                    <a:pt x="100" y="44"/>
                    <a:pt x="100" y="44"/>
                  </a:cubicBezTo>
                  <a:cubicBezTo>
                    <a:pt x="96" y="44"/>
                    <a:pt x="93" y="46"/>
                    <a:pt x="93" y="50"/>
                  </a:cubicBezTo>
                  <a:cubicBezTo>
                    <a:pt x="93" y="53"/>
                    <a:pt x="93" y="53"/>
                    <a:pt x="93" y="53"/>
                  </a:cubicBezTo>
                  <a:cubicBezTo>
                    <a:pt x="49" y="53"/>
                    <a:pt x="49" y="53"/>
                    <a:pt x="49" y="53"/>
                  </a:cubicBezTo>
                  <a:cubicBezTo>
                    <a:pt x="41" y="53"/>
                    <a:pt x="35" y="59"/>
                    <a:pt x="35" y="67"/>
                  </a:cubicBezTo>
                  <a:close/>
                  <a:moveTo>
                    <a:pt x="208" y="296"/>
                  </a:moveTo>
                  <a:cubicBezTo>
                    <a:pt x="50" y="296"/>
                    <a:pt x="50" y="296"/>
                    <a:pt x="50" y="296"/>
                  </a:cubicBezTo>
                  <a:cubicBezTo>
                    <a:pt x="50" y="69"/>
                    <a:pt x="50" y="69"/>
                    <a:pt x="50" y="69"/>
                  </a:cubicBezTo>
                  <a:cubicBezTo>
                    <a:pt x="93" y="69"/>
                    <a:pt x="93" y="69"/>
                    <a:pt x="93" y="69"/>
                  </a:cubicBezTo>
                  <a:cubicBezTo>
                    <a:pt x="93" y="70"/>
                    <a:pt x="93" y="70"/>
                    <a:pt x="93" y="70"/>
                  </a:cubicBezTo>
                  <a:cubicBezTo>
                    <a:pt x="93" y="74"/>
                    <a:pt x="96" y="77"/>
                    <a:pt x="100" y="77"/>
                  </a:cubicBezTo>
                  <a:cubicBezTo>
                    <a:pt x="158" y="77"/>
                    <a:pt x="158" y="77"/>
                    <a:pt x="158" y="77"/>
                  </a:cubicBezTo>
                  <a:cubicBezTo>
                    <a:pt x="162" y="77"/>
                    <a:pt x="164" y="74"/>
                    <a:pt x="164" y="70"/>
                  </a:cubicBezTo>
                  <a:cubicBezTo>
                    <a:pt x="164" y="69"/>
                    <a:pt x="164" y="69"/>
                    <a:pt x="164" y="69"/>
                  </a:cubicBezTo>
                  <a:cubicBezTo>
                    <a:pt x="208" y="69"/>
                    <a:pt x="208" y="69"/>
                    <a:pt x="208" y="69"/>
                  </a:cubicBezTo>
                  <a:cubicBezTo>
                    <a:pt x="208" y="296"/>
                    <a:pt x="208" y="296"/>
                    <a:pt x="208" y="296"/>
                  </a:cubicBezTo>
                  <a:close/>
                  <a:moveTo>
                    <a:pt x="208" y="296"/>
                  </a:moveTo>
                  <a:cubicBezTo>
                    <a:pt x="208" y="296"/>
                    <a:pt x="208" y="296"/>
                    <a:pt x="208" y="296"/>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4" name="Google Shape;704;p37"/>
            <p:cNvSpPr/>
            <p:nvPr/>
          </p:nvSpPr>
          <p:spPr>
            <a:xfrm>
              <a:off x="5156200" y="2906713"/>
              <a:ext cx="312738" cy="63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5" name="Google Shape;705;p37"/>
            <p:cNvSpPr/>
            <p:nvPr/>
          </p:nvSpPr>
          <p:spPr>
            <a:xfrm>
              <a:off x="5156200" y="3036888"/>
              <a:ext cx="312738" cy="635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6" name="Google Shape;706;p37"/>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close/>
                  <a:moveTo>
                    <a:pt x="44" y="124"/>
                  </a:moveTo>
                  <a:lnTo>
                    <a:pt x="44" y="124"/>
                  </a:lnTo>
                  <a:close/>
                </a:path>
              </a:pathLst>
            </a:custGeom>
            <a:solidFill>
              <a:srgbClr val="1F3864"/>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07" name="Google Shape;707;p37"/>
            <p:cNvSpPr/>
            <p:nvPr/>
          </p:nvSpPr>
          <p:spPr>
            <a:xfrm>
              <a:off x="5213350" y="2643188"/>
              <a:ext cx="196850" cy="196850"/>
            </a:xfrm>
            <a:custGeom>
              <a:rect b="b" l="l" r="r" t="t"/>
              <a:pathLst>
                <a:path extrusionOk="0" h="124" w="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moveTo>
                    <a:pt x="44" y="124"/>
                  </a:moveTo>
                  <a:lnTo>
                    <a:pt x="44" y="124"/>
                  </a:ln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698"/>
                                        </p:tgtEl>
                                        <p:attrNameLst>
                                          <p:attrName>style.visibility</p:attrName>
                                        </p:attrNameLst>
                                      </p:cBhvr>
                                      <p:to>
                                        <p:strVal val="visible"/>
                                      </p:to>
                                    </p:set>
                                    <p:anim calcmode="lin" valueType="num">
                                      <p:cBhvr additive="base">
                                        <p:cTn dur="500"/>
                                        <p:tgtEl>
                                          <p:spTgt spid="698"/>
                                        </p:tgtEl>
                                        <p:attrNameLst>
                                          <p:attrName>ppt_w</p:attrName>
                                        </p:attrNameLst>
                                      </p:cBhvr>
                                      <p:tavLst>
                                        <p:tav fmla="" tm="0">
                                          <p:val>
                                            <p:strVal val="0"/>
                                          </p:val>
                                        </p:tav>
                                        <p:tav fmla="" tm="100000">
                                          <p:val>
                                            <p:strVal val="#ppt_w"/>
                                          </p:val>
                                        </p:tav>
                                      </p:tavLst>
                                    </p:anim>
                                    <p:anim calcmode="lin" valueType="num">
                                      <p:cBhvr additive="base">
                                        <p:cTn dur="500"/>
                                        <p:tgtEl>
                                          <p:spTgt spid="69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692"/>
                                        </p:tgtEl>
                                        <p:attrNameLst>
                                          <p:attrName>style.visibility</p:attrName>
                                        </p:attrNameLst>
                                      </p:cBhvr>
                                      <p:to>
                                        <p:strVal val="visible"/>
                                      </p:to>
                                    </p:set>
                                    <p:anim calcmode="lin" valueType="num">
                                      <p:cBhvr additive="base">
                                        <p:cTn dur="500"/>
                                        <p:tgtEl>
                                          <p:spTgt spid="692"/>
                                        </p:tgtEl>
                                        <p:attrNameLst>
                                          <p:attrName>ppt_w</p:attrName>
                                        </p:attrNameLst>
                                      </p:cBhvr>
                                      <p:tavLst>
                                        <p:tav fmla="" tm="0">
                                          <p:val>
                                            <p:strVal val="0"/>
                                          </p:val>
                                        </p:tav>
                                        <p:tav fmla="" tm="100000">
                                          <p:val>
                                            <p:strVal val="#ppt_w"/>
                                          </p:val>
                                        </p:tav>
                                      </p:tavLst>
                                    </p:anim>
                                    <p:anim calcmode="lin" valueType="num">
                                      <p:cBhvr additive="base">
                                        <p:cTn dur="500"/>
                                        <p:tgtEl>
                                          <p:spTgt spid="692"/>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par>
                          <p:cTn fill="hold">
                            <p:stCondLst>
                              <p:cond delay="7500"/>
                            </p:stCondLst>
                            <p:childTnLst>
                              <p:par>
                                <p:cTn fill="hold" nodeType="afterEffect" presetClass="entr" presetID="23" presetSubtype="16">
                                  <p:stCondLst>
                                    <p:cond delay="0"/>
                                  </p:stCondLst>
                                  <p:childTnLst>
                                    <p:set>
                                      <p:cBhvr>
                                        <p:cTn dur="1" fill="hold">
                                          <p:stCondLst>
                                            <p:cond delay="0"/>
                                          </p:stCondLst>
                                        </p:cTn>
                                        <p:tgtEl>
                                          <p:spTgt spid="693"/>
                                        </p:tgtEl>
                                        <p:attrNameLst>
                                          <p:attrName>style.visibility</p:attrName>
                                        </p:attrNameLst>
                                      </p:cBhvr>
                                      <p:to>
                                        <p:strVal val="visible"/>
                                      </p:to>
                                    </p:set>
                                    <p:anim calcmode="lin" valueType="num">
                                      <p:cBhvr additive="base">
                                        <p:cTn dur="500"/>
                                        <p:tgtEl>
                                          <p:spTgt spid="693"/>
                                        </p:tgtEl>
                                        <p:attrNameLst>
                                          <p:attrName>ppt_w</p:attrName>
                                        </p:attrNameLst>
                                      </p:cBhvr>
                                      <p:tavLst>
                                        <p:tav fmla="" tm="0">
                                          <p:val>
                                            <p:strVal val="0"/>
                                          </p:val>
                                        </p:tav>
                                        <p:tav fmla="" tm="100000">
                                          <p:val>
                                            <p:strVal val="#ppt_w"/>
                                          </p:val>
                                        </p:tav>
                                      </p:tavLst>
                                    </p:anim>
                                    <p:anim calcmode="lin" valueType="num">
                                      <p:cBhvr additive="base">
                                        <p:cTn dur="500"/>
                                        <p:tgtEl>
                                          <p:spTgt spid="693"/>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par>
                          <p:cTn fill="hold">
                            <p:stCondLst>
                              <p:cond delay="10000"/>
                            </p:stCondLst>
                            <p:childTnLst>
                              <p:par>
                                <p:cTn fill="hold" nodeType="afterEffect" presetClass="entr" presetID="23" presetSubtype="16">
                                  <p:stCondLst>
                                    <p:cond delay="0"/>
                                  </p:stCondLst>
                                  <p:childTnLst>
                                    <p:set>
                                      <p:cBhvr>
                                        <p:cTn dur="1" fill="hold">
                                          <p:stCondLst>
                                            <p:cond delay="0"/>
                                          </p:stCondLst>
                                        </p:cTn>
                                        <p:tgtEl>
                                          <p:spTgt spid="691"/>
                                        </p:tgtEl>
                                        <p:attrNameLst>
                                          <p:attrName>style.visibility</p:attrName>
                                        </p:attrNameLst>
                                      </p:cBhvr>
                                      <p:to>
                                        <p:strVal val="visible"/>
                                      </p:to>
                                    </p:set>
                                    <p:anim calcmode="lin" valueType="num">
                                      <p:cBhvr additive="base">
                                        <p:cTn dur="500"/>
                                        <p:tgtEl>
                                          <p:spTgt spid="691"/>
                                        </p:tgtEl>
                                        <p:attrNameLst>
                                          <p:attrName>ppt_w</p:attrName>
                                        </p:attrNameLst>
                                      </p:cBhvr>
                                      <p:tavLst>
                                        <p:tav fmla="" tm="0">
                                          <p:val>
                                            <p:strVal val="0"/>
                                          </p:val>
                                        </p:tav>
                                        <p:tav fmla="" tm="100000">
                                          <p:val>
                                            <p:strVal val="#ppt_w"/>
                                          </p:val>
                                        </p:tav>
                                      </p:tavLst>
                                    </p:anim>
                                    <p:anim calcmode="lin" valueType="num">
                                      <p:cBhvr additive="base">
                                        <p:cTn dur="500"/>
                                        <p:tgtEl>
                                          <p:spTgt spid="691"/>
                                        </p:tgtEl>
                                        <p:attrNameLst>
                                          <p:attrName>ppt_h</p:attrName>
                                        </p:attrNameLst>
                                      </p:cBhvr>
                                      <p:tavLst>
                                        <p:tav fmla="" tm="0">
                                          <p:val>
                                            <p:strVal val="0"/>
                                          </p:val>
                                        </p:tav>
                                        <p:tav fmla="" tm="100000">
                                          <p:val>
                                            <p:strVal val="#ppt_h"/>
                                          </p:val>
                                        </p:tav>
                                      </p:tavLst>
                                    </p:anim>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childTnLst>
                          </p:cTn>
                        </p:par>
                        <p:par>
                          <p:cTn fill="hold">
                            <p:stCondLst>
                              <p:cond delay="12500"/>
                            </p:stCondLst>
                            <p:childTnLst>
                              <p:par>
                                <p:cTn fill="hold" nodeType="afterEffect" presetClass="entr" presetID="23" presetSubtype="16">
                                  <p:stCondLst>
                                    <p:cond delay="0"/>
                                  </p:stCondLst>
                                  <p:childTnLst>
                                    <p:set>
                                      <p:cBhvr>
                                        <p:cTn dur="1" fill="hold">
                                          <p:stCondLst>
                                            <p:cond delay="0"/>
                                          </p:stCondLst>
                                        </p:cTn>
                                        <p:tgtEl>
                                          <p:spTgt spid="702"/>
                                        </p:tgtEl>
                                        <p:attrNameLst>
                                          <p:attrName>style.visibility</p:attrName>
                                        </p:attrNameLst>
                                      </p:cBhvr>
                                      <p:to>
                                        <p:strVal val="visible"/>
                                      </p:to>
                                    </p:set>
                                    <p:anim calcmode="lin" valueType="num">
                                      <p:cBhvr additive="base">
                                        <p:cTn dur="500"/>
                                        <p:tgtEl>
                                          <p:spTgt spid="702"/>
                                        </p:tgtEl>
                                        <p:attrNameLst>
                                          <p:attrName>ppt_w</p:attrName>
                                        </p:attrNameLst>
                                      </p:cBhvr>
                                      <p:tavLst>
                                        <p:tav fmla="" tm="0">
                                          <p:val>
                                            <p:strVal val="0"/>
                                          </p:val>
                                        </p:tav>
                                        <p:tav fmla="" tm="100000">
                                          <p:val>
                                            <p:strVal val="#ppt_w"/>
                                          </p:val>
                                        </p:tav>
                                      </p:tavLst>
                                    </p:anim>
                                    <p:anim calcmode="lin" valueType="num">
                                      <p:cBhvr additive="base">
                                        <p:cTn dur="500"/>
                                        <p:tgtEl>
                                          <p:spTgt spid="702"/>
                                        </p:tgtEl>
                                        <p:attrNameLst>
                                          <p:attrName>ppt_h</p:attrName>
                                        </p:attrNameLst>
                                      </p:cBhvr>
                                      <p:tavLst>
                                        <p:tav fmla="" tm="0">
                                          <p:val>
                                            <p:strVal val="0"/>
                                          </p:val>
                                        </p:tav>
                                        <p:tav fmla="" tm="100000">
                                          <p:val>
                                            <p:strVal val="#ppt_h"/>
                                          </p:val>
                                        </p:tav>
                                      </p:tavLst>
                                    </p:anim>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750"/>
                                        <p:tgtEl>
                                          <p:spTgt spid="6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1" name="Shape 711"/>
        <p:cNvGrpSpPr/>
        <p:nvPr/>
      </p:nvGrpSpPr>
      <p:grpSpPr>
        <a:xfrm>
          <a:off x="0" y="0"/>
          <a:ext cx="0" cy="0"/>
          <a:chOff x="0" y="0"/>
          <a:chExt cx="0" cy="0"/>
        </a:xfrm>
      </p:grpSpPr>
      <p:sp>
        <p:nvSpPr>
          <p:cNvPr id="712" name="Google Shape;712;p38"/>
          <p:cNvSpPr/>
          <p:nvPr/>
        </p:nvSpPr>
        <p:spPr>
          <a:xfrm>
            <a:off x="10521626" y="3933146"/>
            <a:ext cx="1177828" cy="626636"/>
          </a:xfrm>
          <a:custGeom>
            <a:rect b="b" l="l" r="r" t="t"/>
            <a:pathLst>
              <a:path extrusionOk="0" h="1282" w="2411">
                <a:moveTo>
                  <a:pt x="195" y="253"/>
                </a:moveTo>
                <a:lnTo>
                  <a:pt x="195" y="253"/>
                </a:lnTo>
                <a:cubicBezTo>
                  <a:pt x="190" y="263"/>
                  <a:pt x="190" y="263"/>
                  <a:pt x="184" y="274"/>
                </a:cubicBezTo>
                <a:cubicBezTo>
                  <a:pt x="179" y="279"/>
                  <a:pt x="179" y="290"/>
                  <a:pt x="169" y="290"/>
                </a:cubicBezTo>
                <a:cubicBezTo>
                  <a:pt x="158" y="290"/>
                  <a:pt x="158" y="279"/>
                  <a:pt x="147" y="279"/>
                </a:cubicBezTo>
                <a:cubicBezTo>
                  <a:pt x="142" y="274"/>
                  <a:pt x="137" y="274"/>
                  <a:pt x="126" y="268"/>
                </a:cubicBezTo>
                <a:cubicBezTo>
                  <a:pt x="126" y="284"/>
                  <a:pt x="126" y="290"/>
                  <a:pt x="121" y="305"/>
                </a:cubicBezTo>
                <a:cubicBezTo>
                  <a:pt x="116" y="326"/>
                  <a:pt x="105" y="337"/>
                  <a:pt x="89" y="358"/>
                </a:cubicBezTo>
                <a:cubicBezTo>
                  <a:pt x="74" y="369"/>
                  <a:pt x="63" y="379"/>
                  <a:pt x="47" y="385"/>
                </a:cubicBezTo>
                <a:cubicBezTo>
                  <a:pt x="31" y="390"/>
                  <a:pt x="16" y="385"/>
                  <a:pt x="5" y="395"/>
                </a:cubicBezTo>
                <a:cubicBezTo>
                  <a:pt x="10" y="406"/>
                  <a:pt x="16" y="411"/>
                  <a:pt x="21" y="422"/>
                </a:cubicBezTo>
                <a:cubicBezTo>
                  <a:pt x="26" y="432"/>
                  <a:pt x="26" y="437"/>
                  <a:pt x="31" y="453"/>
                </a:cubicBezTo>
                <a:cubicBezTo>
                  <a:pt x="37" y="464"/>
                  <a:pt x="42" y="469"/>
                  <a:pt x="42" y="485"/>
                </a:cubicBezTo>
                <a:cubicBezTo>
                  <a:pt x="42" y="490"/>
                  <a:pt x="37" y="495"/>
                  <a:pt x="37" y="500"/>
                </a:cubicBezTo>
                <a:cubicBezTo>
                  <a:pt x="31" y="506"/>
                  <a:pt x="31" y="511"/>
                  <a:pt x="31" y="522"/>
                </a:cubicBezTo>
                <a:cubicBezTo>
                  <a:pt x="31" y="532"/>
                  <a:pt x="37" y="537"/>
                  <a:pt x="37" y="548"/>
                </a:cubicBezTo>
                <a:cubicBezTo>
                  <a:pt x="37" y="574"/>
                  <a:pt x="10" y="580"/>
                  <a:pt x="10" y="601"/>
                </a:cubicBezTo>
                <a:cubicBezTo>
                  <a:pt x="10" y="606"/>
                  <a:pt x="16" y="611"/>
                  <a:pt x="16" y="617"/>
                </a:cubicBezTo>
                <a:cubicBezTo>
                  <a:pt x="21" y="627"/>
                  <a:pt x="21" y="632"/>
                  <a:pt x="21" y="643"/>
                </a:cubicBezTo>
                <a:cubicBezTo>
                  <a:pt x="21" y="638"/>
                  <a:pt x="21" y="638"/>
                  <a:pt x="21" y="638"/>
                </a:cubicBezTo>
                <a:cubicBezTo>
                  <a:pt x="21" y="643"/>
                  <a:pt x="26" y="648"/>
                  <a:pt x="21" y="654"/>
                </a:cubicBezTo>
                <a:cubicBezTo>
                  <a:pt x="21" y="669"/>
                  <a:pt x="21" y="675"/>
                  <a:pt x="21" y="690"/>
                </a:cubicBezTo>
                <a:cubicBezTo>
                  <a:pt x="21" y="701"/>
                  <a:pt x="31" y="706"/>
                  <a:pt x="31" y="717"/>
                </a:cubicBezTo>
                <a:cubicBezTo>
                  <a:pt x="37" y="722"/>
                  <a:pt x="31" y="733"/>
                  <a:pt x="37" y="738"/>
                </a:cubicBezTo>
                <a:cubicBezTo>
                  <a:pt x="47" y="743"/>
                  <a:pt x="58" y="743"/>
                  <a:pt x="58" y="748"/>
                </a:cubicBezTo>
                <a:cubicBezTo>
                  <a:pt x="63" y="759"/>
                  <a:pt x="58" y="764"/>
                  <a:pt x="58" y="770"/>
                </a:cubicBezTo>
                <a:cubicBezTo>
                  <a:pt x="63" y="775"/>
                  <a:pt x="63" y="780"/>
                  <a:pt x="68" y="785"/>
                </a:cubicBezTo>
                <a:cubicBezTo>
                  <a:pt x="68" y="796"/>
                  <a:pt x="68" y="801"/>
                  <a:pt x="74" y="806"/>
                </a:cubicBezTo>
                <a:cubicBezTo>
                  <a:pt x="79" y="817"/>
                  <a:pt x="89" y="817"/>
                  <a:pt x="89" y="822"/>
                </a:cubicBezTo>
                <a:cubicBezTo>
                  <a:pt x="95" y="833"/>
                  <a:pt x="100" y="838"/>
                  <a:pt x="100" y="854"/>
                </a:cubicBezTo>
                <a:cubicBezTo>
                  <a:pt x="100" y="859"/>
                  <a:pt x="100" y="859"/>
                  <a:pt x="95" y="870"/>
                </a:cubicBezTo>
                <a:cubicBezTo>
                  <a:pt x="95" y="875"/>
                  <a:pt x="95" y="880"/>
                  <a:pt x="89" y="880"/>
                </a:cubicBezTo>
                <a:cubicBezTo>
                  <a:pt x="84" y="886"/>
                  <a:pt x="79" y="886"/>
                  <a:pt x="74" y="886"/>
                </a:cubicBezTo>
                <a:cubicBezTo>
                  <a:pt x="68" y="886"/>
                  <a:pt x="63" y="886"/>
                  <a:pt x="58" y="891"/>
                </a:cubicBezTo>
                <a:cubicBezTo>
                  <a:pt x="47" y="896"/>
                  <a:pt x="47" y="901"/>
                  <a:pt x="42" y="912"/>
                </a:cubicBezTo>
                <a:cubicBezTo>
                  <a:pt x="37" y="912"/>
                  <a:pt x="37" y="922"/>
                  <a:pt x="26" y="922"/>
                </a:cubicBezTo>
                <a:cubicBezTo>
                  <a:pt x="21" y="922"/>
                  <a:pt x="21" y="917"/>
                  <a:pt x="16" y="912"/>
                </a:cubicBezTo>
                <a:cubicBezTo>
                  <a:pt x="16" y="912"/>
                  <a:pt x="10" y="912"/>
                  <a:pt x="5" y="912"/>
                </a:cubicBezTo>
                <a:cubicBezTo>
                  <a:pt x="5" y="912"/>
                  <a:pt x="0" y="917"/>
                  <a:pt x="0" y="922"/>
                </a:cubicBezTo>
                <a:cubicBezTo>
                  <a:pt x="0" y="1033"/>
                  <a:pt x="0" y="1033"/>
                  <a:pt x="0" y="1033"/>
                </a:cubicBezTo>
                <a:cubicBezTo>
                  <a:pt x="0" y="1044"/>
                  <a:pt x="5" y="1049"/>
                  <a:pt x="16" y="1054"/>
                </a:cubicBezTo>
                <a:cubicBezTo>
                  <a:pt x="16" y="1060"/>
                  <a:pt x="21" y="1060"/>
                  <a:pt x="21" y="1065"/>
                </a:cubicBezTo>
                <a:cubicBezTo>
                  <a:pt x="31" y="1076"/>
                  <a:pt x="31" y="1086"/>
                  <a:pt x="42" y="1091"/>
                </a:cubicBezTo>
                <a:cubicBezTo>
                  <a:pt x="42" y="1091"/>
                  <a:pt x="47" y="1091"/>
                  <a:pt x="47" y="1097"/>
                </a:cubicBezTo>
                <a:cubicBezTo>
                  <a:pt x="58" y="1102"/>
                  <a:pt x="58" y="1112"/>
                  <a:pt x="68" y="1118"/>
                </a:cubicBezTo>
                <a:cubicBezTo>
                  <a:pt x="79" y="1133"/>
                  <a:pt x="89" y="1139"/>
                  <a:pt x="100" y="1149"/>
                </a:cubicBezTo>
                <a:cubicBezTo>
                  <a:pt x="105" y="1160"/>
                  <a:pt x="116" y="1160"/>
                  <a:pt x="121" y="1170"/>
                </a:cubicBezTo>
                <a:cubicBezTo>
                  <a:pt x="137" y="1197"/>
                  <a:pt x="142" y="1207"/>
                  <a:pt x="158" y="1234"/>
                </a:cubicBezTo>
                <a:cubicBezTo>
                  <a:pt x="163" y="1244"/>
                  <a:pt x="163" y="1250"/>
                  <a:pt x="169" y="1255"/>
                </a:cubicBezTo>
                <a:lnTo>
                  <a:pt x="174" y="1255"/>
                </a:lnTo>
                <a:cubicBezTo>
                  <a:pt x="174" y="1260"/>
                  <a:pt x="174" y="1265"/>
                  <a:pt x="179" y="1265"/>
                </a:cubicBezTo>
                <a:lnTo>
                  <a:pt x="179" y="1265"/>
                </a:lnTo>
                <a:cubicBezTo>
                  <a:pt x="184" y="1265"/>
                  <a:pt x="190" y="1265"/>
                  <a:pt x="200" y="1265"/>
                </a:cubicBezTo>
                <a:cubicBezTo>
                  <a:pt x="206" y="1265"/>
                  <a:pt x="211" y="1276"/>
                  <a:pt x="221" y="1276"/>
                </a:cubicBezTo>
                <a:cubicBezTo>
                  <a:pt x="242" y="1281"/>
                  <a:pt x="253" y="1276"/>
                  <a:pt x="274" y="1276"/>
                </a:cubicBezTo>
                <a:cubicBezTo>
                  <a:pt x="369" y="1276"/>
                  <a:pt x="417" y="1239"/>
                  <a:pt x="511" y="1239"/>
                </a:cubicBezTo>
                <a:cubicBezTo>
                  <a:pt x="532" y="1239"/>
                  <a:pt x="548" y="1223"/>
                  <a:pt x="559" y="1223"/>
                </a:cubicBezTo>
                <a:cubicBezTo>
                  <a:pt x="564" y="1223"/>
                  <a:pt x="564" y="1218"/>
                  <a:pt x="569" y="1218"/>
                </a:cubicBezTo>
                <a:cubicBezTo>
                  <a:pt x="575" y="1213"/>
                  <a:pt x="580" y="1207"/>
                  <a:pt x="585" y="1202"/>
                </a:cubicBezTo>
                <a:cubicBezTo>
                  <a:pt x="591" y="1197"/>
                  <a:pt x="596" y="1191"/>
                  <a:pt x="601" y="1186"/>
                </a:cubicBezTo>
                <a:lnTo>
                  <a:pt x="601" y="1181"/>
                </a:lnTo>
                <a:cubicBezTo>
                  <a:pt x="601" y="1176"/>
                  <a:pt x="601" y="1176"/>
                  <a:pt x="601" y="1176"/>
                </a:cubicBezTo>
                <a:cubicBezTo>
                  <a:pt x="601" y="1176"/>
                  <a:pt x="596" y="1176"/>
                  <a:pt x="596" y="1170"/>
                </a:cubicBezTo>
                <a:cubicBezTo>
                  <a:pt x="591" y="1170"/>
                  <a:pt x="591" y="1170"/>
                  <a:pt x="591" y="1165"/>
                </a:cubicBezTo>
                <a:cubicBezTo>
                  <a:pt x="585" y="1165"/>
                  <a:pt x="585" y="1160"/>
                  <a:pt x="580" y="1160"/>
                </a:cubicBezTo>
                <a:cubicBezTo>
                  <a:pt x="575" y="1160"/>
                  <a:pt x="575" y="1155"/>
                  <a:pt x="575" y="1149"/>
                </a:cubicBezTo>
                <a:cubicBezTo>
                  <a:pt x="569" y="1149"/>
                  <a:pt x="569" y="1144"/>
                  <a:pt x="569" y="1139"/>
                </a:cubicBezTo>
                <a:cubicBezTo>
                  <a:pt x="569" y="1133"/>
                  <a:pt x="580" y="1133"/>
                  <a:pt x="580" y="1128"/>
                </a:cubicBezTo>
                <a:cubicBezTo>
                  <a:pt x="580" y="1123"/>
                  <a:pt x="575" y="1123"/>
                  <a:pt x="575" y="1118"/>
                </a:cubicBezTo>
                <a:cubicBezTo>
                  <a:pt x="575" y="1112"/>
                  <a:pt x="580" y="1112"/>
                  <a:pt x="580" y="1112"/>
                </a:cubicBezTo>
                <a:cubicBezTo>
                  <a:pt x="585" y="1112"/>
                  <a:pt x="585" y="1107"/>
                  <a:pt x="585" y="1107"/>
                </a:cubicBezTo>
                <a:cubicBezTo>
                  <a:pt x="591" y="1102"/>
                  <a:pt x="585" y="1102"/>
                  <a:pt x="591" y="1097"/>
                </a:cubicBezTo>
                <a:cubicBezTo>
                  <a:pt x="591" y="1086"/>
                  <a:pt x="601" y="1086"/>
                  <a:pt x="601" y="1076"/>
                </a:cubicBezTo>
                <a:cubicBezTo>
                  <a:pt x="601" y="1070"/>
                  <a:pt x="601" y="1065"/>
                  <a:pt x="596" y="1065"/>
                </a:cubicBezTo>
                <a:cubicBezTo>
                  <a:pt x="591" y="1065"/>
                  <a:pt x="585" y="1070"/>
                  <a:pt x="580" y="1070"/>
                </a:cubicBezTo>
                <a:lnTo>
                  <a:pt x="575" y="1070"/>
                </a:lnTo>
                <a:cubicBezTo>
                  <a:pt x="569" y="1070"/>
                  <a:pt x="564" y="1065"/>
                  <a:pt x="564" y="1065"/>
                </a:cubicBezTo>
                <a:cubicBezTo>
                  <a:pt x="559" y="1060"/>
                  <a:pt x="559" y="1060"/>
                  <a:pt x="559" y="1060"/>
                </a:cubicBezTo>
                <a:cubicBezTo>
                  <a:pt x="554" y="1054"/>
                  <a:pt x="554" y="1054"/>
                  <a:pt x="554" y="1049"/>
                </a:cubicBezTo>
                <a:cubicBezTo>
                  <a:pt x="554" y="1044"/>
                  <a:pt x="554" y="1039"/>
                  <a:pt x="554" y="1033"/>
                </a:cubicBezTo>
                <a:cubicBezTo>
                  <a:pt x="554" y="1023"/>
                  <a:pt x="554" y="1017"/>
                  <a:pt x="564" y="1012"/>
                </a:cubicBezTo>
                <a:cubicBezTo>
                  <a:pt x="569" y="1007"/>
                  <a:pt x="569" y="1007"/>
                  <a:pt x="580" y="1002"/>
                </a:cubicBezTo>
                <a:cubicBezTo>
                  <a:pt x="585" y="996"/>
                  <a:pt x="591" y="996"/>
                  <a:pt x="596" y="996"/>
                </a:cubicBezTo>
                <a:cubicBezTo>
                  <a:pt x="601" y="996"/>
                  <a:pt x="601" y="1002"/>
                  <a:pt x="606" y="1002"/>
                </a:cubicBezTo>
                <a:cubicBezTo>
                  <a:pt x="606" y="1002"/>
                  <a:pt x="612" y="1002"/>
                  <a:pt x="617" y="1007"/>
                </a:cubicBezTo>
                <a:cubicBezTo>
                  <a:pt x="617" y="1012"/>
                  <a:pt x="617" y="1017"/>
                  <a:pt x="622" y="1017"/>
                </a:cubicBezTo>
                <a:cubicBezTo>
                  <a:pt x="622" y="1012"/>
                  <a:pt x="622" y="1012"/>
                  <a:pt x="622" y="1007"/>
                </a:cubicBezTo>
                <a:cubicBezTo>
                  <a:pt x="627" y="1002"/>
                  <a:pt x="627" y="1002"/>
                  <a:pt x="633" y="1002"/>
                </a:cubicBezTo>
                <a:cubicBezTo>
                  <a:pt x="643" y="1002"/>
                  <a:pt x="649" y="996"/>
                  <a:pt x="649" y="986"/>
                </a:cubicBezTo>
                <a:cubicBezTo>
                  <a:pt x="649" y="970"/>
                  <a:pt x="649" y="970"/>
                  <a:pt x="649" y="970"/>
                </a:cubicBezTo>
                <a:cubicBezTo>
                  <a:pt x="649" y="970"/>
                  <a:pt x="649" y="970"/>
                  <a:pt x="654" y="965"/>
                </a:cubicBezTo>
                <a:cubicBezTo>
                  <a:pt x="654" y="959"/>
                  <a:pt x="659" y="959"/>
                  <a:pt x="659" y="954"/>
                </a:cubicBezTo>
                <a:cubicBezTo>
                  <a:pt x="664" y="949"/>
                  <a:pt x="664" y="944"/>
                  <a:pt x="675" y="944"/>
                </a:cubicBezTo>
                <a:lnTo>
                  <a:pt x="680" y="949"/>
                </a:lnTo>
                <a:cubicBezTo>
                  <a:pt x="685" y="949"/>
                  <a:pt x="691" y="944"/>
                  <a:pt x="696" y="949"/>
                </a:cubicBezTo>
                <a:cubicBezTo>
                  <a:pt x="701" y="949"/>
                  <a:pt x="701" y="954"/>
                  <a:pt x="706" y="959"/>
                </a:cubicBezTo>
                <a:lnTo>
                  <a:pt x="706" y="965"/>
                </a:lnTo>
                <a:cubicBezTo>
                  <a:pt x="712" y="975"/>
                  <a:pt x="712" y="986"/>
                  <a:pt x="717" y="996"/>
                </a:cubicBezTo>
                <a:cubicBezTo>
                  <a:pt x="717" y="996"/>
                  <a:pt x="722" y="1002"/>
                  <a:pt x="722" y="1007"/>
                </a:cubicBezTo>
                <a:cubicBezTo>
                  <a:pt x="722" y="1012"/>
                  <a:pt x="717" y="1012"/>
                  <a:pt x="717" y="1012"/>
                </a:cubicBezTo>
                <a:cubicBezTo>
                  <a:pt x="712" y="1017"/>
                  <a:pt x="706" y="1017"/>
                  <a:pt x="706" y="1023"/>
                </a:cubicBezTo>
                <a:cubicBezTo>
                  <a:pt x="696" y="1023"/>
                  <a:pt x="696" y="1028"/>
                  <a:pt x="696" y="1033"/>
                </a:cubicBezTo>
                <a:cubicBezTo>
                  <a:pt x="696" y="1060"/>
                  <a:pt x="696" y="1060"/>
                  <a:pt x="696" y="1060"/>
                </a:cubicBezTo>
                <a:cubicBezTo>
                  <a:pt x="696" y="1065"/>
                  <a:pt x="691" y="1070"/>
                  <a:pt x="685" y="1070"/>
                </a:cubicBezTo>
                <a:cubicBezTo>
                  <a:pt x="680" y="1076"/>
                  <a:pt x="680" y="1076"/>
                  <a:pt x="675" y="1076"/>
                </a:cubicBezTo>
                <a:cubicBezTo>
                  <a:pt x="664" y="1076"/>
                  <a:pt x="659" y="1076"/>
                  <a:pt x="654" y="1081"/>
                </a:cubicBezTo>
                <a:cubicBezTo>
                  <a:pt x="649" y="1086"/>
                  <a:pt x="649" y="1091"/>
                  <a:pt x="649" y="1102"/>
                </a:cubicBezTo>
                <a:cubicBezTo>
                  <a:pt x="643" y="1102"/>
                  <a:pt x="643" y="1107"/>
                  <a:pt x="638" y="1112"/>
                </a:cubicBezTo>
                <a:cubicBezTo>
                  <a:pt x="633" y="1112"/>
                  <a:pt x="633" y="1112"/>
                  <a:pt x="633" y="1118"/>
                </a:cubicBezTo>
                <a:cubicBezTo>
                  <a:pt x="633" y="1123"/>
                  <a:pt x="633" y="1123"/>
                  <a:pt x="633" y="1123"/>
                </a:cubicBezTo>
                <a:cubicBezTo>
                  <a:pt x="638" y="1123"/>
                  <a:pt x="643" y="1123"/>
                  <a:pt x="649" y="1123"/>
                </a:cubicBezTo>
                <a:cubicBezTo>
                  <a:pt x="649" y="1123"/>
                  <a:pt x="649" y="1128"/>
                  <a:pt x="654" y="1128"/>
                </a:cubicBezTo>
                <a:cubicBezTo>
                  <a:pt x="654" y="1128"/>
                  <a:pt x="654" y="1128"/>
                  <a:pt x="659" y="1133"/>
                </a:cubicBezTo>
                <a:cubicBezTo>
                  <a:pt x="659" y="1139"/>
                  <a:pt x="664" y="1139"/>
                  <a:pt x="664" y="1144"/>
                </a:cubicBezTo>
                <a:cubicBezTo>
                  <a:pt x="670" y="1144"/>
                  <a:pt x="675" y="1144"/>
                  <a:pt x="675" y="1149"/>
                </a:cubicBezTo>
                <a:cubicBezTo>
                  <a:pt x="675" y="1155"/>
                  <a:pt x="670" y="1155"/>
                  <a:pt x="670" y="1155"/>
                </a:cubicBezTo>
                <a:cubicBezTo>
                  <a:pt x="664" y="1160"/>
                  <a:pt x="664" y="1160"/>
                  <a:pt x="659" y="1160"/>
                </a:cubicBezTo>
                <a:cubicBezTo>
                  <a:pt x="654" y="1160"/>
                  <a:pt x="649" y="1165"/>
                  <a:pt x="643" y="1165"/>
                </a:cubicBezTo>
                <a:cubicBezTo>
                  <a:pt x="633" y="1170"/>
                  <a:pt x="633" y="1170"/>
                  <a:pt x="622" y="1176"/>
                </a:cubicBezTo>
                <a:cubicBezTo>
                  <a:pt x="606" y="1181"/>
                  <a:pt x="617" y="1186"/>
                  <a:pt x="612" y="1191"/>
                </a:cubicBezTo>
                <a:cubicBezTo>
                  <a:pt x="606" y="1197"/>
                  <a:pt x="601" y="1202"/>
                  <a:pt x="596" y="1207"/>
                </a:cubicBezTo>
                <a:cubicBezTo>
                  <a:pt x="585" y="1218"/>
                  <a:pt x="569" y="1228"/>
                  <a:pt x="559" y="1239"/>
                </a:cubicBezTo>
                <a:cubicBezTo>
                  <a:pt x="564" y="1239"/>
                  <a:pt x="575" y="1244"/>
                  <a:pt x="580" y="1244"/>
                </a:cubicBezTo>
                <a:cubicBezTo>
                  <a:pt x="596" y="1244"/>
                  <a:pt x="612" y="1255"/>
                  <a:pt x="633" y="1255"/>
                </a:cubicBezTo>
                <a:cubicBezTo>
                  <a:pt x="670" y="1255"/>
                  <a:pt x="685" y="1250"/>
                  <a:pt x="717" y="1250"/>
                </a:cubicBezTo>
                <a:cubicBezTo>
                  <a:pt x="738" y="1244"/>
                  <a:pt x="765" y="1250"/>
                  <a:pt x="765" y="1234"/>
                </a:cubicBezTo>
                <a:cubicBezTo>
                  <a:pt x="765" y="1228"/>
                  <a:pt x="759" y="1228"/>
                  <a:pt x="759" y="1223"/>
                </a:cubicBezTo>
                <a:cubicBezTo>
                  <a:pt x="759" y="1218"/>
                  <a:pt x="759" y="1207"/>
                  <a:pt x="770" y="1207"/>
                </a:cubicBezTo>
                <a:cubicBezTo>
                  <a:pt x="775" y="1207"/>
                  <a:pt x="780" y="1213"/>
                  <a:pt x="786" y="1218"/>
                </a:cubicBezTo>
                <a:cubicBezTo>
                  <a:pt x="780" y="1234"/>
                  <a:pt x="780" y="1234"/>
                  <a:pt x="780" y="1234"/>
                </a:cubicBezTo>
                <a:cubicBezTo>
                  <a:pt x="786" y="1234"/>
                  <a:pt x="796" y="1234"/>
                  <a:pt x="807" y="1234"/>
                </a:cubicBezTo>
                <a:cubicBezTo>
                  <a:pt x="812" y="1234"/>
                  <a:pt x="817" y="1234"/>
                  <a:pt x="823" y="1234"/>
                </a:cubicBezTo>
                <a:cubicBezTo>
                  <a:pt x="854" y="1234"/>
                  <a:pt x="870" y="1218"/>
                  <a:pt x="891" y="1197"/>
                </a:cubicBezTo>
                <a:cubicBezTo>
                  <a:pt x="928" y="1176"/>
                  <a:pt x="949" y="1149"/>
                  <a:pt x="949" y="1107"/>
                </a:cubicBezTo>
                <a:cubicBezTo>
                  <a:pt x="981" y="1107"/>
                  <a:pt x="981" y="1107"/>
                  <a:pt x="981" y="1107"/>
                </a:cubicBezTo>
                <a:cubicBezTo>
                  <a:pt x="1018" y="1107"/>
                  <a:pt x="1044" y="1097"/>
                  <a:pt x="1071" y="1065"/>
                </a:cubicBezTo>
                <a:cubicBezTo>
                  <a:pt x="1081" y="1060"/>
                  <a:pt x="1081" y="1049"/>
                  <a:pt x="1092" y="1044"/>
                </a:cubicBezTo>
                <a:cubicBezTo>
                  <a:pt x="1118" y="1028"/>
                  <a:pt x="1134" y="1023"/>
                  <a:pt x="1160" y="1007"/>
                </a:cubicBezTo>
                <a:cubicBezTo>
                  <a:pt x="1181" y="996"/>
                  <a:pt x="1187" y="981"/>
                  <a:pt x="1208" y="981"/>
                </a:cubicBezTo>
                <a:cubicBezTo>
                  <a:pt x="1239" y="981"/>
                  <a:pt x="1239" y="981"/>
                  <a:pt x="1239" y="981"/>
                </a:cubicBezTo>
                <a:cubicBezTo>
                  <a:pt x="1361" y="959"/>
                  <a:pt x="1361" y="959"/>
                  <a:pt x="1361" y="959"/>
                </a:cubicBezTo>
                <a:cubicBezTo>
                  <a:pt x="1397" y="959"/>
                  <a:pt x="1419" y="975"/>
                  <a:pt x="1450" y="975"/>
                </a:cubicBezTo>
                <a:cubicBezTo>
                  <a:pt x="1477" y="975"/>
                  <a:pt x="1487" y="959"/>
                  <a:pt x="1514" y="959"/>
                </a:cubicBezTo>
                <a:cubicBezTo>
                  <a:pt x="1540" y="959"/>
                  <a:pt x="1556" y="965"/>
                  <a:pt x="1577" y="965"/>
                </a:cubicBezTo>
                <a:cubicBezTo>
                  <a:pt x="1735" y="944"/>
                  <a:pt x="1735" y="944"/>
                  <a:pt x="1735" y="944"/>
                </a:cubicBezTo>
                <a:cubicBezTo>
                  <a:pt x="1746" y="944"/>
                  <a:pt x="1746" y="944"/>
                  <a:pt x="1746" y="944"/>
                </a:cubicBezTo>
                <a:cubicBezTo>
                  <a:pt x="1751" y="944"/>
                  <a:pt x="1756" y="933"/>
                  <a:pt x="1767" y="933"/>
                </a:cubicBezTo>
                <a:cubicBezTo>
                  <a:pt x="1804" y="933"/>
                  <a:pt x="1804" y="933"/>
                  <a:pt x="1804" y="933"/>
                </a:cubicBezTo>
                <a:cubicBezTo>
                  <a:pt x="1893" y="933"/>
                  <a:pt x="1936" y="901"/>
                  <a:pt x="2025" y="901"/>
                </a:cubicBezTo>
                <a:cubicBezTo>
                  <a:pt x="2073" y="901"/>
                  <a:pt x="2099" y="933"/>
                  <a:pt x="2147" y="933"/>
                </a:cubicBezTo>
                <a:cubicBezTo>
                  <a:pt x="2183" y="933"/>
                  <a:pt x="2215" y="922"/>
                  <a:pt x="2231" y="891"/>
                </a:cubicBezTo>
                <a:cubicBezTo>
                  <a:pt x="2247" y="854"/>
                  <a:pt x="2231" y="806"/>
                  <a:pt x="2268" y="796"/>
                </a:cubicBezTo>
                <a:cubicBezTo>
                  <a:pt x="2294" y="785"/>
                  <a:pt x="2315" y="796"/>
                  <a:pt x="2342" y="780"/>
                </a:cubicBezTo>
                <a:cubicBezTo>
                  <a:pt x="2363" y="764"/>
                  <a:pt x="2368" y="754"/>
                  <a:pt x="2384" y="733"/>
                </a:cubicBezTo>
                <a:cubicBezTo>
                  <a:pt x="2400" y="706"/>
                  <a:pt x="2410" y="690"/>
                  <a:pt x="2410" y="659"/>
                </a:cubicBezTo>
                <a:cubicBezTo>
                  <a:pt x="2410" y="606"/>
                  <a:pt x="2373" y="590"/>
                  <a:pt x="2347" y="543"/>
                </a:cubicBezTo>
                <a:cubicBezTo>
                  <a:pt x="2336" y="516"/>
                  <a:pt x="2315" y="506"/>
                  <a:pt x="2294" y="490"/>
                </a:cubicBezTo>
                <a:cubicBezTo>
                  <a:pt x="2273" y="479"/>
                  <a:pt x="2263" y="464"/>
                  <a:pt x="2241" y="458"/>
                </a:cubicBezTo>
                <a:cubicBezTo>
                  <a:pt x="2189" y="469"/>
                  <a:pt x="2189" y="469"/>
                  <a:pt x="2189" y="469"/>
                </a:cubicBezTo>
                <a:cubicBezTo>
                  <a:pt x="2162" y="469"/>
                  <a:pt x="2162" y="469"/>
                  <a:pt x="2162" y="469"/>
                </a:cubicBezTo>
                <a:cubicBezTo>
                  <a:pt x="2120" y="469"/>
                  <a:pt x="2094" y="474"/>
                  <a:pt x="2052" y="485"/>
                </a:cubicBezTo>
                <a:cubicBezTo>
                  <a:pt x="2030" y="490"/>
                  <a:pt x="2025" y="506"/>
                  <a:pt x="2004" y="506"/>
                </a:cubicBezTo>
                <a:cubicBezTo>
                  <a:pt x="1978" y="506"/>
                  <a:pt x="1978" y="506"/>
                  <a:pt x="1978" y="506"/>
                </a:cubicBezTo>
                <a:cubicBezTo>
                  <a:pt x="1936" y="506"/>
                  <a:pt x="1972" y="479"/>
                  <a:pt x="1936" y="479"/>
                </a:cubicBezTo>
                <a:cubicBezTo>
                  <a:pt x="1925" y="479"/>
                  <a:pt x="1925" y="485"/>
                  <a:pt x="1920" y="485"/>
                </a:cubicBezTo>
                <a:cubicBezTo>
                  <a:pt x="1920" y="479"/>
                  <a:pt x="1920" y="474"/>
                  <a:pt x="1920" y="469"/>
                </a:cubicBezTo>
                <a:cubicBezTo>
                  <a:pt x="1920" y="448"/>
                  <a:pt x="1899" y="448"/>
                  <a:pt x="1883" y="437"/>
                </a:cubicBezTo>
                <a:cubicBezTo>
                  <a:pt x="1862" y="422"/>
                  <a:pt x="1862" y="395"/>
                  <a:pt x="1835" y="395"/>
                </a:cubicBezTo>
                <a:cubicBezTo>
                  <a:pt x="1814" y="395"/>
                  <a:pt x="1798" y="395"/>
                  <a:pt x="1782" y="416"/>
                </a:cubicBezTo>
                <a:cubicBezTo>
                  <a:pt x="1777" y="406"/>
                  <a:pt x="1772" y="395"/>
                  <a:pt x="1761" y="390"/>
                </a:cubicBezTo>
                <a:cubicBezTo>
                  <a:pt x="1751" y="385"/>
                  <a:pt x="1756" y="369"/>
                  <a:pt x="1746" y="358"/>
                </a:cubicBezTo>
                <a:cubicBezTo>
                  <a:pt x="1735" y="358"/>
                  <a:pt x="1730" y="363"/>
                  <a:pt x="1719" y="358"/>
                </a:cubicBezTo>
                <a:cubicBezTo>
                  <a:pt x="1709" y="353"/>
                  <a:pt x="1714" y="337"/>
                  <a:pt x="1704" y="332"/>
                </a:cubicBezTo>
                <a:cubicBezTo>
                  <a:pt x="1698" y="321"/>
                  <a:pt x="1688" y="321"/>
                  <a:pt x="1688" y="316"/>
                </a:cubicBezTo>
                <a:cubicBezTo>
                  <a:pt x="1688" y="300"/>
                  <a:pt x="1698" y="295"/>
                  <a:pt x="1698" y="284"/>
                </a:cubicBezTo>
                <a:cubicBezTo>
                  <a:pt x="1698" y="258"/>
                  <a:pt x="1672" y="253"/>
                  <a:pt x="1651" y="253"/>
                </a:cubicBezTo>
                <a:cubicBezTo>
                  <a:pt x="1651" y="247"/>
                  <a:pt x="1651" y="247"/>
                  <a:pt x="1651" y="247"/>
                </a:cubicBezTo>
                <a:cubicBezTo>
                  <a:pt x="1651" y="237"/>
                  <a:pt x="1651" y="237"/>
                  <a:pt x="1651" y="226"/>
                </a:cubicBezTo>
                <a:cubicBezTo>
                  <a:pt x="1651" y="200"/>
                  <a:pt x="1624" y="195"/>
                  <a:pt x="1614" y="174"/>
                </a:cubicBezTo>
                <a:cubicBezTo>
                  <a:pt x="1598" y="152"/>
                  <a:pt x="1587" y="131"/>
                  <a:pt x="1561" y="131"/>
                </a:cubicBezTo>
                <a:cubicBezTo>
                  <a:pt x="1550" y="131"/>
                  <a:pt x="1545" y="131"/>
                  <a:pt x="1529" y="131"/>
                </a:cubicBezTo>
                <a:cubicBezTo>
                  <a:pt x="1540" y="121"/>
                  <a:pt x="1540" y="121"/>
                  <a:pt x="1540" y="121"/>
                </a:cubicBezTo>
                <a:cubicBezTo>
                  <a:pt x="1524" y="105"/>
                  <a:pt x="1514" y="100"/>
                  <a:pt x="1493" y="94"/>
                </a:cubicBezTo>
                <a:cubicBezTo>
                  <a:pt x="1471" y="89"/>
                  <a:pt x="1450" y="89"/>
                  <a:pt x="1450" y="68"/>
                </a:cubicBezTo>
                <a:cubicBezTo>
                  <a:pt x="1450" y="63"/>
                  <a:pt x="1450" y="63"/>
                  <a:pt x="1450" y="57"/>
                </a:cubicBezTo>
                <a:cubicBezTo>
                  <a:pt x="1450" y="42"/>
                  <a:pt x="1429" y="52"/>
                  <a:pt x="1419" y="42"/>
                </a:cubicBezTo>
                <a:cubicBezTo>
                  <a:pt x="1397" y="31"/>
                  <a:pt x="1403" y="0"/>
                  <a:pt x="1376" y="0"/>
                </a:cubicBezTo>
                <a:cubicBezTo>
                  <a:pt x="1371" y="0"/>
                  <a:pt x="1366" y="5"/>
                  <a:pt x="1361" y="5"/>
                </a:cubicBezTo>
                <a:lnTo>
                  <a:pt x="1361" y="5"/>
                </a:lnTo>
                <a:cubicBezTo>
                  <a:pt x="1355" y="21"/>
                  <a:pt x="1350" y="26"/>
                  <a:pt x="1339" y="36"/>
                </a:cubicBezTo>
                <a:cubicBezTo>
                  <a:pt x="1339" y="42"/>
                  <a:pt x="1339" y="47"/>
                  <a:pt x="1334" y="47"/>
                </a:cubicBezTo>
                <a:cubicBezTo>
                  <a:pt x="1324" y="52"/>
                  <a:pt x="1318" y="47"/>
                  <a:pt x="1313" y="52"/>
                </a:cubicBezTo>
                <a:cubicBezTo>
                  <a:pt x="1308" y="57"/>
                  <a:pt x="1308" y="57"/>
                  <a:pt x="1308" y="63"/>
                </a:cubicBezTo>
                <a:cubicBezTo>
                  <a:pt x="1297" y="68"/>
                  <a:pt x="1292" y="73"/>
                  <a:pt x="1292" y="79"/>
                </a:cubicBezTo>
                <a:cubicBezTo>
                  <a:pt x="1292" y="89"/>
                  <a:pt x="1292" y="94"/>
                  <a:pt x="1287" y="100"/>
                </a:cubicBezTo>
                <a:cubicBezTo>
                  <a:pt x="1276" y="100"/>
                  <a:pt x="1271" y="100"/>
                  <a:pt x="1266" y="105"/>
                </a:cubicBezTo>
                <a:cubicBezTo>
                  <a:pt x="1266" y="105"/>
                  <a:pt x="1266" y="105"/>
                  <a:pt x="1266" y="110"/>
                </a:cubicBezTo>
                <a:cubicBezTo>
                  <a:pt x="1266" y="121"/>
                  <a:pt x="1255" y="121"/>
                  <a:pt x="1245" y="126"/>
                </a:cubicBezTo>
                <a:cubicBezTo>
                  <a:pt x="1239" y="131"/>
                  <a:pt x="1239" y="137"/>
                  <a:pt x="1239" y="147"/>
                </a:cubicBezTo>
                <a:cubicBezTo>
                  <a:pt x="1239" y="158"/>
                  <a:pt x="1245" y="163"/>
                  <a:pt x="1245" y="174"/>
                </a:cubicBezTo>
                <a:cubicBezTo>
                  <a:pt x="1250" y="189"/>
                  <a:pt x="1255" y="200"/>
                  <a:pt x="1260" y="216"/>
                </a:cubicBezTo>
                <a:cubicBezTo>
                  <a:pt x="1255" y="221"/>
                  <a:pt x="1250" y="221"/>
                  <a:pt x="1245" y="221"/>
                </a:cubicBezTo>
                <a:cubicBezTo>
                  <a:pt x="1234" y="221"/>
                  <a:pt x="1229" y="221"/>
                  <a:pt x="1223" y="221"/>
                </a:cubicBezTo>
                <a:cubicBezTo>
                  <a:pt x="1218" y="221"/>
                  <a:pt x="1213" y="226"/>
                  <a:pt x="1208" y="232"/>
                </a:cubicBezTo>
                <a:cubicBezTo>
                  <a:pt x="1197" y="237"/>
                  <a:pt x="1192" y="237"/>
                  <a:pt x="1187" y="242"/>
                </a:cubicBezTo>
                <a:cubicBezTo>
                  <a:pt x="1181" y="247"/>
                  <a:pt x="1176" y="253"/>
                  <a:pt x="1171" y="258"/>
                </a:cubicBezTo>
                <a:cubicBezTo>
                  <a:pt x="1160" y="263"/>
                  <a:pt x="1155" y="263"/>
                  <a:pt x="1144" y="263"/>
                </a:cubicBezTo>
                <a:cubicBezTo>
                  <a:pt x="1123" y="263"/>
                  <a:pt x="1118" y="258"/>
                  <a:pt x="1102" y="253"/>
                </a:cubicBezTo>
                <a:cubicBezTo>
                  <a:pt x="1097" y="253"/>
                  <a:pt x="1092" y="247"/>
                  <a:pt x="1086" y="247"/>
                </a:cubicBezTo>
                <a:cubicBezTo>
                  <a:pt x="1065" y="247"/>
                  <a:pt x="1065" y="247"/>
                  <a:pt x="1065" y="247"/>
                </a:cubicBezTo>
                <a:cubicBezTo>
                  <a:pt x="1049" y="247"/>
                  <a:pt x="1044" y="237"/>
                  <a:pt x="1039" y="226"/>
                </a:cubicBezTo>
                <a:cubicBezTo>
                  <a:pt x="1028" y="211"/>
                  <a:pt x="1012" y="216"/>
                  <a:pt x="1002" y="211"/>
                </a:cubicBezTo>
                <a:cubicBezTo>
                  <a:pt x="997" y="211"/>
                  <a:pt x="997" y="211"/>
                  <a:pt x="997" y="205"/>
                </a:cubicBezTo>
                <a:cubicBezTo>
                  <a:pt x="986" y="200"/>
                  <a:pt x="981" y="189"/>
                  <a:pt x="970" y="184"/>
                </a:cubicBezTo>
                <a:cubicBezTo>
                  <a:pt x="965" y="179"/>
                  <a:pt x="954" y="174"/>
                  <a:pt x="949" y="168"/>
                </a:cubicBezTo>
                <a:cubicBezTo>
                  <a:pt x="944" y="163"/>
                  <a:pt x="944" y="158"/>
                  <a:pt x="944" y="152"/>
                </a:cubicBezTo>
                <a:lnTo>
                  <a:pt x="939" y="147"/>
                </a:lnTo>
                <a:cubicBezTo>
                  <a:pt x="923" y="147"/>
                  <a:pt x="917" y="158"/>
                  <a:pt x="907" y="163"/>
                </a:cubicBezTo>
                <a:cubicBezTo>
                  <a:pt x="902" y="163"/>
                  <a:pt x="896" y="163"/>
                  <a:pt x="896" y="168"/>
                </a:cubicBezTo>
                <a:cubicBezTo>
                  <a:pt x="881" y="174"/>
                  <a:pt x="875" y="174"/>
                  <a:pt x="865" y="174"/>
                </a:cubicBezTo>
                <a:cubicBezTo>
                  <a:pt x="865" y="200"/>
                  <a:pt x="875" y="205"/>
                  <a:pt x="886" y="232"/>
                </a:cubicBezTo>
                <a:cubicBezTo>
                  <a:pt x="881" y="232"/>
                  <a:pt x="881" y="232"/>
                  <a:pt x="881" y="232"/>
                </a:cubicBezTo>
                <a:cubicBezTo>
                  <a:pt x="875" y="226"/>
                  <a:pt x="870" y="226"/>
                  <a:pt x="865" y="226"/>
                </a:cubicBezTo>
                <a:cubicBezTo>
                  <a:pt x="854" y="226"/>
                  <a:pt x="849" y="226"/>
                  <a:pt x="838" y="232"/>
                </a:cubicBezTo>
                <a:cubicBezTo>
                  <a:pt x="828" y="237"/>
                  <a:pt x="823" y="242"/>
                  <a:pt x="812" y="242"/>
                </a:cubicBezTo>
                <a:cubicBezTo>
                  <a:pt x="802" y="242"/>
                  <a:pt x="796" y="237"/>
                  <a:pt x="791" y="232"/>
                </a:cubicBezTo>
                <a:cubicBezTo>
                  <a:pt x="791" y="232"/>
                  <a:pt x="791" y="232"/>
                  <a:pt x="786" y="232"/>
                </a:cubicBezTo>
                <a:cubicBezTo>
                  <a:pt x="780" y="226"/>
                  <a:pt x="775" y="232"/>
                  <a:pt x="765" y="226"/>
                </a:cubicBezTo>
                <a:cubicBezTo>
                  <a:pt x="759" y="221"/>
                  <a:pt x="759" y="216"/>
                  <a:pt x="749" y="205"/>
                </a:cubicBezTo>
                <a:cubicBezTo>
                  <a:pt x="743" y="200"/>
                  <a:pt x="733" y="195"/>
                  <a:pt x="728" y="184"/>
                </a:cubicBezTo>
                <a:cubicBezTo>
                  <a:pt x="722" y="179"/>
                  <a:pt x="722" y="168"/>
                  <a:pt x="712" y="163"/>
                </a:cubicBezTo>
                <a:cubicBezTo>
                  <a:pt x="706" y="163"/>
                  <a:pt x="706" y="163"/>
                  <a:pt x="706" y="163"/>
                </a:cubicBezTo>
                <a:cubicBezTo>
                  <a:pt x="712" y="163"/>
                  <a:pt x="712" y="163"/>
                  <a:pt x="712" y="163"/>
                </a:cubicBezTo>
                <a:cubicBezTo>
                  <a:pt x="701" y="158"/>
                  <a:pt x="696" y="158"/>
                  <a:pt x="691" y="147"/>
                </a:cubicBezTo>
                <a:cubicBezTo>
                  <a:pt x="680" y="142"/>
                  <a:pt x="675" y="131"/>
                  <a:pt x="664" y="131"/>
                </a:cubicBezTo>
                <a:cubicBezTo>
                  <a:pt x="649" y="131"/>
                  <a:pt x="643" y="142"/>
                  <a:pt x="633" y="147"/>
                </a:cubicBezTo>
                <a:cubicBezTo>
                  <a:pt x="627" y="147"/>
                  <a:pt x="622" y="152"/>
                  <a:pt x="612" y="152"/>
                </a:cubicBezTo>
                <a:cubicBezTo>
                  <a:pt x="596" y="163"/>
                  <a:pt x="585" y="168"/>
                  <a:pt x="564" y="168"/>
                </a:cubicBezTo>
                <a:cubicBezTo>
                  <a:pt x="554" y="168"/>
                  <a:pt x="548" y="168"/>
                  <a:pt x="538" y="168"/>
                </a:cubicBezTo>
                <a:cubicBezTo>
                  <a:pt x="527" y="168"/>
                  <a:pt x="522" y="174"/>
                  <a:pt x="517" y="179"/>
                </a:cubicBezTo>
                <a:cubicBezTo>
                  <a:pt x="506" y="184"/>
                  <a:pt x="495" y="179"/>
                  <a:pt x="485" y="184"/>
                </a:cubicBezTo>
                <a:cubicBezTo>
                  <a:pt x="474" y="195"/>
                  <a:pt x="469" y="205"/>
                  <a:pt x="464" y="216"/>
                </a:cubicBezTo>
                <a:cubicBezTo>
                  <a:pt x="453" y="226"/>
                  <a:pt x="443" y="237"/>
                  <a:pt x="443" y="253"/>
                </a:cubicBezTo>
                <a:cubicBezTo>
                  <a:pt x="443" y="263"/>
                  <a:pt x="448" y="274"/>
                  <a:pt x="448" y="284"/>
                </a:cubicBezTo>
                <a:cubicBezTo>
                  <a:pt x="448" y="290"/>
                  <a:pt x="453" y="290"/>
                  <a:pt x="453" y="295"/>
                </a:cubicBezTo>
                <a:cubicBezTo>
                  <a:pt x="453" y="300"/>
                  <a:pt x="453" y="300"/>
                  <a:pt x="453" y="300"/>
                </a:cubicBezTo>
                <a:cubicBezTo>
                  <a:pt x="448" y="305"/>
                  <a:pt x="443" y="305"/>
                  <a:pt x="438" y="305"/>
                </a:cubicBezTo>
                <a:cubicBezTo>
                  <a:pt x="432" y="305"/>
                  <a:pt x="427" y="300"/>
                  <a:pt x="422" y="300"/>
                </a:cubicBezTo>
                <a:cubicBezTo>
                  <a:pt x="417" y="295"/>
                  <a:pt x="417" y="290"/>
                  <a:pt x="417" y="290"/>
                </a:cubicBezTo>
                <a:cubicBezTo>
                  <a:pt x="411" y="284"/>
                  <a:pt x="406" y="284"/>
                  <a:pt x="401" y="279"/>
                </a:cubicBezTo>
                <a:cubicBezTo>
                  <a:pt x="395" y="274"/>
                  <a:pt x="390" y="274"/>
                  <a:pt x="385" y="274"/>
                </a:cubicBezTo>
                <a:cubicBezTo>
                  <a:pt x="369" y="274"/>
                  <a:pt x="358" y="284"/>
                  <a:pt x="343" y="284"/>
                </a:cubicBezTo>
                <a:cubicBezTo>
                  <a:pt x="332" y="284"/>
                  <a:pt x="327" y="274"/>
                  <a:pt x="321" y="268"/>
                </a:cubicBezTo>
                <a:cubicBezTo>
                  <a:pt x="316" y="263"/>
                  <a:pt x="311" y="258"/>
                  <a:pt x="306" y="253"/>
                </a:cubicBezTo>
                <a:cubicBezTo>
                  <a:pt x="295" y="247"/>
                  <a:pt x="295" y="242"/>
                  <a:pt x="290" y="237"/>
                </a:cubicBezTo>
                <a:cubicBezTo>
                  <a:pt x="285" y="232"/>
                  <a:pt x="279" y="226"/>
                  <a:pt x="274" y="221"/>
                </a:cubicBezTo>
                <a:cubicBezTo>
                  <a:pt x="274" y="221"/>
                  <a:pt x="274" y="221"/>
                  <a:pt x="269" y="216"/>
                </a:cubicBezTo>
                <a:cubicBezTo>
                  <a:pt x="269" y="216"/>
                  <a:pt x="269" y="211"/>
                  <a:pt x="263" y="211"/>
                </a:cubicBezTo>
                <a:lnTo>
                  <a:pt x="258" y="216"/>
                </a:lnTo>
                <a:cubicBezTo>
                  <a:pt x="248" y="226"/>
                  <a:pt x="242" y="226"/>
                  <a:pt x="237" y="232"/>
                </a:cubicBezTo>
                <a:cubicBezTo>
                  <a:pt x="221" y="242"/>
                  <a:pt x="211" y="247"/>
                  <a:pt x="195" y="253"/>
                </a:cubicBezTo>
              </a:path>
            </a:pathLst>
          </a:custGeom>
          <a:solidFill>
            <a:srgbClr val="878787"/>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3" name="Google Shape;713;p38"/>
          <p:cNvSpPr/>
          <p:nvPr/>
        </p:nvSpPr>
        <p:spPr>
          <a:xfrm>
            <a:off x="9152157" y="3913767"/>
            <a:ext cx="1466365" cy="641709"/>
          </a:xfrm>
          <a:custGeom>
            <a:rect b="b" l="l" r="r" t="t"/>
            <a:pathLst>
              <a:path extrusionOk="0" h="1314" w="3002">
                <a:moveTo>
                  <a:pt x="47" y="1313"/>
                </a:moveTo>
                <a:lnTo>
                  <a:pt x="47" y="1313"/>
                </a:lnTo>
                <a:cubicBezTo>
                  <a:pt x="52" y="1313"/>
                  <a:pt x="52" y="1313"/>
                  <a:pt x="58" y="1313"/>
                </a:cubicBezTo>
                <a:cubicBezTo>
                  <a:pt x="79" y="1313"/>
                  <a:pt x="89" y="1308"/>
                  <a:pt x="116" y="1302"/>
                </a:cubicBezTo>
                <a:cubicBezTo>
                  <a:pt x="168" y="1292"/>
                  <a:pt x="200" y="1297"/>
                  <a:pt x="248" y="1271"/>
                </a:cubicBezTo>
                <a:cubicBezTo>
                  <a:pt x="290" y="1255"/>
                  <a:pt x="306" y="1223"/>
                  <a:pt x="353" y="1223"/>
                </a:cubicBezTo>
                <a:cubicBezTo>
                  <a:pt x="448" y="1223"/>
                  <a:pt x="448" y="1223"/>
                  <a:pt x="448" y="1223"/>
                </a:cubicBezTo>
                <a:cubicBezTo>
                  <a:pt x="543" y="1197"/>
                  <a:pt x="543" y="1197"/>
                  <a:pt x="543" y="1197"/>
                </a:cubicBezTo>
                <a:cubicBezTo>
                  <a:pt x="559" y="1197"/>
                  <a:pt x="564" y="1202"/>
                  <a:pt x="575" y="1202"/>
                </a:cubicBezTo>
                <a:cubicBezTo>
                  <a:pt x="685" y="1181"/>
                  <a:pt x="685" y="1181"/>
                  <a:pt x="685" y="1181"/>
                </a:cubicBezTo>
                <a:cubicBezTo>
                  <a:pt x="807" y="1181"/>
                  <a:pt x="807" y="1181"/>
                  <a:pt x="807" y="1181"/>
                </a:cubicBezTo>
                <a:cubicBezTo>
                  <a:pt x="823" y="1181"/>
                  <a:pt x="833" y="1192"/>
                  <a:pt x="849" y="1192"/>
                </a:cubicBezTo>
                <a:cubicBezTo>
                  <a:pt x="875" y="1192"/>
                  <a:pt x="886" y="1186"/>
                  <a:pt x="912" y="1186"/>
                </a:cubicBezTo>
                <a:cubicBezTo>
                  <a:pt x="933" y="1186"/>
                  <a:pt x="944" y="1186"/>
                  <a:pt x="965" y="1186"/>
                </a:cubicBezTo>
                <a:cubicBezTo>
                  <a:pt x="1002" y="1186"/>
                  <a:pt x="1018" y="1170"/>
                  <a:pt x="1055" y="1160"/>
                </a:cubicBezTo>
                <a:cubicBezTo>
                  <a:pt x="1060" y="1165"/>
                  <a:pt x="1060" y="1165"/>
                  <a:pt x="1060" y="1165"/>
                </a:cubicBezTo>
                <a:cubicBezTo>
                  <a:pt x="1092" y="1165"/>
                  <a:pt x="1092" y="1165"/>
                  <a:pt x="1092" y="1165"/>
                </a:cubicBezTo>
                <a:cubicBezTo>
                  <a:pt x="1113" y="1165"/>
                  <a:pt x="1123" y="1144"/>
                  <a:pt x="1149" y="1144"/>
                </a:cubicBezTo>
                <a:cubicBezTo>
                  <a:pt x="1176" y="1144"/>
                  <a:pt x="1192" y="1144"/>
                  <a:pt x="1213" y="1155"/>
                </a:cubicBezTo>
                <a:cubicBezTo>
                  <a:pt x="1229" y="1160"/>
                  <a:pt x="1234" y="1170"/>
                  <a:pt x="1250" y="1170"/>
                </a:cubicBezTo>
                <a:cubicBezTo>
                  <a:pt x="1271" y="1170"/>
                  <a:pt x="1276" y="1139"/>
                  <a:pt x="1303" y="1139"/>
                </a:cubicBezTo>
                <a:cubicBezTo>
                  <a:pt x="1329" y="1139"/>
                  <a:pt x="1329" y="1139"/>
                  <a:pt x="1329" y="1139"/>
                </a:cubicBezTo>
                <a:cubicBezTo>
                  <a:pt x="1387" y="1139"/>
                  <a:pt x="1408" y="1097"/>
                  <a:pt x="1466" y="1097"/>
                </a:cubicBezTo>
                <a:cubicBezTo>
                  <a:pt x="1508" y="1097"/>
                  <a:pt x="1529" y="1123"/>
                  <a:pt x="1571" y="1123"/>
                </a:cubicBezTo>
                <a:cubicBezTo>
                  <a:pt x="1603" y="1123"/>
                  <a:pt x="1603" y="1123"/>
                  <a:pt x="1603" y="1123"/>
                </a:cubicBezTo>
                <a:cubicBezTo>
                  <a:pt x="1614" y="1123"/>
                  <a:pt x="1619" y="1107"/>
                  <a:pt x="1635" y="1107"/>
                </a:cubicBezTo>
                <a:cubicBezTo>
                  <a:pt x="1645" y="1107"/>
                  <a:pt x="1645" y="1123"/>
                  <a:pt x="1656" y="1123"/>
                </a:cubicBezTo>
                <a:cubicBezTo>
                  <a:pt x="1677" y="1134"/>
                  <a:pt x="1688" y="1134"/>
                  <a:pt x="1709" y="1139"/>
                </a:cubicBezTo>
                <a:cubicBezTo>
                  <a:pt x="1730" y="1149"/>
                  <a:pt x="1746" y="1165"/>
                  <a:pt x="1772" y="1165"/>
                </a:cubicBezTo>
                <a:cubicBezTo>
                  <a:pt x="1809" y="1165"/>
                  <a:pt x="1809" y="1165"/>
                  <a:pt x="1809" y="1165"/>
                </a:cubicBezTo>
                <a:cubicBezTo>
                  <a:pt x="1851" y="1165"/>
                  <a:pt x="1872" y="1176"/>
                  <a:pt x="1909" y="1176"/>
                </a:cubicBezTo>
                <a:cubicBezTo>
                  <a:pt x="1941" y="1176"/>
                  <a:pt x="1962" y="1176"/>
                  <a:pt x="1993" y="1165"/>
                </a:cubicBezTo>
                <a:cubicBezTo>
                  <a:pt x="2009" y="1160"/>
                  <a:pt x="2030" y="1160"/>
                  <a:pt x="2030" y="1144"/>
                </a:cubicBezTo>
                <a:cubicBezTo>
                  <a:pt x="2030" y="1139"/>
                  <a:pt x="2030" y="1134"/>
                  <a:pt x="2030" y="1134"/>
                </a:cubicBezTo>
                <a:cubicBezTo>
                  <a:pt x="2036" y="1128"/>
                  <a:pt x="2041" y="1128"/>
                  <a:pt x="2051" y="1123"/>
                </a:cubicBezTo>
                <a:cubicBezTo>
                  <a:pt x="2051" y="1134"/>
                  <a:pt x="2051" y="1149"/>
                  <a:pt x="2062" y="1149"/>
                </a:cubicBezTo>
                <a:cubicBezTo>
                  <a:pt x="2136" y="1149"/>
                  <a:pt x="2099" y="1160"/>
                  <a:pt x="2099" y="1123"/>
                </a:cubicBezTo>
                <a:cubicBezTo>
                  <a:pt x="2099" y="1113"/>
                  <a:pt x="2099" y="1113"/>
                  <a:pt x="2099" y="1113"/>
                </a:cubicBezTo>
                <a:cubicBezTo>
                  <a:pt x="2115" y="1113"/>
                  <a:pt x="2131" y="1107"/>
                  <a:pt x="2136" y="1091"/>
                </a:cubicBezTo>
                <a:cubicBezTo>
                  <a:pt x="2131" y="1065"/>
                  <a:pt x="2131" y="1065"/>
                  <a:pt x="2131" y="1065"/>
                </a:cubicBezTo>
                <a:cubicBezTo>
                  <a:pt x="2131" y="1060"/>
                  <a:pt x="2131" y="1054"/>
                  <a:pt x="2131" y="1049"/>
                </a:cubicBezTo>
                <a:cubicBezTo>
                  <a:pt x="2157" y="1054"/>
                  <a:pt x="2168" y="1054"/>
                  <a:pt x="2189" y="1054"/>
                </a:cubicBezTo>
                <a:cubicBezTo>
                  <a:pt x="2173" y="1065"/>
                  <a:pt x="2168" y="1076"/>
                  <a:pt x="2157" y="1091"/>
                </a:cubicBezTo>
                <a:cubicBezTo>
                  <a:pt x="2146" y="1102"/>
                  <a:pt x="2131" y="1107"/>
                  <a:pt x="2131" y="1123"/>
                </a:cubicBezTo>
                <a:cubicBezTo>
                  <a:pt x="2131" y="1128"/>
                  <a:pt x="2136" y="1128"/>
                  <a:pt x="2136" y="1134"/>
                </a:cubicBezTo>
                <a:cubicBezTo>
                  <a:pt x="2136" y="1139"/>
                  <a:pt x="2131" y="1144"/>
                  <a:pt x="2131" y="1149"/>
                </a:cubicBezTo>
                <a:cubicBezTo>
                  <a:pt x="2131" y="1165"/>
                  <a:pt x="2152" y="1160"/>
                  <a:pt x="2168" y="1160"/>
                </a:cubicBezTo>
                <a:cubicBezTo>
                  <a:pt x="2199" y="1160"/>
                  <a:pt x="2199" y="1160"/>
                  <a:pt x="2199" y="1160"/>
                </a:cubicBezTo>
                <a:cubicBezTo>
                  <a:pt x="2225" y="1160"/>
                  <a:pt x="2241" y="1165"/>
                  <a:pt x="2268" y="1170"/>
                </a:cubicBezTo>
                <a:cubicBezTo>
                  <a:pt x="2289" y="1176"/>
                  <a:pt x="2299" y="1170"/>
                  <a:pt x="2320" y="1181"/>
                </a:cubicBezTo>
                <a:cubicBezTo>
                  <a:pt x="2331" y="1186"/>
                  <a:pt x="2331" y="1192"/>
                  <a:pt x="2342" y="1192"/>
                </a:cubicBezTo>
                <a:cubicBezTo>
                  <a:pt x="2368" y="1181"/>
                  <a:pt x="2379" y="1165"/>
                  <a:pt x="2410" y="1165"/>
                </a:cubicBezTo>
                <a:cubicBezTo>
                  <a:pt x="2421" y="1165"/>
                  <a:pt x="2421" y="1181"/>
                  <a:pt x="2426" y="1186"/>
                </a:cubicBezTo>
                <a:cubicBezTo>
                  <a:pt x="2447" y="1207"/>
                  <a:pt x="2458" y="1223"/>
                  <a:pt x="2484" y="1234"/>
                </a:cubicBezTo>
                <a:cubicBezTo>
                  <a:pt x="2516" y="1250"/>
                  <a:pt x="2537" y="1255"/>
                  <a:pt x="2568" y="1265"/>
                </a:cubicBezTo>
                <a:cubicBezTo>
                  <a:pt x="2605" y="1281"/>
                  <a:pt x="2626" y="1281"/>
                  <a:pt x="2663" y="1292"/>
                </a:cubicBezTo>
                <a:cubicBezTo>
                  <a:pt x="2695" y="1302"/>
                  <a:pt x="2706" y="1313"/>
                  <a:pt x="2737" y="1313"/>
                </a:cubicBezTo>
                <a:cubicBezTo>
                  <a:pt x="2753" y="1313"/>
                  <a:pt x="2758" y="1308"/>
                  <a:pt x="2774" y="1308"/>
                </a:cubicBezTo>
                <a:cubicBezTo>
                  <a:pt x="2806" y="1308"/>
                  <a:pt x="2806" y="1308"/>
                  <a:pt x="2806" y="1308"/>
                </a:cubicBezTo>
                <a:cubicBezTo>
                  <a:pt x="2843" y="1308"/>
                  <a:pt x="2864" y="1292"/>
                  <a:pt x="2895" y="1292"/>
                </a:cubicBezTo>
                <a:cubicBezTo>
                  <a:pt x="2906" y="1292"/>
                  <a:pt x="2906" y="1302"/>
                  <a:pt x="2916" y="1308"/>
                </a:cubicBezTo>
                <a:cubicBezTo>
                  <a:pt x="2943" y="1308"/>
                  <a:pt x="2959" y="1302"/>
                  <a:pt x="2985" y="1302"/>
                </a:cubicBezTo>
                <a:lnTo>
                  <a:pt x="2985" y="1302"/>
                </a:lnTo>
                <a:cubicBezTo>
                  <a:pt x="2980" y="1302"/>
                  <a:pt x="2980" y="1297"/>
                  <a:pt x="2980" y="1292"/>
                </a:cubicBezTo>
                <a:lnTo>
                  <a:pt x="2975" y="1292"/>
                </a:lnTo>
                <a:cubicBezTo>
                  <a:pt x="2969" y="1287"/>
                  <a:pt x="2969" y="1281"/>
                  <a:pt x="2964" y="1271"/>
                </a:cubicBezTo>
                <a:cubicBezTo>
                  <a:pt x="2948" y="1244"/>
                  <a:pt x="2943" y="1234"/>
                  <a:pt x="2927" y="1207"/>
                </a:cubicBezTo>
                <a:cubicBezTo>
                  <a:pt x="2922" y="1197"/>
                  <a:pt x="2911" y="1197"/>
                  <a:pt x="2906" y="1186"/>
                </a:cubicBezTo>
                <a:cubicBezTo>
                  <a:pt x="2895" y="1176"/>
                  <a:pt x="2885" y="1170"/>
                  <a:pt x="2874" y="1155"/>
                </a:cubicBezTo>
                <a:cubicBezTo>
                  <a:pt x="2864" y="1149"/>
                  <a:pt x="2864" y="1139"/>
                  <a:pt x="2853" y="1134"/>
                </a:cubicBezTo>
                <a:cubicBezTo>
                  <a:pt x="2853" y="1128"/>
                  <a:pt x="2848" y="1128"/>
                  <a:pt x="2848" y="1128"/>
                </a:cubicBezTo>
                <a:cubicBezTo>
                  <a:pt x="2837" y="1123"/>
                  <a:pt x="2837" y="1113"/>
                  <a:pt x="2827" y="1102"/>
                </a:cubicBezTo>
                <a:cubicBezTo>
                  <a:pt x="2827" y="1097"/>
                  <a:pt x="2822" y="1097"/>
                  <a:pt x="2822" y="1091"/>
                </a:cubicBezTo>
                <a:cubicBezTo>
                  <a:pt x="2811" y="1086"/>
                  <a:pt x="2806" y="1081"/>
                  <a:pt x="2806" y="1070"/>
                </a:cubicBezTo>
                <a:cubicBezTo>
                  <a:pt x="2806" y="959"/>
                  <a:pt x="2806" y="959"/>
                  <a:pt x="2806" y="959"/>
                </a:cubicBezTo>
                <a:cubicBezTo>
                  <a:pt x="2806" y="954"/>
                  <a:pt x="2811" y="949"/>
                  <a:pt x="2811" y="949"/>
                </a:cubicBezTo>
                <a:cubicBezTo>
                  <a:pt x="2816" y="949"/>
                  <a:pt x="2822" y="949"/>
                  <a:pt x="2822" y="949"/>
                </a:cubicBezTo>
                <a:cubicBezTo>
                  <a:pt x="2827" y="954"/>
                  <a:pt x="2827" y="959"/>
                  <a:pt x="2832" y="959"/>
                </a:cubicBezTo>
                <a:cubicBezTo>
                  <a:pt x="2843" y="959"/>
                  <a:pt x="2843" y="949"/>
                  <a:pt x="2848" y="949"/>
                </a:cubicBezTo>
                <a:cubicBezTo>
                  <a:pt x="2853" y="938"/>
                  <a:pt x="2853" y="933"/>
                  <a:pt x="2864" y="928"/>
                </a:cubicBezTo>
                <a:cubicBezTo>
                  <a:pt x="2869" y="923"/>
                  <a:pt x="2874" y="923"/>
                  <a:pt x="2880" y="923"/>
                </a:cubicBezTo>
                <a:cubicBezTo>
                  <a:pt x="2885" y="923"/>
                  <a:pt x="2890" y="923"/>
                  <a:pt x="2895" y="917"/>
                </a:cubicBezTo>
                <a:cubicBezTo>
                  <a:pt x="2901" y="917"/>
                  <a:pt x="2901" y="912"/>
                  <a:pt x="2901" y="907"/>
                </a:cubicBezTo>
                <a:cubicBezTo>
                  <a:pt x="2906" y="896"/>
                  <a:pt x="2906" y="896"/>
                  <a:pt x="2906" y="891"/>
                </a:cubicBezTo>
                <a:cubicBezTo>
                  <a:pt x="2906" y="875"/>
                  <a:pt x="2901" y="870"/>
                  <a:pt x="2895" y="859"/>
                </a:cubicBezTo>
                <a:cubicBezTo>
                  <a:pt x="2895" y="854"/>
                  <a:pt x="2885" y="854"/>
                  <a:pt x="2880" y="843"/>
                </a:cubicBezTo>
                <a:cubicBezTo>
                  <a:pt x="2874" y="838"/>
                  <a:pt x="2874" y="833"/>
                  <a:pt x="2874" y="822"/>
                </a:cubicBezTo>
                <a:cubicBezTo>
                  <a:pt x="2869" y="817"/>
                  <a:pt x="2869" y="812"/>
                  <a:pt x="2864" y="807"/>
                </a:cubicBezTo>
                <a:cubicBezTo>
                  <a:pt x="2864" y="801"/>
                  <a:pt x="2869" y="796"/>
                  <a:pt x="2864" y="785"/>
                </a:cubicBezTo>
                <a:cubicBezTo>
                  <a:pt x="2864" y="780"/>
                  <a:pt x="2853" y="780"/>
                  <a:pt x="2843" y="775"/>
                </a:cubicBezTo>
                <a:cubicBezTo>
                  <a:pt x="2837" y="770"/>
                  <a:pt x="2843" y="759"/>
                  <a:pt x="2837" y="754"/>
                </a:cubicBezTo>
                <a:cubicBezTo>
                  <a:pt x="2837" y="743"/>
                  <a:pt x="2827" y="738"/>
                  <a:pt x="2827" y="727"/>
                </a:cubicBezTo>
                <a:cubicBezTo>
                  <a:pt x="2827" y="712"/>
                  <a:pt x="2827" y="706"/>
                  <a:pt x="2827" y="691"/>
                </a:cubicBezTo>
                <a:cubicBezTo>
                  <a:pt x="2832" y="685"/>
                  <a:pt x="2827" y="680"/>
                  <a:pt x="2827" y="675"/>
                </a:cubicBezTo>
                <a:cubicBezTo>
                  <a:pt x="2827" y="680"/>
                  <a:pt x="2827" y="680"/>
                  <a:pt x="2827" y="680"/>
                </a:cubicBezTo>
                <a:cubicBezTo>
                  <a:pt x="2827" y="669"/>
                  <a:pt x="2827" y="664"/>
                  <a:pt x="2822" y="654"/>
                </a:cubicBezTo>
                <a:cubicBezTo>
                  <a:pt x="2822" y="648"/>
                  <a:pt x="2816" y="643"/>
                  <a:pt x="2816" y="638"/>
                </a:cubicBezTo>
                <a:cubicBezTo>
                  <a:pt x="2816" y="617"/>
                  <a:pt x="2843" y="611"/>
                  <a:pt x="2843" y="585"/>
                </a:cubicBezTo>
                <a:cubicBezTo>
                  <a:pt x="2843" y="574"/>
                  <a:pt x="2837" y="569"/>
                  <a:pt x="2837" y="559"/>
                </a:cubicBezTo>
                <a:cubicBezTo>
                  <a:pt x="2837" y="548"/>
                  <a:pt x="2837" y="543"/>
                  <a:pt x="2843" y="537"/>
                </a:cubicBezTo>
                <a:cubicBezTo>
                  <a:pt x="2843" y="532"/>
                  <a:pt x="2848" y="527"/>
                  <a:pt x="2848" y="522"/>
                </a:cubicBezTo>
                <a:cubicBezTo>
                  <a:pt x="2848" y="506"/>
                  <a:pt x="2843" y="501"/>
                  <a:pt x="2837" y="490"/>
                </a:cubicBezTo>
                <a:cubicBezTo>
                  <a:pt x="2832" y="474"/>
                  <a:pt x="2832" y="469"/>
                  <a:pt x="2827" y="459"/>
                </a:cubicBezTo>
                <a:cubicBezTo>
                  <a:pt x="2822" y="448"/>
                  <a:pt x="2816" y="443"/>
                  <a:pt x="2811" y="432"/>
                </a:cubicBezTo>
                <a:cubicBezTo>
                  <a:pt x="2822" y="422"/>
                  <a:pt x="2837" y="427"/>
                  <a:pt x="2853" y="422"/>
                </a:cubicBezTo>
                <a:cubicBezTo>
                  <a:pt x="2869" y="416"/>
                  <a:pt x="2880" y="406"/>
                  <a:pt x="2895" y="395"/>
                </a:cubicBezTo>
                <a:cubicBezTo>
                  <a:pt x="2911" y="374"/>
                  <a:pt x="2922" y="363"/>
                  <a:pt x="2927" y="342"/>
                </a:cubicBezTo>
                <a:cubicBezTo>
                  <a:pt x="2932" y="327"/>
                  <a:pt x="2932" y="321"/>
                  <a:pt x="2932" y="305"/>
                </a:cubicBezTo>
                <a:cubicBezTo>
                  <a:pt x="2943" y="311"/>
                  <a:pt x="2948" y="311"/>
                  <a:pt x="2953" y="316"/>
                </a:cubicBezTo>
                <a:cubicBezTo>
                  <a:pt x="2964" y="316"/>
                  <a:pt x="2964" y="327"/>
                  <a:pt x="2975" y="327"/>
                </a:cubicBezTo>
                <a:cubicBezTo>
                  <a:pt x="2985" y="327"/>
                  <a:pt x="2985" y="316"/>
                  <a:pt x="2990" y="311"/>
                </a:cubicBezTo>
                <a:cubicBezTo>
                  <a:pt x="2996" y="300"/>
                  <a:pt x="2996" y="300"/>
                  <a:pt x="3001" y="290"/>
                </a:cubicBezTo>
                <a:lnTo>
                  <a:pt x="3001" y="290"/>
                </a:lnTo>
                <a:cubicBezTo>
                  <a:pt x="2996" y="279"/>
                  <a:pt x="2990" y="274"/>
                  <a:pt x="2985" y="258"/>
                </a:cubicBezTo>
                <a:cubicBezTo>
                  <a:pt x="2980" y="248"/>
                  <a:pt x="2964" y="248"/>
                  <a:pt x="2959" y="232"/>
                </a:cubicBezTo>
                <a:cubicBezTo>
                  <a:pt x="2959" y="221"/>
                  <a:pt x="2959" y="211"/>
                  <a:pt x="2948" y="200"/>
                </a:cubicBezTo>
                <a:cubicBezTo>
                  <a:pt x="2943" y="200"/>
                  <a:pt x="2938" y="195"/>
                  <a:pt x="2932" y="189"/>
                </a:cubicBezTo>
                <a:cubicBezTo>
                  <a:pt x="2927" y="189"/>
                  <a:pt x="2922" y="184"/>
                  <a:pt x="2922" y="179"/>
                </a:cubicBezTo>
                <a:cubicBezTo>
                  <a:pt x="2922" y="174"/>
                  <a:pt x="2932" y="168"/>
                  <a:pt x="2932" y="158"/>
                </a:cubicBezTo>
                <a:cubicBezTo>
                  <a:pt x="2938" y="153"/>
                  <a:pt x="2943" y="147"/>
                  <a:pt x="2943" y="137"/>
                </a:cubicBezTo>
                <a:cubicBezTo>
                  <a:pt x="2953" y="131"/>
                  <a:pt x="2959" y="126"/>
                  <a:pt x="2959" y="116"/>
                </a:cubicBezTo>
                <a:cubicBezTo>
                  <a:pt x="2964" y="100"/>
                  <a:pt x="2969" y="94"/>
                  <a:pt x="2975" y="79"/>
                </a:cubicBezTo>
                <a:cubicBezTo>
                  <a:pt x="2975" y="79"/>
                  <a:pt x="2975" y="73"/>
                  <a:pt x="2980" y="68"/>
                </a:cubicBezTo>
                <a:cubicBezTo>
                  <a:pt x="2980" y="63"/>
                  <a:pt x="2985" y="63"/>
                  <a:pt x="2985" y="52"/>
                </a:cubicBezTo>
                <a:lnTo>
                  <a:pt x="2980" y="52"/>
                </a:lnTo>
                <a:cubicBezTo>
                  <a:pt x="2964" y="52"/>
                  <a:pt x="2959" y="52"/>
                  <a:pt x="2948" y="52"/>
                </a:cubicBezTo>
                <a:cubicBezTo>
                  <a:pt x="2885" y="52"/>
                  <a:pt x="2885" y="52"/>
                  <a:pt x="2885" y="52"/>
                </a:cubicBezTo>
                <a:cubicBezTo>
                  <a:pt x="2869" y="52"/>
                  <a:pt x="2858" y="58"/>
                  <a:pt x="2837" y="63"/>
                </a:cubicBezTo>
                <a:cubicBezTo>
                  <a:pt x="2832" y="63"/>
                  <a:pt x="2827" y="68"/>
                  <a:pt x="2822" y="68"/>
                </a:cubicBezTo>
                <a:cubicBezTo>
                  <a:pt x="2806" y="68"/>
                  <a:pt x="2795" y="63"/>
                  <a:pt x="2790" y="52"/>
                </a:cubicBezTo>
                <a:cubicBezTo>
                  <a:pt x="2785" y="42"/>
                  <a:pt x="2779" y="37"/>
                  <a:pt x="2774" y="37"/>
                </a:cubicBezTo>
                <a:cubicBezTo>
                  <a:pt x="2769" y="37"/>
                  <a:pt x="2764" y="37"/>
                  <a:pt x="2764" y="42"/>
                </a:cubicBezTo>
                <a:cubicBezTo>
                  <a:pt x="2753" y="52"/>
                  <a:pt x="2753" y="58"/>
                  <a:pt x="2742" y="63"/>
                </a:cubicBezTo>
                <a:cubicBezTo>
                  <a:pt x="2732" y="68"/>
                  <a:pt x="2721" y="73"/>
                  <a:pt x="2711" y="84"/>
                </a:cubicBezTo>
                <a:cubicBezTo>
                  <a:pt x="2695" y="89"/>
                  <a:pt x="2690" y="100"/>
                  <a:pt x="2674" y="110"/>
                </a:cubicBezTo>
                <a:cubicBezTo>
                  <a:pt x="2663" y="121"/>
                  <a:pt x="2663" y="137"/>
                  <a:pt x="2647" y="137"/>
                </a:cubicBezTo>
                <a:cubicBezTo>
                  <a:pt x="2637" y="137"/>
                  <a:pt x="2632" y="137"/>
                  <a:pt x="2621" y="131"/>
                </a:cubicBezTo>
                <a:cubicBezTo>
                  <a:pt x="2611" y="126"/>
                  <a:pt x="2600" y="126"/>
                  <a:pt x="2595" y="116"/>
                </a:cubicBezTo>
                <a:cubicBezTo>
                  <a:pt x="2590" y="116"/>
                  <a:pt x="2590" y="116"/>
                  <a:pt x="2590" y="116"/>
                </a:cubicBezTo>
                <a:cubicBezTo>
                  <a:pt x="2590" y="137"/>
                  <a:pt x="2590" y="137"/>
                  <a:pt x="2590" y="137"/>
                </a:cubicBezTo>
                <a:cubicBezTo>
                  <a:pt x="2600" y="189"/>
                  <a:pt x="2600" y="189"/>
                  <a:pt x="2600" y="189"/>
                </a:cubicBezTo>
                <a:cubicBezTo>
                  <a:pt x="2595" y="205"/>
                  <a:pt x="2584" y="211"/>
                  <a:pt x="2574" y="221"/>
                </a:cubicBezTo>
                <a:cubicBezTo>
                  <a:pt x="2568" y="226"/>
                  <a:pt x="2563" y="232"/>
                  <a:pt x="2558" y="237"/>
                </a:cubicBezTo>
                <a:cubicBezTo>
                  <a:pt x="2553" y="242"/>
                  <a:pt x="2547" y="242"/>
                  <a:pt x="2542" y="248"/>
                </a:cubicBezTo>
                <a:cubicBezTo>
                  <a:pt x="2526" y="258"/>
                  <a:pt x="2521" y="269"/>
                  <a:pt x="2505" y="269"/>
                </a:cubicBezTo>
                <a:cubicBezTo>
                  <a:pt x="2495" y="269"/>
                  <a:pt x="2489" y="263"/>
                  <a:pt x="2479" y="263"/>
                </a:cubicBezTo>
                <a:cubicBezTo>
                  <a:pt x="2468" y="263"/>
                  <a:pt x="2463" y="269"/>
                  <a:pt x="2458" y="269"/>
                </a:cubicBezTo>
                <a:cubicBezTo>
                  <a:pt x="2447" y="274"/>
                  <a:pt x="2442" y="274"/>
                  <a:pt x="2431" y="274"/>
                </a:cubicBezTo>
                <a:cubicBezTo>
                  <a:pt x="2415" y="274"/>
                  <a:pt x="2405" y="274"/>
                  <a:pt x="2400" y="263"/>
                </a:cubicBezTo>
                <a:cubicBezTo>
                  <a:pt x="2394" y="258"/>
                  <a:pt x="2389" y="253"/>
                  <a:pt x="2384" y="253"/>
                </a:cubicBezTo>
                <a:cubicBezTo>
                  <a:pt x="2379" y="248"/>
                  <a:pt x="2379" y="248"/>
                  <a:pt x="2373" y="248"/>
                </a:cubicBezTo>
                <a:cubicBezTo>
                  <a:pt x="2363" y="248"/>
                  <a:pt x="2363" y="248"/>
                  <a:pt x="2352" y="253"/>
                </a:cubicBezTo>
                <a:cubicBezTo>
                  <a:pt x="2342" y="253"/>
                  <a:pt x="2336" y="258"/>
                  <a:pt x="2331" y="258"/>
                </a:cubicBezTo>
                <a:cubicBezTo>
                  <a:pt x="2294" y="274"/>
                  <a:pt x="2278" y="284"/>
                  <a:pt x="2241" y="295"/>
                </a:cubicBezTo>
                <a:cubicBezTo>
                  <a:pt x="2231" y="300"/>
                  <a:pt x="2225" y="300"/>
                  <a:pt x="2215" y="305"/>
                </a:cubicBezTo>
                <a:cubicBezTo>
                  <a:pt x="2210" y="311"/>
                  <a:pt x="2204" y="316"/>
                  <a:pt x="2194" y="316"/>
                </a:cubicBezTo>
                <a:cubicBezTo>
                  <a:pt x="2183" y="321"/>
                  <a:pt x="2173" y="321"/>
                  <a:pt x="2157" y="321"/>
                </a:cubicBezTo>
                <a:cubicBezTo>
                  <a:pt x="2146" y="321"/>
                  <a:pt x="2136" y="321"/>
                  <a:pt x="2125" y="311"/>
                </a:cubicBezTo>
                <a:cubicBezTo>
                  <a:pt x="2120" y="305"/>
                  <a:pt x="2120" y="300"/>
                  <a:pt x="2115" y="295"/>
                </a:cubicBezTo>
                <a:cubicBezTo>
                  <a:pt x="2110" y="290"/>
                  <a:pt x="2104" y="284"/>
                  <a:pt x="2099" y="269"/>
                </a:cubicBezTo>
                <a:cubicBezTo>
                  <a:pt x="2094" y="263"/>
                  <a:pt x="2088" y="253"/>
                  <a:pt x="2083" y="248"/>
                </a:cubicBezTo>
                <a:cubicBezTo>
                  <a:pt x="2073" y="237"/>
                  <a:pt x="2062" y="237"/>
                  <a:pt x="2046" y="232"/>
                </a:cubicBezTo>
                <a:cubicBezTo>
                  <a:pt x="2046" y="226"/>
                  <a:pt x="2041" y="221"/>
                  <a:pt x="2041" y="221"/>
                </a:cubicBezTo>
                <a:cubicBezTo>
                  <a:pt x="2030" y="211"/>
                  <a:pt x="2025" y="205"/>
                  <a:pt x="2014" y="195"/>
                </a:cubicBezTo>
                <a:cubicBezTo>
                  <a:pt x="2009" y="195"/>
                  <a:pt x="2009" y="195"/>
                  <a:pt x="2004" y="189"/>
                </a:cubicBezTo>
                <a:cubicBezTo>
                  <a:pt x="1999" y="189"/>
                  <a:pt x="1999" y="184"/>
                  <a:pt x="1999" y="179"/>
                </a:cubicBezTo>
                <a:cubicBezTo>
                  <a:pt x="1999" y="163"/>
                  <a:pt x="2004" y="158"/>
                  <a:pt x="2014" y="147"/>
                </a:cubicBezTo>
                <a:cubicBezTo>
                  <a:pt x="2004" y="147"/>
                  <a:pt x="1999" y="147"/>
                  <a:pt x="1988" y="147"/>
                </a:cubicBezTo>
                <a:cubicBezTo>
                  <a:pt x="1978" y="142"/>
                  <a:pt x="1972" y="142"/>
                  <a:pt x="1957" y="142"/>
                </a:cubicBezTo>
                <a:cubicBezTo>
                  <a:pt x="1946" y="142"/>
                  <a:pt x="1941" y="142"/>
                  <a:pt x="1930" y="142"/>
                </a:cubicBezTo>
                <a:cubicBezTo>
                  <a:pt x="1930" y="126"/>
                  <a:pt x="1935" y="121"/>
                  <a:pt x="1935" y="105"/>
                </a:cubicBezTo>
                <a:cubicBezTo>
                  <a:pt x="1935" y="84"/>
                  <a:pt x="1914" y="79"/>
                  <a:pt x="1899" y="68"/>
                </a:cubicBezTo>
                <a:cubicBezTo>
                  <a:pt x="1899" y="63"/>
                  <a:pt x="1899" y="63"/>
                  <a:pt x="1893" y="63"/>
                </a:cubicBezTo>
                <a:cubicBezTo>
                  <a:pt x="1888" y="52"/>
                  <a:pt x="1883" y="52"/>
                  <a:pt x="1872" y="47"/>
                </a:cubicBezTo>
                <a:cubicBezTo>
                  <a:pt x="1862" y="42"/>
                  <a:pt x="1856" y="37"/>
                  <a:pt x="1851" y="26"/>
                </a:cubicBezTo>
                <a:cubicBezTo>
                  <a:pt x="1846" y="26"/>
                  <a:pt x="1846" y="21"/>
                  <a:pt x="1846" y="21"/>
                </a:cubicBezTo>
                <a:cubicBezTo>
                  <a:pt x="1835" y="15"/>
                  <a:pt x="1830" y="15"/>
                  <a:pt x="1819" y="10"/>
                </a:cubicBezTo>
                <a:cubicBezTo>
                  <a:pt x="1814" y="5"/>
                  <a:pt x="1809" y="0"/>
                  <a:pt x="1804" y="0"/>
                </a:cubicBezTo>
                <a:cubicBezTo>
                  <a:pt x="1798" y="0"/>
                  <a:pt x="1798" y="0"/>
                  <a:pt x="1798" y="0"/>
                </a:cubicBezTo>
                <a:cubicBezTo>
                  <a:pt x="1798" y="5"/>
                  <a:pt x="1798" y="5"/>
                  <a:pt x="1798" y="5"/>
                </a:cubicBezTo>
                <a:cubicBezTo>
                  <a:pt x="1804" y="15"/>
                  <a:pt x="1804" y="26"/>
                  <a:pt x="1809" y="37"/>
                </a:cubicBezTo>
                <a:cubicBezTo>
                  <a:pt x="1809" y="47"/>
                  <a:pt x="1814" y="52"/>
                  <a:pt x="1814" y="63"/>
                </a:cubicBezTo>
                <a:cubicBezTo>
                  <a:pt x="1814" y="73"/>
                  <a:pt x="1804" y="79"/>
                  <a:pt x="1793" y="89"/>
                </a:cubicBezTo>
                <a:cubicBezTo>
                  <a:pt x="1777" y="100"/>
                  <a:pt x="1777" y="110"/>
                  <a:pt x="1761" y="121"/>
                </a:cubicBezTo>
                <a:cubicBezTo>
                  <a:pt x="1756" y="131"/>
                  <a:pt x="1746" y="131"/>
                  <a:pt x="1730" y="137"/>
                </a:cubicBezTo>
                <a:cubicBezTo>
                  <a:pt x="1725" y="137"/>
                  <a:pt x="1725" y="142"/>
                  <a:pt x="1725" y="147"/>
                </a:cubicBezTo>
                <a:cubicBezTo>
                  <a:pt x="1725" y="153"/>
                  <a:pt x="1719" y="153"/>
                  <a:pt x="1719" y="158"/>
                </a:cubicBezTo>
                <a:cubicBezTo>
                  <a:pt x="1714" y="158"/>
                  <a:pt x="1709" y="158"/>
                  <a:pt x="1709" y="163"/>
                </a:cubicBezTo>
                <a:cubicBezTo>
                  <a:pt x="1709" y="184"/>
                  <a:pt x="1719" y="195"/>
                  <a:pt x="1735" y="200"/>
                </a:cubicBezTo>
                <a:cubicBezTo>
                  <a:pt x="1735" y="205"/>
                  <a:pt x="1735" y="205"/>
                  <a:pt x="1735" y="216"/>
                </a:cubicBezTo>
                <a:cubicBezTo>
                  <a:pt x="1735" y="221"/>
                  <a:pt x="1740" y="226"/>
                  <a:pt x="1740" y="237"/>
                </a:cubicBezTo>
                <a:cubicBezTo>
                  <a:pt x="1740" y="242"/>
                  <a:pt x="1740" y="248"/>
                  <a:pt x="1735" y="253"/>
                </a:cubicBezTo>
                <a:cubicBezTo>
                  <a:pt x="1735" y="258"/>
                  <a:pt x="1735" y="263"/>
                  <a:pt x="1730" y="274"/>
                </a:cubicBezTo>
                <a:cubicBezTo>
                  <a:pt x="1730" y="284"/>
                  <a:pt x="1730" y="295"/>
                  <a:pt x="1725" y="305"/>
                </a:cubicBezTo>
                <a:cubicBezTo>
                  <a:pt x="1719" y="305"/>
                  <a:pt x="1719" y="316"/>
                  <a:pt x="1719" y="316"/>
                </a:cubicBezTo>
                <a:cubicBezTo>
                  <a:pt x="1714" y="316"/>
                  <a:pt x="1714" y="311"/>
                  <a:pt x="1714" y="311"/>
                </a:cubicBezTo>
                <a:cubicBezTo>
                  <a:pt x="1714" y="305"/>
                  <a:pt x="1714" y="305"/>
                  <a:pt x="1714" y="300"/>
                </a:cubicBezTo>
                <a:cubicBezTo>
                  <a:pt x="1714" y="300"/>
                  <a:pt x="1719" y="295"/>
                  <a:pt x="1719" y="290"/>
                </a:cubicBezTo>
                <a:cubicBezTo>
                  <a:pt x="1719" y="284"/>
                  <a:pt x="1714" y="279"/>
                  <a:pt x="1709" y="279"/>
                </a:cubicBezTo>
                <a:cubicBezTo>
                  <a:pt x="1703" y="279"/>
                  <a:pt x="1698" y="279"/>
                  <a:pt x="1693" y="279"/>
                </a:cubicBezTo>
                <a:cubicBezTo>
                  <a:pt x="1682" y="279"/>
                  <a:pt x="1677" y="274"/>
                  <a:pt x="1672" y="274"/>
                </a:cubicBezTo>
                <a:cubicBezTo>
                  <a:pt x="1661" y="269"/>
                  <a:pt x="1656" y="269"/>
                  <a:pt x="1645" y="263"/>
                </a:cubicBezTo>
                <a:cubicBezTo>
                  <a:pt x="1635" y="258"/>
                  <a:pt x="1629" y="253"/>
                  <a:pt x="1614" y="253"/>
                </a:cubicBezTo>
                <a:cubicBezTo>
                  <a:pt x="1603" y="253"/>
                  <a:pt x="1603" y="258"/>
                  <a:pt x="1593" y="258"/>
                </a:cubicBezTo>
                <a:cubicBezTo>
                  <a:pt x="1593" y="258"/>
                  <a:pt x="1593" y="253"/>
                  <a:pt x="1587" y="253"/>
                </a:cubicBezTo>
                <a:lnTo>
                  <a:pt x="1587" y="253"/>
                </a:lnTo>
                <a:cubicBezTo>
                  <a:pt x="1582" y="274"/>
                  <a:pt x="1571" y="279"/>
                  <a:pt x="1561" y="290"/>
                </a:cubicBezTo>
                <a:cubicBezTo>
                  <a:pt x="1550" y="305"/>
                  <a:pt x="1550" y="311"/>
                  <a:pt x="1540" y="321"/>
                </a:cubicBezTo>
                <a:cubicBezTo>
                  <a:pt x="1535" y="321"/>
                  <a:pt x="1529" y="327"/>
                  <a:pt x="1524" y="327"/>
                </a:cubicBezTo>
                <a:cubicBezTo>
                  <a:pt x="1508" y="337"/>
                  <a:pt x="1498" y="342"/>
                  <a:pt x="1482" y="353"/>
                </a:cubicBezTo>
                <a:cubicBezTo>
                  <a:pt x="1482" y="348"/>
                  <a:pt x="1482" y="342"/>
                  <a:pt x="1482" y="332"/>
                </a:cubicBezTo>
                <a:cubicBezTo>
                  <a:pt x="1482" y="332"/>
                  <a:pt x="1482" y="327"/>
                  <a:pt x="1482" y="321"/>
                </a:cubicBezTo>
                <a:cubicBezTo>
                  <a:pt x="1482" y="316"/>
                  <a:pt x="1471" y="311"/>
                  <a:pt x="1466" y="305"/>
                </a:cubicBezTo>
                <a:cubicBezTo>
                  <a:pt x="1461" y="300"/>
                  <a:pt x="1461" y="295"/>
                  <a:pt x="1461" y="284"/>
                </a:cubicBezTo>
                <a:cubicBezTo>
                  <a:pt x="1461" y="274"/>
                  <a:pt x="1466" y="269"/>
                  <a:pt x="1466" y="258"/>
                </a:cubicBezTo>
                <a:cubicBezTo>
                  <a:pt x="1466" y="253"/>
                  <a:pt x="1461" y="248"/>
                  <a:pt x="1461" y="242"/>
                </a:cubicBezTo>
                <a:cubicBezTo>
                  <a:pt x="1455" y="232"/>
                  <a:pt x="1455" y="226"/>
                  <a:pt x="1445" y="221"/>
                </a:cubicBezTo>
                <a:cubicBezTo>
                  <a:pt x="1434" y="216"/>
                  <a:pt x="1429" y="221"/>
                  <a:pt x="1418" y="216"/>
                </a:cubicBezTo>
                <a:cubicBezTo>
                  <a:pt x="1413" y="216"/>
                  <a:pt x="1413" y="216"/>
                  <a:pt x="1413" y="216"/>
                </a:cubicBezTo>
                <a:cubicBezTo>
                  <a:pt x="1418" y="232"/>
                  <a:pt x="1418" y="242"/>
                  <a:pt x="1418" y="258"/>
                </a:cubicBezTo>
                <a:cubicBezTo>
                  <a:pt x="1418" y="274"/>
                  <a:pt x="1418" y="279"/>
                  <a:pt x="1408" y="290"/>
                </a:cubicBezTo>
                <a:cubicBezTo>
                  <a:pt x="1408" y="300"/>
                  <a:pt x="1408" y="305"/>
                  <a:pt x="1403" y="311"/>
                </a:cubicBezTo>
                <a:cubicBezTo>
                  <a:pt x="1397" y="321"/>
                  <a:pt x="1392" y="327"/>
                  <a:pt x="1392" y="332"/>
                </a:cubicBezTo>
                <a:cubicBezTo>
                  <a:pt x="1392" y="342"/>
                  <a:pt x="1392" y="348"/>
                  <a:pt x="1392" y="358"/>
                </a:cubicBezTo>
                <a:cubicBezTo>
                  <a:pt x="1392" y="369"/>
                  <a:pt x="1387" y="374"/>
                  <a:pt x="1382" y="379"/>
                </a:cubicBezTo>
                <a:cubicBezTo>
                  <a:pt x="1382" y="385"/>
                  <a:pt x="1376" y="390"/>
                  <a:pt x="1366" y="390"/>
                </a:cubicBezTo>
                <a:cubicBezTo>
                  <a:pt x="1250" y="374"/>
                  <a:pt x="1250" y="374"/>
                  <a:pt x="1250" y="374"/>
                </a:cubicBezTo>
                <a:cubicBezTo>
                  <a:pt x="1234" y="374"/>
                  <a:pt x="1234" y="374"/>
                  <a:pt x="1234" y="374"/>
                </a:cubicBezTo>
                <a:cubicBezTo>
                  <a:pt x="1234" y="406"/>
                  <a:pt x="1234" y="406"/>
                  <a:pt x="1234" y="406"/>
                </a:cubicBezTo>
                <a:cubicBezTo>
                  <a:pt x="1234" y="416"/>
                  <a:pt x="1223" y="422"/>
                  <a:pt x="1223" y="432"/>
                </a:cubicBezTo>
                <a:cubicBezTo>
                  <a:pt x="1218" y="448"/>
                  <a:pt x="1218" y="459"/>
                  <a:pt x="1213" y="474"/>
                </a:cubicBezTo>
                <a:cubicBezTo>
                  <a:pt x="1208" y="485"/>
                  <a:pt x="1208" y="490"/>
                  <a:pt x="1208" y="495"/>
                </a:cubicBezTo>
                <a:cubicBezTo>
                  <a:pt x="1208" y="516"/>
                  <a:pt x="1202" y="522"/>
                  <a:pt x="1197" y="543"/>
                </a:cubicBezTo>
                <a:cubicBezTo>
                  <a:pt x="1186" y="564"/>
                  <a:pt x="1192" y="574"/>
                  <a:pt x="1186" y="596"/>
                </a:cubicBezTo>
                <a:cubicBezTo>
                  <a:pt x="1186" y="601"/>
                  <a:pt x="1181" y="606"/>
                  <a:pt x="1181" y="606"/>
                </a:cubicBezTo>
                <a:cubicBezTo>
                  <a:pt x="1176" y="622"/>
                  <a:pt x="1165" y="627"/>
                  <a:pt x="1160" y="638"/>
                </a:cubicBezTo>
                <a:cubicBezTo>
                  <a:pt x="1155" y="643"/>
                  <a:pt x="1155" y="648"/>
                  <a:pt x="1149" y="654"/>
                </a:cubicBezTo>
                <a:cubicBezTo>
                  <a:pt x="1144" y="659"/>
                  <a:pt x="1139" y="659"/>
                  <a:pt x="1139" y="664"/>
                </a:cubicBezTo>
                <a:cubicBezTo>
                  <a:pt x="1139" y="669"/>
                  <a:pt x="1144" y="669"/>
                  <a:pt x="1149" y="675"/>
                </a:cubicBezTo>
                <a:cubicBezTo>
                  <a:pt x="1155" y="680"/>
                  <a:pt x="1155" y="685"/>
                  <a:pt x="1155" y="696"/>
                </a:cubicBezTo>
                <a:cubicBezTo>
                  <a:pt x="1155" y="706"/>
                  <a:pt x="1155" y="712"/>
                  <a:pt x="1155" y="722"/>
                </a:cubicBezTo>
                <a:cubicBezTo>
                  <a:pt x="1155" y="727"/>
                  <a:pt x="1155" y="733"/>
                  <a:pt x="1160" y="738"/>
                </a:cubicBezTo>
                <a:cubicBezTo>
                  <a:pt x="1160" y="743"/>
                  <a:pt x="1165" y="743"/>
                  <a:pt x="1165" y="748"/>
                </a:cubicBezTo>
                <a:cubicBezTo>
                  <a:pt x="1171" y="754"/>
                  <a:pt x="1171" y="764"/>
                  <a:pt x="1171" y="775"/>
                </a:cubicBezTo>
                <a:cubicBezTo>
                  <a:pt x="1171" y="785"/>
                  <a:pt x="1171" y="791"/>
                  <a:pt x="1171" y="801"/>
                </a:cubicBezTo>
                <a:cubicBezTo>
                  <a:pt x="1171" y="812"/>
                  <a:pt x="1171" y="817"/>
                  <a:pt x="1165" y="828"/>
                </a:cubicBezTo>
                <a:cubicBezTo>
                  <a:pt x="1165" y="833"/>
                  <a:pt x="1160" y="838"/>
                  <a:pt x="1160" y="838"/>
                </a:cubicBezTo>
                <a:cubicBezTo>
                  <a:pt x="1160" y="865"/>
                  <a:pt x="1160" y="865"/>
                  <a:pt x="1160" y="865"/>
                </a:cubicBezTo>
                <a:cubicBezTo>
                  <a:pt x="1160" y="875"/>
                  <a:pt x="1155" y="886"/>
                  <a:pt x="1155" y="896"/>
                </a:cubicBezTo>
                <a:cubicBezTo>
                  <a:pt x="1149" y="907"/>
                  <a:pt x="1144" y="917"/>
                  <a:pt x="1139" y="928"/>
                </a:cubicBezTo>
                <a:cubicBezTo>
                  <a:pt x="1134" y="938"/>
                  <a:pt x="1128" y="944"/>
                  <a:pt x="1123" y="949"/>
                </a:cubicBezTo>
                <a:cubicBezTo>
                  <a:pt x="1118" y="954"/>
                  <a:pt x="1113" y="959"/>
                  <a:pt x="1113" y="965"/>
                </a:cubicBezTo>
                <a:cubicBezTo>
                  <a:pt x="1097" y="975"/>
                  <a:pt x="1092" y="981"/>
                  <a:pt x="1081" y="991"/>
                </a:cubicBezTo>
                <a:cubicBezTo>
                  <a:pt x="1070" y="996"/>
                  <a:pt x="1065" y="996"/>
                  <a:pt x="1060" y="1002"/>
                </a:cubicBezTo>
                <a:cubicBezTo>
                  <a:pt x="1049" y="1007"/>
                  <a:pt x="1044" y="1012"/>
                  <a:pt x="1033" y="1018"/>
                </a:cubicBezTo>
                <a:cubicBezTo>
                  <a:pt x="1023" y="1018"/>
                  <a:pt x="1018" y="1018"/>
                  <a:pt x="1007" y="1018"/>
                </a:cubicBezTo>
                <a:cubicBezTo>
                  <a:pt x="997" y="1023"/>
                  <a:pt x="991" y="1018"/>
                  <a:pt x="981" y="1023"/>
                </a:cubicBezTo>
                <a:cubicBezTo>
                  <a:pt x="970" y="1023"/>
                  <a:pt x="965" y="1028"/>
                  <a:pt x="954" y="1028"/>
                </a:cubicBezTo>
                <a:cubicBezTo>
                  <a:pt x="928" y="1028"/>
                  <a:pt x="912" y="1007"/>
                  <a:pt x="886" y="1007"/>
                </a:cubicBezTo>
                <a:cubicBezTo>
                  <a:pt x="881" y="1007"/>
                  <a:pt x="881" y="1012"/>
                  <a:pt x="881" y="1012"/>
                </a:cubicBezTo>
                <a:cubicBezTo>
                  <a:pt x="881" y="1023"/>
                  <a:pt x="886" y="1028"/>
                  <a:pt x="891" y="1039"/>
                </a:cubicBezTo>
                <a:cubicBezTo>
                  <a:pt x="902" y="1054"/>
                  <a:pt x="902" y="1065"/>
                  <a:pt x="917" y="1076"/>
                </a:cubicBezTo>
                <a:cubicBezTo>
                  <a:pt x="917" y="1076"/>
                  <a:pt x="917" y="1076"/>
                  <a:pt x="912" y="1081"/>
                </a:cubicBezTo>
                <a:cubicBezTo>
                  <a:pt x="891" y="1076"/>
                  <a:pt x="875" y="1081"/>
                  <a:pt x="854" y="1070"/>
                </a:cubicBezTo>
                <a:cubicBezTo>
                  <a:pt x="844" y="1070"/>
                  <a:pt x="838" y="1070"/>
                  <a:pt x="828" y="1065"/>
                </a:cubicBezTo>
                <a:cubicBezTo>
                  <a:pt x="823" y="1065"/>
                  <a:pt x="817" y="1065"/>
                  <a:pt x="817" y="1065"/>
                </a:cubicBezTo>
                <a:cubicBezTo>
                  <a:pt x="812" y="1065"/>
                  <a:pt x="812" y="1065"/>
                  <a:pt x="812" y="1070"/>
                </a:cubicBezTo>
                <a:cubicBezTo>
                  <a:pt x="807" y="1076"/>
                  <a:pt x="812" y="1081"/>
                  <a:pt x="807" y="1086"/>
                </a:cubicBezTo>
                <a:cubicBezTo>
                  <a:pt x="801" y="1086"/>
                  <a:pt x="796" y="1091"/>
                  <a:pt x="786" y="1091"/>
                </a:cubicBezTo>
                <a:cubicBezTo>
                  <a:pt x="775" y="1091"/>
                  <a:pt x="770" y="1081"/>
                  <a:pt x="759" y="1081"/>
                </a:cubicBezTo>
                <a:cubicBezTo>
                  <a:pt x="743" y="1081"/>
                  <a:pt x="738" y="1091"/>
                  <a:pt x="722" y="1091"/>
                </a:cubicBezTo>
                <a:cubicBezTo>
                  <a:pt x="717" y="1091"/>
                  <a:pt x="712" y="1086"/>
                  <a:pt x="706" y="1081"/>
                </a:cubicBezTo>
                <a:cubicBezTo>
                  <a:pt x="691" y="1076"/>
                  <a:pt x="680" y="1076"/>
                  <a:pt x="664" y="1070"/>
                </a:cubicBezTo>
                <a:cubicBezTo>
                  <a:pt x="638" y="1065"/>
                  <a:pt x="622" y="1054"/>
                  <a:pt x="612" y="1033"/>
                </a:cubicBezTo>
                <a:cubicBezTo>
                  <a:pt x="596" y="1039"/>
                  <a:pt x="590" y="1044"/>
                  <a:pt x="575" y="1049"/>
                </a:cubicBezTo>
                <a:cubicBezTo>
                  <a:pt x="569" y="1049"/>
                  <a:pt x="564" y="1049"/>
                  <a:pt x="559" y="1049"/>
                </a:cubicBezTo>
                <a:cubicBezTo>
                  <a:pt x="553" y="1049"/>
                  <a:pt x="553" y="1054"/>
                  <a:pt x="548" y="1060"/>
                </a:cubicBezTo>
                <a:cubicBezTo>
                  <a:pt x="543" y="1060"/>
                  <a:pt x="543" y="1065"/>
                  <a:pt x="543" y="1065"/>
                </a:cubicBezTo>
                <a:cubicBezTo>
                  <a:pt x="538" y="1065"/>
                  <a:pt x="532" y="1060"/>
                  <a:pt x="527" y="1060"/>
                </a:cubicBezTo>
                <a:cubicBezTo>
                  <a:pt x="522" y="1054"/>
                  <a:pt x="516" y="1049"/>
                  <a:pt x="506" y="1044"/>
                </a:cubicBezTo>
                <a:cubicBezTo>
                  <a:pt x="495" y="1039"/>
                  <a:pt x="485" y="1039"/>
                  <a:pt x="474" y="1033"/>
                </a:cubicBezTo>
                <a:cubicBezTo>
                  <a:pt x="469" y="1028"/>
                  <a:pt x="469" y="1023"/>
                  <a:pt x="464" y="1023"/>
                </a:cubicBezTo>
                <a:cubicBezTo>
                  <a:pt x="448" y="1023"/>
                  <a:pt x="443" y="1033"/>
                  <a:pt x="432" y="1044"/>
                </a:cubicBezTo>
                <a:cubicBezTo>
                  <a:pt x="422" y="1060"/>
                  <a:pt x="411" y="1070"/>
                  <a:pt x="395" y="1070"/>
                </a:cubicBezTo>
                <a:cubicBezTo>
                  <a:pt x="385" y="1070"/>
                  <a:pt x="379" y="1065"/>
                  <a:pt x="374" y="1065"/>
                </a:cubicBezTo>
                <a:cubicBezTo>
                  <a:pt x="337" y="1065"/>
                  <a:pt x="337" y="1065"/>
                  <a:pt x="337" y="1065"/>
                </a:cubicBezTo>
                <a:cubicBezTo>
                  <a:pt x="327" y="1065"/>
                  <a:pt x="316" y="1070"/>
                  <a:pt x="306" y="1070"/>
                </a:cubicBezTo>
                <a:cubicBezTo>
                  <a:pt x="258" y="1070"/>
                  <a:pt x="258" y="1070"/>
                  <a:pt x="258" y="1070"/>
                </a:cubicBezTo>
                <a:cubicBezTo>
                  <a:pt x="253" y="1070"/>
                  <a:pt x="248" y="1076"/>
                  <a:pt x="248" y="1081"/>
                </a:cubicBezTo>
                <a:cubicBezTo>
                  <a:pt x="242" y="1086"/>
                  <a:pt x="237" y="1091"/>
                  <a:pt x="232" y="1097"/>
                </a:cubicBezTo>
                <a:cubicBezTo>
                  <a:pt x="216" y="1107"/>
                  <a:pt x="211" y="1118"/>
                  <a:pt x="200" y="1128"/>
                </a:cubicBezTo>
                <a:cubicBezTo>
                  <a:pt x="190" y="1139"/>
                  <a:pt x="184" y="1144"/>
                  <a:pt x="174" y="1155"/>
                </a:cubicBezTo>
                <a:cubicBezTo>
                  <a:pt x="163" y="1170"/>
                  <a:pt x="158" y="1181"/>
                  <a:pt x="137" y="1186"/>
                </a:cubicBezTo>
                <a:cubicBezTo>
                  <a:pt x="121" y="1186"/>
                  <a:pt x="110" y="1186"/>
                  <a:pt x="89" y="1192"/>
                </a:cubicBezTo>
                <a:cubicBezTo>
                  <a:pt x="84" y="1192"/>
                  <a:pt x="79" y="1197"/>
                  <a:pt x="68" y="1197"/>
                </a:cubicBezTo>
                <a:cubicBezTo>
                  <a:pt x="58" y="1202"/>
                  <a:pt x="47" y="1207"/>
                  <a:pt x="31" y="1207"/>
                </a:cubicBezTo>
                <a:cubicBezTo>
                  <a:pt x="21" y="1207"/>
                  <a:pt x="10" y="1207"/>
                  <a:pt x="0" y="1213"/>
                </a:cubicBezTo>
                <a:cubicBezTo>
                  <a:pt x="16" y="1228"/>
                  <a:pt x="21" y="1239"/>
                  <a:pt x="31" y="1250"/>
                </a:cubicBezTo>
                <a:cubicBezTo>
                  <a:pt x="47" y="1260"/>
                  <a:pt x="52" y="1265"/>
                  <a:pt x="58" y="1281"/>
                </a:cubicBezTo>
                <a:lnTo>
                  <a:pt x="63" y="1287"/>
                </a:lnTo>
                <a:cubicBezTo>
                  <a:pt x="63" y="1292"/>
                  <a:pt x="58" y="1297"/>
                  <a:pt x="52" y="1302"/>
                </a:cubicBezTo>
                <a:cubicBezTo>
                  <a:pt x="52" y="1308"/>
                  <a:pt x="52" y="1308"/>
                  <a:pt x="47" y="1313"/>
                </a:cubicBezTo>
              </a:path>
            </a:pathLst>
          </a:custGeom>
          <a:solidFill>
            <a:srgbClr val="8B8B8B"/>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4" name="Google Shape;714;p38"/>
          <p:cNvSpPr/>
          <p:nvPr/>
        </p:nvSpPr>
        <p:spPr>
          <a:xfrm>
            <a:off x="9449306" y="3291437"/>
            <a:ext cx="1739827" cy="790295"/>
          </a:xfrm>
          <a:custGeom>
            <a:rect b="b" l="l" r="r" t="t"/>
            <a:pathLst>
              <a:path extrusionOk="0" h="1620" w="3562">
                <a:moveTo>
                  <a:pt x="2068" y="886"/>
                </a:moveTo>
                <a:lnTo>
                  <a:pt x="2068" y="886"/>
                </a:lnTo>
                <a:cubicBezTo>
                  <a:pt x="2068" y="902"/>
                  <a:pt x="2068" y="913"/>
                  <a:pt x="2063" y="923"/>
                </a:cubicBezTo>
                <a:cubicBezTo>
                  <a:pt x="2078" y="939"/>
                  <a:pt x="2084" y="950"/>
                  <a:pt x="2100" y="965"/>
                </a:cubicBezTo>
                <a:cubicBezTo>
                  <a:pt x="2121" y="965"/>
                  <a:pt x="2121" y="965"/>
                  <a:pt x="2121" y="965"/>
                </a:cubicBezTo>
                <a:cubicBezTo>
                  <a:pt x="2131" y="976"/>
                  <a:pt x="2142" y="976"/>
                  <a:pt x="2152" y="976"/>
                </a:cubicBezTo>
                <a:cubicBezTo>
                  <a:pt x="2158" y="976"/>
                  <a:pt x="2163" y="971"/>
                  <a:pt x="2173" y="971"/>
                </a:cubicBezTo>
                <a:cubicBezTo>
                  <a:pt x="2184" y="971"/>
                  <a:pt x="2189" y="981"/>
                  <a:pt x="2200" y="986"/>
                </a:cubicBezTo>
                <a:cubicBezTo>
                  <a:pt x="2210" y="976"/>
                  <a:pt x="2216" y="971"/>
                  <a:pt x="2221" y="960"/>
                </a:cubicBezTo>
                <a:cubicBezTo>
                  <a:pt x="2195" y="939"/>
                  <a:pt x="2195" y="918"/>
                  <a:pt x="2173" y="892"/>
                </a:cubicBezTo>
                <a:cubicBezTo>
                  <a:pt x="2168" y="881"/>
                  <a:pt x="2163" y="865"/>
                  <a:pt x="2152" y="865"/>
                </a:cubicBezTo>
                <a:cubicBezTo>
                  <a:pt x="2142" y="865"/>
                  <a:pt x="2142" y="876"/>
                  <a:pt x="2131" y="881"/>
                </a:cubicBezTo>
                <a:cubicBezTo>
                  <a:pt x="2110" y="892"/>
                  <a:pt x="2094" y="886"/>
                  <a:pt x="2068" y="886"/>
                </a:cubicBezTo>
                <a:close/>
                <a:moveTo>
                  <a:pt x="981" y="1530"/>
                </a:moveTo>
                <a:lnTo>
                  <a:pt x="981" y="1530"/>
                </a:lnTo>
                <a:lnTo>
                  <a:pt x="981" y="1530"/>
                </a:lnTo>
                <a:cubicBezTo>
                  <a:pt x="981" y="1519"/>
                  <a:pt x="976" y="1514"/>
                  <a:pt x="971" y="1503"/>
                </a:cubicBezTo>
                <a:cubicBezTo>
                  <a:pt x="971" y="1493"/>
                  <a:pt x="971" y="1482"/>
                  <a:pt x="965" y="1477"/>
                </a:cubicBezTo>
                <a:cubicBezTo>
                  <a:pt x="960" y="1472"/>
                  <a:pt x="955" y="1472"/>
                  <a:pt x="950" y="1466"/>
                </a:cubicBezTo>
                <a:cubicBezTo>
                  <a:pt x="944" y="1466"/>
                  <a:pt x="944" y="1461"/>
                  <a:pt x="939" y="1456"/>
                </a:cubicBezTo>
                <a:cubicBezTo>
                  <a:pt x="929" y="1451"/>
                  <a:pt x="918" y="1445"/>
                  <a:pt x="908" y="1445"/>
                </a:cubicBezTo>
                <a:cubicBezTo>
                  <a:pt x="902" y="1440"/>
                  <a:pt x="908" y="1435"/>
                  <a:pt x="902" y="1430"/>
                </a:cubicBezTo>
                <a:cubicBezTo>
                  <a:pt x="897" y="1430"/>
                  <a:pt x="897" y="1430"/>
                  <a:pt x="897" y="1430"/>
                </a:cubicBezTo>
                <a:cubicBezTo>
                  <a:pt x="886" y="1424"/>
                  <a:pt x="876" y="1424"/>
                  <a:pt x="865" y="1419"/>
                </a:cubicBezTo>
                <a:cubicBezTo>
                  <a:pt x="855" y="1414"/>
                  <a:pt x="855" y="1403"/>
                  <a:pt x="849" y="1393"/>
                </a:cubicBezTo>
                <a:cubicBezTo>
                  <a:pt x="839" y="1387"/>
                  <a:pt x="828" y="1393"/>
                  <a:pt x="818" y="1387"/>
                </a:cubicBezTo>
                <a:cubicBezTo>
                  <a:pt x="807" y="1382"/>
                  <a:pt x="802" y="1377"/>
                  <a:pt x="786" y="1371"/>
                </a:cubicBezTo>
                <a:cubicBezTo>
                  <a:pt x="781" y="1371"/>
                  <a:pt x="770" y="1371"/>
                  <a:pt x="765" y="1371"/>
                </a:cubicBezTo>
                <a:cubicBezTo>
                  <a:pt x="754" y="1366"/>
                  <a:pt x="749" y="1361"/>
                  <a:pt x="749" y="1350"/>
                </a:cubicBezTo>
                <a:cubicBezTo>
                  <a:pt x="749" y="1345"/>
                  <a:pt x="749" y="1340"/>
                  <a:pt x="744" y="1340"/>
                </a:cubicBezTo>
                <a:cubicBezTo>
                  <a:pt x="739" y="1335"/>
                  <a:pt x="733" y="1340"/>
                  <a:pt x="728" y="1340"/>
                </a:cubicBezTo>
                <a:cubicBezTo>
                  <a:pt x="712" y="1335"/>
                  <a:pt x="707" y="1335"/>
                  <a:pt x="697" y="1329"/>
                </a:cubicBezTo>
                <a:cubicBezTo>
                  <a:pt x="681" y="1329"/>
                  <a:pt x="675" y="1329"/>
                  <a:pt x="665" y="1324"/>
                </a:cubicBezTo>
                <a:cubicBezTo>
                  <a:pt x="649" y="1314"/>
                  <a:pt x="638" y="1314"/>
                  <a:pt x="628" y="1303"/>
                </a:cubicBezTo>
                <a:cubicBezTo>
                  <a:pt x="617" y="1298"/>
                  <a:pt x="612" y="1292"/>
                  <a:pt x="612" y="1282"/>
                </a:cubicBezTo>
                <a:cubicBezTo>
                  <a:pt x="612" y="1277"/>
                  <a:pt x="612" y="1277"/>
                  <a:pt x="612" y="1277"/>
                </a:cubicBezTo>
                <a:cubicBezTo>
                  <a:pt x="612" y="1266"/>
                  <a:pt x="612" y="1261"/>
                  <a:pt x="612" y="1256"/>
                </a:cubicBezTo>
                <a:cubicBezTo>
                  <a:pt x="602" y="1256"/>
                  <a:pt x="602" y="1256"/>
                  <a:pt x="602" y="1256"/>
                </a:cubicBezTo>
                <a:cubicBezTo>
                  <a:pt x="591" y="1256"/>
                  <a:pt x="580" y="1261"/>
                  <a:pt x="570" y="1261"/>
                </a:cubicBezTo>
                <a:cubicBezTo>
                  <a:pt x="554" y="1261"/>
                  <a:pt x="549" y="1256"/>
                  <a:pt x="533" y="1250"/>
                </a:cubicBezTo>
                <a:cubicBezTo>
                  <a:pt x="512" y="1240"/>
                  <a:pt x="496" y="1234"/>
                  <a:pt x="475" y="1219"/>
                </a:cubicBezTo>
                <a:cubicBezTo>
                  <a:pt x="464" y="1208"/>
                  <a:pt x="454" y="1203"/>
                  <a:pt x="443" y="1197"/>
                </a:cubicBezTo>
                <a:cubicBezTo>
                  <a:pt x="433" y="1192"/>
                  <a:pt x="427" y="1187"/>
                  <a:pt x="417" y="1182"/>
                </a:cubicBezTo>
                <a:cubicBezTo>
                  <a:pt x="401" y="1176"/>
                  <a:pt x="385" y="1176"/>
                  <a:pt x="369" y="1171"/>
                </a:cubicBezTo>
                <a:cubicBezTo>
                  <a:pt x="348" y="1166"/>
                  <a:pt x="332" y="1166"/>
                  <a:pt x="311" y="1160"/>
                </a:cubicBezTo>
                <a:cubicBezTo>
                  <a:pt x="306" y="1160"/>
                  <a:pt x="301" y="1160"/>
                  <a:pt x="296" y="1160"/>
                </a:cubicBezTo>
                <a:cubicBezTo>
                  <a:pt x="285" y="1150"/>
                  <a:pt x="280" y="1139"/>
                  <a:pt x="280" y="1124"/>
                </a:cubicBezTo>
                <a:cubicBezTo>
                  <a:pt x="280" y="1108"/>
                  <a:pt x="280" y="1097"/>
                  <a:pt x="275" y="1081"/>
                </a:cubicBezTo>
                <a:cubicBezTo>
                  <a:pt x="275" y="1071"/>
                  <a:pt x="275" y="1060"/>
                  <a:pt x="269" y="1050"/>
                </a:cubicBezTo>
                <a:cubicBezTo>
                  <a:pt x="264" y="1045"/>
                  <a:pt x="259" y="1045"/>
                  <a:pt x="253" y="1039"/>
                </a:cubicBezTo>
                <a:cubicBezTo>
                  <a:pt x="253" y="1034"/>
                  <a:pt x="253" y="1034"/>
                  <a:pt x="248" y="1029"/>
                </a:cubicBezTo>
                <a:cubicBezTo>
                  <a:pt x="238" y="1039"/>
                  <a:pt x="238" y="1050"/>
                  <a:pt x="227" y="1060"/>
                </a:cubicBezTo>
                <a:cubicBezTo>
                  <a:pt x="222" y="1066"/>
                  <a:pt x="222" y="1066"/>
                  <a:pt x="217" y="1071"/>
                </a:cubicBezTo>
                <a:cubicBezTo>
                  <a:pt x="211" y="1071"/>
                  <a:pt x="206" y="1076"/>
                  <a:pt x="195" y="1076"/>
                </a:cubicBezTo>
                <a:cubicBezTo>
                  <a:pt x="185" y="1076"/>
                  <a:pt x="180" y="1071"/>
                  <a:pt x="169" y="1066"/>
                </a:cubicBezTo>
                <a:cubicBezTo>
                  <a:pt x="158" y="1066"/>
                  <a:pt x="148" y="1066"/>
                  <a:pt x="132" y="1060"/>
                </a:cubicBezTo>
                <a:cubicBezTo>
                  <a:pt x="127" y="1055"/>
                  <a:pt x="121" y="1055"/>
                  <a:pt x="116" y="1055"/>
                </a:cubicBezTo>
                <a:cubicBezTo>
                  <a:pt x="106" y="1050"/>
                  <a:pt x="100" y="1039"/>
                  <a:pt x="95" y="1029"/>
                </a:cubicBezTo>
                <a:cubicBezTo>
                  <a:pt x="85" y="1023"/>
                  <a:pt x="79" y="1018"/>
                  <a:pt x="74" y="1008"/>
                </a:cubicBezTo>
                <a:cubicBezTo>
                  <a:pt x="64" y="1013"/>
                  <a:pt x="58" y="1018"/>
                  <a:pt x="48" y="1029"/>
                </a:cubicBezTo>
                <a:cubicBezTo>
                  <a:pt x="42" y="1029"/>
                  <a:pt x="42" y="1039"/>
                  <a:pt x="37" y="1039"/>
                </a:cubicBezTo>
                <a:cubicBezTo>
                  <a:pt x="27" y="1039"/>
                  <a:pt x="21" y="1029"/>
                  <a:pt x="21" y="1023"/>
                </a:cubicBezTo>
                <a:cubicBezTo>
                  <a:pt x="16" y="1013"/>
                  <a:pt x="16" y="1008"/>
                  <a:pt x="6" y="997"/>
                </a:cubicBezTo>
                <a:lnTo>
                  <a:pt x="6" y="997"/>
                </a:lnTo>
                <a:cubicBezTo>
                  <a:pt x="11" y="981"/>
                  <a:pt x="21" y="981"/>
                  <a:pt x="32" y="971"/>
                </a:cubicBezTo>
                <a:cubicBezTo>
                  <a:pt x="37" y="960"/>
                  <a:pt x="42" y="955"/>
                  <a:pt x="42" y="950"/>
                </a:cubicBezTo>
                <a:cubicBezTo>
                  <a:pt x="42" y="934"/>
                  <a:pt x="37" y="928"/>
                  <a:pt x="27" y="918"/>
                </a:cubicBezTo>
                <a:cubicBezTo>
                  <a:pt x="21" y="913"/>
                  <a:pt x="21" y="907"/>
                  <a:pt x="16" y="902"/>
                </a:cubicBezTo>
                <a:cubicBezTo>
                  <a:pt x="11" y="902"/>
                  <a:pt x="6" y="902"/>
                  <a:pt x="6" y="897"/>
                </a:cubicBezTo>
                <a:cubicBezTo>
                  <a:pt x="6" y="886"/>
                  <a:pt x="11" y="881"/>
                  <a:pt x="11" y="871"/>
                </a:cubicBezTo>
                <a:cubicBezTo>
                  <a:pt x="11" y="860"/>
                  <a:pt x="0" y="849"/>
                  <a:pt x="0" y="834"/>
                </a:cubicBezTo>
                <a:cubicBezTo>
                  <a:pt x="0" y="828"/>
                  <a:pt x="6" y="828"/>
                  <a:pt x="11" y="823"/>
                </a:cubicBezTo>
                <a:cubicBezTo>
                  <a:pt x="16" y="812"/>
                  <a:pt x="16" y="802"/>
                  <a:pt x="21" y="786"/>
                </a:cubicBezTo>
                <a:cubicBezTo>
                  <a:pt x="32" y="775"/>
                  <a:pt x="37" y="770"/>
                  <a:pt x="48" y="765"/>
                </a:cubicBezTo>
                <a:cubicBezTo>
                  <a:pt x="53" y="760"/>
                  <a:pt x="64" y="754"/>
                  <a:pt x="64" y="744"/>
                </a:cubicBezTo>
                <a:cubicBezTo>
                  <a:pt x="64" y="707"/>
                  <a:pt x="64" y="707"/>
                  <a:pt x="64" y="707"/>
                </a:cubicBezTo>
                <a:cubicBezTo>
                  <a:pt x="64" y="691"/>
                  <a:pt x="64" y="686"/>
                  <a:pt x="58" y="670"/>
                </a:cubicBezTo>
                <a:cubicBezTo>
                  <a:pt x="58" y="665"/>
                  <a:pt x="64" y="665"/>
                  <a:pt x="58" y="654"/>
                </a:cubicBezTo>
                <a:cubicBezTo>
                  <a:pt x="58" y="638"/>
                  <a:pt x="53" y="633"/>
                  <a:pt x="53" y="617"/>
                </a:cubicBezTo>
                <a:cubicBezTo>
                  <a:pt x="53" y="607"/>
                  <a:pt x="53" y="601"/>
                  <a:pt x="53" y="596"/>
                </a:cubicBezTo>
                <a:cubicBezTo>
                  <a:pt x="58" y="586"/>
                  <a:pt x="53" y="580"/>
                  <a:pt x="58" y="575"/>
                </a:cubicBezTo>
                <a:cubicBezTo>
                  <a:pt x="58" y="570"/>
                  <a:pt x="64" y="565"/>
                  <a:pt x="64" y="559"/>
                </a:cubicBezTo>
                <a:cubicBezTo>
                  <a:pt x="69" y="543"/>
                  <a:pt x="69" y="533"/>
                  <a:pt x="74" y="517"/>
                </a:cubicBezTo>
                <a:cubicBezTo>
                  <a:pt x="79" y="522"/>
                  <a:pt x="85" y="522"/>
                  <a:pt x="90" y="533"/>
                </a:cubicBezTo>
                <a:cubicBezTo>
                  <a:pt x="100" y="538"/>
                  <a:pt x="106" y="538"/>
                  <a:pt x="111" y="543"/>
                </a:cubicBezTo>
                <a:cubicBezTo>
                  <a:pt x="127" y="554"/>
                  <a:pt x="137" y="565"/>
                  <a:pt x="153" y="565"/>
                </a:cubicBezTo>
                <a:cubicBezTo>
                  <a:pt x="169" y="565"/>
                  <a:pt x="174" y="559"/>
                  <a:pt x="185" y="554"/>
                </a:cubicBezTo>
                <a:cubicBezTo>
                  <a:pt x="195" y="543"/>
                  <a:pt x="201" y="538"/>
                  <a:pt x="217" y="533"/>
                </a:cubicBezTo>
                <a:cubicBezTo>
                  <a:pt x="232" y="533"/>
                  <a:pt x="238" y="522"/>
                  <a:pt x="248" y="512"/>
                </a:cubicBezTo>
                <a:cubicBezTo>
                  <a:pt x="253" y="506"/>
                  <a:pt x="259" y="506"/>
                  <a:pt x="264" y="501"/>
                </a:cubicBezTo>
                <a:cubicBezTo>
                  <a:pt x="269" y="496"/>
                  <a:pt x="269" y="496"/>
                  <a:pt x="275" y="496"/>
                </a:cubicBezTo>
                <a:cubicBezTo>
                  <a:pt x="296" y="496"/>
                  <a:pt x="311" y="501"/>
                  <a:pt x="327" y="501"/>
                </a:cubicBezTo>
                <a:cubicBezTo>
                  <a:pt x="343" y="501"/>
                  <a:pt x="354" y="501"/>
                  <a:pt x="369" y="501"/>
                </a:cubicBezTo>
                <a:cubicBezTo>
                  <a:pt x="369" y="454"/>
                  <a:pt x="369" y="454"/>
                  <a:pt x="369" y="454"/>
                </a:cubicBezTo>
                <a:cubicBezTo>
                  <a:pt x="369" y="443"/>
                  <a:pt x="369" y="443"/>
                  <a:pt x="375" y="438"/>
                </a:cubicBezTo>
                <a:cubicBezTo>
                  <a:pt x="380" y="433"/>
                  <a:pt x="385" y="433"/>
                  <a:pt x="391" y="427"/>
                </a:cubicBezTo>
                <a:cubicBezTo>
                  <a:pt x="401" y="422"/>
                  <a:pt x="396" y="406"/>
                  <a:pt x="401" y="396"/>
                </a:cubicBezTo>
                <a:cubicBezTo>
                  <a:pt x="406" y="385"/>
                  <a:pt x="417" y="391"/>
                  <a:pt x="422" y="385"/>
                </a:cubicBezTo>
                <a:cubicBezTo>
                  <a:pt x="433" y="380"/>
                  <a:pt x="438" y="375"/>
                  <a:pt x="443" y="369"/>
                </a:cubicBezTo>
                <a:cubicBezTo>
                  <a:pt x="454" y="364"/>
                  <a:pt x="454" y="364"/>
                  <a:pt x="459" y="359"/>
                </a:cubicBezTo>
                <a:cubicBezTo>
                  <a:pt x="475" y="338"/>
                  <a:pt x="486" y="332"/>
                  <a:pt x="501" y="322"/>
                </a:cubicBezTo>
                <a:cubicBezTo>
                  <a:pt x="507" y="317"/>
                  <a:pt x="512" y="317"/>
                  <a:pt x="517" y="311"/>
                </a:cubicBezTo>
                <a:cubicBezTo>
                  <a:pt x="533" y="295"/>
                  <a:pt x="538" y="290"/>
                  <a:pt x="554" y="285"/>
                </a:cubicBezTo>
                <a:cubicBezTo>
                  <a:pt x="559" y="280"/>
                  <a:pt x="565" y="274"/>
                  <a:pt x="575" y="269"/>
                </a:cubicBezTo>
                <a:cubicBezTo>
                  <a:pt x="596" y="259"/>
                  <a:pt x="607" y="253"/>
                  <a:pt x="628" y="243"/>
                </a:cubicBezTo>
                <a:cubicBezTo>
                  <a:pt x="644" y="232"/>
                  <a:pt x="649" y="232"/>
                  <a:pt x="665" y="227"/>
                </a:cubicBezTo>
                <a:cubicBezTo>
                  <a:pt x="670" y="227"/>
                  <a:pt x="675" y="222"/>
                  <a:pt x="681" y="222"/>
                </a:cubicBezTo>
                <a:cubicBezTo>
                  <a:pt x="681" y="216"/>
                  <a:pt x="686" y="216"/>
                  <a:pt x="686" y="211"/>
                </a:cubicBezTo>
                <a:cubicBezTo>
                  <a:pt x="686" y="206"/>
                  <a:pt x="681" y="206"/>
                  <a:pt x="681" y="201"/>
                </a:cubicBezTo>
                <a:cubicBezTo>
                  <a:pt x="675" y="195"/>
                  <a:pt x="675" y="185"/>
                  <a:pt x="675" y="180"/>
                </a:cubicBezTo>
                <a:cubicBezTo>
                  <a:pt x="675" y="164"/>
                  <a:pt x="675" y="158"/>
                  <a:pt x="681" y="148"/>
                </a:cubicBezTo>
                <a:cubicBezTo>
                  <a:pt x="686" y="132"/>
                  <a:pt x="702" y="132"/>
                  <a:pt x="707" y="121"/>
                </a:cubicBezTo>
                <a:cubicBezTo>
                  <a:pt x="707" y="111"/>
                  <a:pt x="707" y="106"/>
                  <a:pt x="712" y="100"/>
                </a:cubicBezTo>
                <a:cubicBezTo>
                  <a:pt x="712" y="85"/>
                  <a:pt x="718" y="79"/>
                  <a:pt x="718" y="63"/>
                </a:cubicBezTo>
                <a:cubicBezTo>
                  <a:pt x="718" y="11"/>
                  <a:pt x="718" y="11"/>
                  <a:pt x="718" y="11"/>
                </a:cubicBezTo>
                <a:cubicBezTo>
                  <a:pt x="718" y="6"/>
                  <a:pt x="718" y="6"/>
                  <a:pt x="723" y="0"/>
                </a:cubicBezTo>
                <a:lnTo>
                  <a:pt x="723" y="0"/>
                </a:lnTo>
                <a:cubicBezTo>
                  <a:pt x="744" y="11"/>
                  <a:pt x="765" y="21"/>
                  <a:pt x="797" y="37"/>
                </a:cubicBezTo>
                <a:cubicBezTo>
                  <a:pt x="828" y="58"/>
                  <a:pt x="855" y="58"/>
                  <a:pt x="892" y="74"/>
                </a:cubicBezTo>
                <a:cubicBezTo>
                  <a:pt x="913" y="90"/>
                  <a:pt x="918" y="106"/>
                  <a:pt x="939" y="116"/>
                </a:cubicBezTo>
                <a:cubicBezTo>
                  <a:pt x="965" y="132"/>
                  <a:pt x="987" y="127"/>
                  <a:pt x="1013" y="143"/>
                </a:cubicBezTo>
                <a:cubicBezTo>
                  <a:pt x="1045" y="158"/>
                  <a:pt x="1045" y="190"/>
                  <a:pt x="1055" y="222"/>
                </a:cubicBezTo>
                <a:cubicBezTo>
                  <a:pt x="1060" y="238"/>
                  <a:pt x="1071" y="243"/>
                  <a:pt x="1071" y="259"/>
                </a:cubicBezTo>
                <a:cubicBezTo>
                  <a:pt x="1071" y="269"/>
                  <a:pt x="1066" y="274"/>
                  <a:pt x="1066" y="285"/>
                </a:cubicBezTo>
                <a:cubicBezTo>
                  <a:pt x="1066" y="295"/>
                  <a:pt x="1066" y="295"/>
                  <a:pt x="1066" y="295"/>
                </a:cubicBezTo>
                <a:cubicBezTo>
                  <a:pt x="1071" y="295"/>
                  <a:pt x="1071" y="295"/>
                  <a:pt x="1076" y="295"/>
                </a:cubicBezTo>
                <a:cubicBezTo>
                  <a:pt x="1087" y="295"/>
                  <a:pt x="1092" y="290"/>
                  <a:pt x="1103" y="290"/>
                </a:cubicBezTo>
                <a:cubicBezTo>
                  <a:pt x="1097" y="280"/>
                  <a:pt x="1092" y="274"/>
                  <a:pt x="1092" y="259"/>
                </a:cubicBezTo>
                <a:cubicBezTo>
                  <a:pt x="1092" y="248"/>
                  <a:pt x="1092" y="248"/>
                  <a:pt x="1092" y="248"/>
                </a:cubicBezTo>
                <a:cubicBezTo>
                  <a:pt x="1097" y="248"/>
                  <a:pt x="1097" y="248"/>
                  <a:pt x="1097" y="248"/>
                </a:cubicBezTo>
                <a:cubicBezTo>
                  <a:pt x="1129" y="248"/>
                  <a:pt x="1145" y="259"/>
                  <a:pt x="1166" y="274"/>
                </a:cubicBezTo>
                <a:cubicBezTo>
                  <a:pt x="1182" y="280"/>
                  <a:pt x="1187" y="285"/>
                  <a:pt x="1203" y="285"/>
                </a:cubicBezTo>
                <a:cubicBezTo>
                  <a:pt x="1213" y="290"/>
                  <a:pt x="1224" y="285"/>
                  <a:pt x="1224" y="295"/>
                </a:cubicBezTo>
                <a:cubicBezTo>
                  <a:pt x="1224" y="306"/>
                  <a:pt x="1219" y="311"/>
                  <a:pt x="1213" y="322"/>
                </a:cubicBezTo>
                <a:cubicBezTo>
                  <a:pt x="1240" y="332"/>
                  <a:pt x="1250" y="338"/>
                  <a:pt x="1277" y="338"/>
                </a:cubicBezTo>
                <a:cubicBezTo>
                  <a:pt x="1293" y="338"/>
                  <a:pt x="1293" y="338"/>
                  <a:pt x="1293" y="338"/>
                </a:cubicBezTo>
                <a:cubicBezTo>
                  <a:pt x="1293" y="322"/>
                  <a:pt x="1293" y="322"/>
                  <a:pt x="1293" y="322"/>
                </a:cubicBezTo>
                <a:cubicBezTo>
                  <a:pt x="1293" y="317"/>
                  <a:pt x="1293" y="311"/>
                  <a:pt x="1293" y="306"/>
                </a:cubicBezTo>
                <a:cubicBezTo>
                  <a:pt x="1293" y="301"/>
                  <a:pt x="1293" y="295"/>
                  <a:pt x="1293" y="285"/>
                </a:cubicBezTo>
                <a:cubicBezTo>
                  <a:pt x="1335" y="280"/>
                  <a:pt x="1361" y="269"/>
                  <a:pt x="1408" y="264"/>
                </a:cubicBezTo>
                <a:lnTo>
                  <a:pt x="1408" y="259"/>
                </a:lnTo>
                <a:cubicBezTo>
                  <a:pt x="1408" y="253"/>
                  <a:pt x="1408" y="253"/>
                  <a:pt x="1408" y="248"/>
                </a:cubicBezTo>
                <a:cubicBezTo>
                  <a:pt x="1408" y="243"/>
                  <a:pt x="1408" y="243"/>
                  <a:pt x="1408" y="238"/>
                </a:cubicBezTo>
                <a:cubicBezTo>
                  <a:pt x="1424" y="243"/>
                  <a:pt x="1435" y="243"/>
                  <a:pt x="1451" y="243"/>
                </a:cubicBezTo>
                <a:cubicBezTo>
                  <a:pt x="1488" y="243"/>
                  <a:pt x="1488" y="243"/>
                  <a:pt x="1488" y="243"/>
                </a:cubicBezTo>
                <a:cubicBezTo>
                  <a:pt x="1488" y="264"/>
                  <a:pt x="1493" y="274"/>
                  <a:pt x="1493" y="295"/>
                </a:cubicBezTo>
                <a:cubicBezTo>
                  <a:pt x="1498" y="295"/>
                  <a:pt x="1498" y="295"/>
                  <a:pt x="1498" y="295"/>
                </a:cubicBezTo>
                <a:cubicBezTo>
                  <a:pt x="1514" y="295"/>
                  <a:pt x="1514" y="280"/>
                  <a:pt x="1525" y="274"/>
                </a:cubicBezTo>
                <a:cubicBezTo>
                  <a:pt x="1519" y="264"/>
                  <a:pt x="1519" y="259"/>
                  <a:pt x="1519" y="243"/>
                </a:cubicBezTo>
                <a:cubicBezTo>
                  <a:pt x="1525" y="248"/>
                  <a:pt x="1525" y="248"/>
                  <a:pt x="1525" y="248"/>
                </a:cubicBezTo>
                <a:cubicBezTo>
                  <a:pt x="1546" y="232"/>
                  <a:pt x="1546" y="201"/>
                  <a:pt x="1572" y="201"/>
                </a:cubicBezTo>
                <a:cubicBezTo>
                  <a:pt x="1593" y="201"/>
                  <a:pt x="1609" y="216"/>
                  <a:pt x="1630" y="227"/>
                </a:cubicBezTo>
                <a:cubicBezTo>
                  <a:pt x="1662" y="232"/>
                  <a:pt x="1683" y="243"/>
                  <a:pt x="1699" y="269"/>
                </a:cubicBezTo>
                <a:cubicBezTo>
                  <a:pt x="1704" y="248"/>
                  <a:pt x="1699" y="227"/>
                  <a:pt x="1714" y="216"/>
                </a:cubicBezTo>
                <a:cubicBezTo>
                  <a:pt x="1725" y="222"/>
                  <a:pt x="1725" y="222"/>
                  <a:pt x="1725" y="222"/>
                </a:cubicBezTo>
                <a:cubicBezTo>
                  <a:pt x="1730" y="211"/>
                  <a:pt x="1736" y="211"/>
                  <a:pt x="1741" y="201"/>
                </a:cubicBezTo>
                <a:cubicBezTo>
                  <a:pt x="1767" y="206"/>
                  <a:pt x="1773" y="232"/>
                  <a:pt x="1799" y="243"/>
                </a:cubicBezTo>
                <a:cubicBezTo>
                  <a:pt x="1825" y="253"/>
                  <a:pt x="1857" y="264"/>
                  <a:pt x="1857" y="290"/>
                </a:cubicBezTo>
                <a:cubicBezTo>
                  <a:pt x="1857" y="311"/>
                  <a:pt x="1846" y="317"/>
                  <a:pt x="1836" y="332"/>
                </a:cubicBezTo>
                <a:cubicBezTo>
                  <a:pt x="1846" y="338"/>
                  <a:pt x="1852" y="338"/>
                  <a:pt x="1862" y="338"/>
                </a:cubicBezTo>
                <a:cubicBezTo>
                  <a:pt x="1889" y="338"/>
                  <a:pt x="1889" y="338"/>
                  <a:pt x="1889" y="338"/>
                </a:cubicBezTo>
                <a:cubicBezTo>
                  <a:pt x="1899" y="338"/>
                  <a:pt x="1904" y="338"/>
                  <a:pt x="1915" y="338"/>
                </a:cubicBezTo>
                <a:cubicBezTo>
                  <a:pt x="1925" y="338"/>
                  <a:pt x="1936" y="332"/>
                  <a:pt x="1947" y="332"/>
                </a:cubicBezTo>
                <a:cubicBezTo>
                  <a:pt x="1978" y="332"/>
                  <a:pt x="1978" y="332"/>
                  <a:pt x="1978" y="332"/>
                </a:cubicBezTo>
                <a:cubicBezTo>
                  <a:pt x="1999" y="348"/>
                  <a:pt x="1994" y="369"/>
                  <a:pt x="2010" y="396"/>
                </a:cubicBezTo>
                <a:cubicBezTo>
                  <a:pt x="2031" y="422"/>
                  <a:pt x="2052" y="438"/>
                  <a:pt x="2052" y="470"/>
                </a:cubicBezTo>
                <a:cubicBezTo>
                  <a:pt x="2052" y="480"/>
                  <a:pt x="2041" y="480"/>
                  <a:pt x="2031" y="485"/>
                </a:cubicBezTo>
                <a:cubicBezTo>
                  <a:pt x="2015" y="501"/>
                  <a:pt x="2010" y="517"/>
                  <a:pt x="1994" y="538"/>
                </a:cubicBezTo>
                <a:cubicBezTo>
                  <a:pt x="1984" y="559"/>
                  <a:pt x="1962" y="565"/>
                  <a:pt x="1962" y="586"/>
                </a:cubicBezTo>
                <a:cubicBezTo>
                  <a:pt x="1962" y="591"/>
                  <a:pt x="1968" y="591"/>
                  <a:pt x="1968" y="601"/>
                </a:cubicBezTo>
                <a:cubicBezTo>
                  <a:pt x="1968" y="623"/>
                  <a:pt x="1947" y="633"/>
                  <a:pt x="1925" y="649"/>
                </a:cubicBezTo>
                <a:cubicBezTo>
                  <a:pt x="1910" y="665"/>
                  <a:pt x="1904" y="681"/>
                  <a:pt x="1889" y="681"/>
                </a:cubicBezTo>
                <a:cubicBezTo>
                  <a:pt x="1883" y="681"/>
                  <a:pt x="1878" y="681"/>
                  <a:pt x="1873" y="675"/>
                </a:cubicBezTo>
                <a:cubicBezTo>
                  <a:pt x="1878" y="670"/>
                  <a:pt x="1883" y="665"/>
                  <a:pt x="1883" y="660"/>
                </a:cubicBezTo>
                <a:cubicBezTo>
                  <a:pt x="1883" y="644"/>
                  <a:pt x="1867" y="638"/>
                  <a:pt x="1857" y="633"/>
                </a:cubicBezTo>
                <a:cubicBezTo>
                  <a:pt x="1836" y="617"/>
                  <a:pt x="1825" y="607"/>
                  <a:pt x="1799" y="607"/>
                </a:cubicBezTo>
                <a:cubicBezTo>
                  <a:pt x="1783" y="607"/>
                  <a:pt x="1762" y="601"/>
                  <a:pt x="1751" y="617"/>
                </a:cubicBezTo>
                <a:cubicBezTo>
                  <a:pt x="1762" y="623"/>
                  <a:pt x="1767" y="628"/>
                  <a:pt x="1778" y="628"/>
                </a:cubicBezTo>
                <a:cubicBezTo>
                  <a:pt x="1783" y="628"/>
                  <a:pt x="1783" y="633"/>
                  <a:pt x="1783" y="633"/>
                </a:cubicBezTo>
                <a:cubicBezTo>
                  <a:pt x="1783" y="644"/>
                  <a:pt x="1767" y="638"/>
                  <a:pt x="1757" y="638"/>
                </a:cubicBezTo>
                <a:cubicBezTo>
                  <a:pt x="1746" y="644"/>
                  <a:pt x="1730" y="644"/>
                  <a:pt x="1730" y="660"/>
                </a:cubicBezTo>
                <a:cubicBezTo>
                  <a:pt x="1730" y="665"/>
                  <a:pt x="1736" y="665"/>
                  <a:pt x="1741" y="670"/>
                </a:cubicBezTo>
                <a:cubicBezTo>
                  <a:pt x="1746" y="675"/>
                  <a:pt x="1746" y="686"/>
                  <a:pt x="1746" y="691"/>
                </a:cubicBezTo>
                <a:lnTo>
                  <a:pt x="1751" y="696"/>
                </a:lnTo>
                <a:cubicBezTo>
                  <a:pt x="1762" y="696"/>
                  <a:pt x="1762" y="691"/>
                  <a:pt x="1773" y="691"/>
                </a:cubicBezTo>
                <a:cubicBezTo>
                  <a:pt x="1778" y="691"/>
                  <a:pt x="1778" y="696"/>
                  <a:pt x="1778" y="702"/>
                </a:cubicBezTo>
                <a:cubicBezTo>
                  <a:pt x="1778" y="739"/>
                  <a:pt x="1778" y="739"/>
                  <a:pt x="1778" y="739"/>
                </a:cubicBezTo>
                <a:cubicBezTo>
                  <a:pt x="1778" y="739"/>
                  <a:pt x="1778" y="739"/>
                  <a:pt x="1783" y="739"/>
                </a:cubicBezTo>
                <a:cubicBezTo>
                  <a:pt x="1804" y="739"/>
                  <a:pt x="1794" y="696"/>
                  <a:pt x="1815" y="696"/>
                </a:cubicBezTo>
                <a:cubicBezTo>
                  <a:pt x="1820" y="696"/>
                  <a:pt x="1820" y="702"/>
                  <a:pt x="1825" y="702"/>
                </a:cubicBezTo>
                <a:cubicBezTo>
                  <a:pt x="1830" y="702"/>
                  <a:pt x="1836" y="691"/>
                  <a:pt x="1841" y="691"/>
                </a:cubicBezTo>
                <a:cubicBezTo>
                  <a:pt x="1852" y="691"/>
                  <a:pt x="1852" y="712"/>
                  <a:pt x="1862" y="712"/>
                </a:cubicBezTo>
                <a:cubicBezTo>
                  <a:pt x="1883" y="712"/>
                  <a:pt x="1894" y="691"/>
                  <a:pt x="1915" y="691"/>
                </a:cubicBezTo>
                <a:cubicBezTo>
                  <a:pt x="1941" y="691"/>
                  <a:pt x="1957" y="702"/>
                  <a:pt x="1984" y="712"/>
                </a:cubicBezTo>
                <a:cubicBezTo>
                  <a:pt x="1989" y="712"/>
                  <a:pt x="1989" y="723"/>
                  <a:pt x="1999" y="728"/>
                </a:cubicBezTo>
                <a:cubicBezTo>
                  <a:pt x="2026" y="733"/>
                  <a:pt x="2031" y="744"/>
                  <a:pt x="2047" y="765"/>
                </a:cubicBezTo>
                <a:cubicBezTo>
                  <a:pt x="2068" y="781"/>
                  <a:pt x="2078" y="797"/>
                  <a:pt x="2084" y="823"/>
                </a:cubicBezTo>
                <a:cubicBezTo>
                  <a:pt x="2084" y="834"/>
                  <a:pt x="2089" y="839"/>
                  <a:pt x="2089" y="855"/>
                </a:cubicBezTo>
                <a:cubicBezTo>
                  <a:pt x="2089" y="860"/>
                  <a:pt x="2089" y="860"/>
                  <a:pt x="2089" y="860"/>
                </a:cubicBezTo>
                <a:cubicBezTo>
                  <a:pt x="2078" y="860"/>
                  <a:pt x="2078" y="860"/>
                  <a:pt x="2078" y="860"/>
                </a:cubicBezTo>
                <a:cubicBezTo>
                  <a:pt x="2052" y="860"/>
                  <a:pt x="2041" y="839"/>
                  <a:pt x="2026" y="818"/>
                </a:cubicBezTo>
                <a:cubicBezTo>
                  <a:pt x="2005" y="781"/>
                  <a:pt x="1984" y="760"/>
                  <a:pt x="1941" y="749"/>
                </a:cubicBezTo>
                <a:lnTo>
                  <a:pt x="1941" y="749"/>
                </a:lnTo>
                <a:cubicBezTo>
                  <a:pt x="1941" y="760"/>
                  <a:pt x="1947" y="765"/>
                  <a:pt x="1947" y="770"/>
                </a:cubicBezTo>
                <a:cubicBezTo>
                  <a:pt x="1947" y="770"/>
                  <a:pt x="1947" y="775"/>
                  <a:pt x="1941" y="775"/>
                </a:cubicBezTo>
                <a:cubicBezTo>
                  <a:pt x="1925" y="775"/>
                  <a:pt x="1920" y="744"/>
                  <a:pt x="1904" y="744"/>
                </a:cubicBezTo>
                <a:cubicBezTo>
                  <a:pt x="1899" y="744"/>
                  <a:pt x="1894" y="749"/>
                  <a:pt x="1889" y="749"/>
                </a:cubicBezTo>
                <a:cubicBezTo>
                  <a:pt x="1894" y="754"/>
                  <a:pt x="1899" y="760"/>
                  <a:pt x="1899" y="765"/>
                </a:cubicBezTo>
                <a:cubicBezTo>
                  <a:pt x="1899" y="775"/>
                  <a:pt x="1889" y="781"/>
                  <a:pt x="1878" y="781"/>
                </a:cubicBezTo>
                <a:cubicBezTo>
                  <a:pt x="1867" y="781"/>
                  <a:pt x="1862" y="775"/>
                  <a:pt x="1857" y="770"/>
                </a:cubicBezTo>
                <a:cubicBezTo>
                  <a:pt x="1846" y="781"/>
                  <a:pt x="1836" y="786"/>
                  <a:pt x="1820" y="797"/>
                </a:cubicBezTo>
                <a:cubicBezTo>
                  <a:pt x="1820" y="786"/>
                  <a:pt x="1820" y="775"/>
                  <a:pt x="1815" y="765"/>
                </a:cubicBezTo>
                <a:cubicBezTo>
                  <a:pt x="1788" y="775"/>
                  <a:pt x="1773" y="786"/>
                  <a:pt x="1746" y="797"/>
                </a:cubicBezTo>
                <a:cubicBezTo>
                  <a:pt x="1746" y="791"/>
                  <a:pt x="1746" y="791"/>
                  <a:pt x="1746" y="791"/>
                </a:cubicBezTo>
                <a:cubicBezTo>
                  <a:pt x="1746" y="775"/>
                  <a:pt x="1757" y="770"/>
                  <a:pt x="1762" y="765"/>
                </a:cubicBezTo>
                <a:cubicBezTo>
                  <a:pt x="1762" y="760"/>
                  <a:pt x="1757" y="760"/>
                  <a:pt x="1757" y="760"/>
                </a:cubicBezTo>
                <a:cubicBezTo>
                  <a:pt x="1746" y="760"/>
                  <a:pt x="1741" y="770"/>
                  <a:pt x="1730" y="775"/>
                </a:cubicBezTo>
                <a:cubicBezTo>
                  <a:pt x="1725" y="770"/>
                  <a:pt x="1720" y="765"/>
                  <a:pt x="1714" y="765"/>
                </a:cubicBezTo>
                <a:cubicBezTo>
                  <a:pt x="1704" y="765"/>
                  <a:pt x="1693" y="770"/>
                  <a:pt x="1693" y="781"/>
                </a:cubicBezTo>
                <a:cubicBezTo>
                  <a:pt x="1693" y="797"/>
                  <a:pt x="1709" y="802"/>
                  <a:pt x="1709" y="818"/>
                </a:cubicBezTo>
                <a:cubicBezTo>
                  <a:pt x="1709" y="839"/>
                  <a:pt x="1683" y="844"/>
                  <a:pt x="1683" y="865"/>
                </a:cubicBezTo>
                <a:cubicBezTo>
                  <a:pt x="1683" y="871"/>
                  <a:pt x="1693" y="876"/>
                  <a:pt x="1693" y="881"/>
                </a:cubicBezTo>
                <a:cubicBezTo>
                  <a:pt x="1693" y="897"/>
                  <a:pt x="1688" y="907"/>
                  <a:pt x="1688" y="923"/>
                </a:cubicBezTo>
                <a:cubicBezTo>
                  <a:pt x="1688" y="944"/>
                  <a:pt x="1688" y="944"/>
                  <a:pt x="1688" y="944"/>
                </a:cubicBezTo>
                <a:lnTo>
                  <a:pt x="1688" y="944"/>
                </a:lnTo>
                <a:cubicBezTo>
                  <a:pt x="1683" y="950"/>
                  <a:pt x="1683" y="955"/>
                  <a:pt x="1683" y="960"/>
                </a:cubicBezTo>
                <a:cubicBezTo>
                  <a:pt x="1683" y="965"/>
                  <a:pt x="1688" y="971"/>
                  <a:pt x="1688" y="976"/>
                </a:cubicBezTo>
                <a:cubicBezTo>
                  <a:pt x="1693" y="992"/>
                  <a:pt x="1683" y="1002"/>
                  <a:pt x="1693" y="1008"/>
                </a:cubicBezTo>
                <a:cubicBezTo>
                  <a:pt x="1704" y="1023"/>
                  <a:pt x="1720" y="1018"/>
                  <a:pt x="1741" y="1029"/>
                </a:cubicBezTo>
                <a:cubicBezTo>
                  <a:pt x="1751" y="1034"/>
                  <a:pt x="1762" y="1039"/>
                  <a:pt x="1778" y="1050"/>
                </a:cubicBezTo>
                <a:cubicBezTo>
                  <a:pt x="1783" y="1050"/>
                  <a:pt x="1788" y="1060"/>
                  <a:pt x="1794" y="1060"/>
                </a:cubicBezTo>
                <a:cubicBezTo>
                  <a:pt x="1804" y="1060"/>
                  <a:pt x="1809" y="1050"/>
                  <a:pt x="1820" y="1045"/>
                </a:cubicBezTo>
                <a:cubicBezTo>
                  <a:pt x="1830" y="1039"/>
                  <a:pt x="1846" y="1039"/>
                  <a:pt x="1846" y="1029"/>
                </a:cubicBezTo>
                <a:cubicBezTo>
                  <a:pt x="1846" y="1023"/>
                  <a:pt x="1841" y="1018"/>
                  <a:pt x="1841" y="1013"/>
                </a:cubicBezTo>
                <a:cubicBezTo>
                  <a:pt x="1841" y="992"/>
                  <a:pt x="1867" y="986"/>
                  <a:pt x="1883" y="965"/>
                </a:cubicBezTo>
                <a:cubicBezTo>
                  <a:pt x="1889" y="955"/>
                  <a:pt x="1899" y="955"/>
                  <a:pt x="1904" y="950"/>
                </a:cubicBezTo>
                <a:cubicBezTo>
                  <a:pt x="1910" y="939"/>
                  <a:pt x="1899" y="918"/>
                  <a:pt x="1915" y="918"/>
                </a:cubicBezTo>
                <a:cubicBezTo>
                  <a:pt x="1925" y="918"/>
                  <a:pt x="1925" y="934"/>
                  <a:pt x="1936" y="934"/>
                </a:cubicBezTo>
                <a:cubicBezTo>
                  <a:pt x="1941" y="934"/>
                  <a:pt x="1941" y="934"/>
                  <a:pt x="1941" y="934"/>
                </a:cubicBezTo>
                <a:cubicBezTo>
                  <a:pt x="1947" y="939"/>
                  <a:pt x="1952" y="944"/>
                  <a:pt x="1957" y="950"/>
                </a:cubicBezTo>
                <a:cubicBezTo>
                  <a:pt x="1962" y="950"/>
                  <a:pt x="1962" y="950"/>
                  <a:pt x="1962" y="950"/>
                </a:cubicBezTo>
                <a:cubicBezTo>
                  <a:pt x="1962" y="892"/>
                  <a:pt x="1962" y="892"/>
                  <a:pt x="1962" y="892"/>
                </a:cubicBezTo>
                <a:cubicBezTo>
                  <a:pt x="1968" y="892"/>
                  <a:pt x="1968" y="892"/>
                  <a:pt x="1968" y="892"/>
                </a:cubicBezTo>
                <a:cubicBezTo>
                  <a:pt x="1978" y="913"/>
                  <a:pt x="2005" y="913"/>
                  <a:pt x="2005" y="939"/>
                </a:cubicBezTo>
                <a:cubicBezTo>
                  <a:pt x="2005" y="971"/>
                  <a:pt x="1989" y="992"/>
                  <a:pt x="1984" y="1023"/>
                </a:cubicBezTo>
                <a:cubicBezTo>
                  <a:pt x="2015" y="1023"/>
                  <a:pt x="2031" y="1008"/>
                  <a:pt x="2057" y="986"/>
                </a:cubicBezTo>
                <a:cubicBezTo>
                  <a:pt x="2047" y="997"/>
                  <a:pt x="2041" y="1008"/>
                  <a:pt x="2041" y="1023"/>
                </a:cubicBezTo>
                <a:cubicBezTo>
                  <a:pt x="2041" y="1034"/>
                  <a:pt x="2057" y="1039"/>
                  <a:pt x="2063" y="1055"/>
                </a:cubicBezTo>
                <a:cubicBezTo>
                  <a:pt x="2068" y="1066"/>
                  <a:pt x="2068" y="1071"/>
                  <a:pt x="2073" y="1081"/>
                </a:cubicBezTo>
                <a:cubicBezTo>
                  <a:pt x="2094" y="1071"/>
                  <a:pt x="2084" y="1045"/>
                  <a:pt x="2094" y="1018"/>
                </a:cubicBezTo>
                <a:cubicBezTo>
                  <a:pt x="2110" y="1029"/>
                  <a:pt x="2115" y="1039"/>
                  <a:pt x="2136" y="1039"/>
                </a:cubicBezTo>
                <a:cubicBezTo>
                  <a:pt x="2163" y="1039"/>
                  <a:pt x="2163" y="1039"/>
                  <a:pt x="2163" y="1039"/>
                </a:cubicBezTo>
                <a:cubicBezTo>
                  <a:pt x="2173" y="1039"/>
                  <a:pt x="2179" y="1050"/>
                  <a:pt x="2189" y="1050"/>
                </a:cubicBezTo>
                <a:cubicBezTo>
                  <a:pt x="2195" y="1050"/>
                  <a:pt x="2200" y="1045"/>
                  <a:pt x="2205" y="1039"/>
                </a:cubicBezTo>
                <a:cubicBezTo>
                  <a:pt x="2205" y="1018"/>
                  <a:pt x="2205" y="1018"/>
                  <a:pt x="2205" y="1018"/>
                </a:cubicBezTo>
                <a:cubicBezTo>
                  <a:pt x="2210" y="1018"/>
                  <a:pt x="2210" y="1018"/>
                  <a:pt x="2210" y="1013"/>
                </a:cubicBezTo>
                <a:cubicBezTo>
                  <a:pt x="2221" y="1039"/>
                  <a:pt x="2226" y="1066"/>
                  <a:pt x="2252" y="1066"/>
                </a:cubicBezTo>
                <a:cubicBezTo>
                  <a:pt x="2274" y="1066"/>
                  <a:pt x="2295" y="1060"/>
                  <a:pt x="2295" y="1045"/>
                </a:cubicBezTo>
                <a:cubicBezTo>
                  <a:pt x="2295" y="1023"/>
                  <a:pt x="2274" y="1018"/>
                  <a:pt x="2252" y="1002"/>
                </a:cubicBezTo>
                <a:cubicBezTo>
                  <a:pt x="2242" y="997"/>
                  <a:pt x="2242" y="986"/>
                  <a:pt x="2237" y="971"/>
                </a:cubicBezTo>
                <a:cubicBezTo>
                  <a:pt x="2258" y="971"/>
                  <a:pt x="2263" y="955"/>
                  <a:pt x="2279" y="955"/>
                </a:cubicBezTo>
                <a:cubicBezTo>
                  <a:pt x="2300" y="955"/>
                  <a:pt x="2305" y="960"/>
                  <a:pt x="2326" y="960"/>
                </a:cubicBezTo>
                <a:cubicBezTo>
                  <a:pt x="2321" y="976"/>
                  <a:pt x="2326" y="981"/>
                  <a:pt x="2326" y="997"/>
                </a:cubicBezTo>
                <a:cubicBezTo>
                  <a:pt x="2337" y="986"/>
                  <a:pt x="2342" y="971"/>
                  <a:pt x="2363" y="971"/>
                </a:cubicBezTo>
                <a:cubicBezTo>
                  <a:pt x="2395" y="971"/>
                  <a:pt x="2416" y="971"/>
                  <a:pt x="2448" y="986"/>
                </a:cubicBezTo>
                <a:cubicBezTo>
                  <a:pt x="2463" y="992"/>
                  <a:pt x="2463" y="1008"/>
                  <a:pt x="2474" y="1023"/>
                </a:cubicBezTo>
                <a:cubicBezTo>
                  <a:pt x="2458" y="1034"/>
                  <a:pt x="2421" y="1023"/>
                  <a:pt x="2421" y="1045"/>
                </a:cubicBezTo>
                <a:cubicBezTo>
                  <a:pt x="2421" y="1055"/>
                  <a:pt x="2437" y="1055"/>
                  <a:pt x="2437" y="1066"/>
                </a:cubicBezTo>
                <a:cubicBezTo>
                  <a:pt x="2437" y="1076"/>
                  <a:pt x="2432" y="1097"/>
                  <a:pt x="2448" y="1097"/>
                </a:cubicBezTo>
                <a:cubicBezTo>
                  <a:pt x="2453" y="1097"/>
                  <a:pt x="2453" y="1087"/>
                  <a:pt x="2458" y="1087"/>
                </a:cubicBezTo>
                <a:cubicBezTo>
                  <a:pt x="2479" y="1087"/>
                  <a:pt x="2490" y="1108"/>
                  <a:pt x="2506" y="1108"/>
                </a:cubicBezTo>
                <a:cubicBezTo>
                  <a:pt x="2521" y="1108"/>
                  <a:pt x="2527" y="1103"/>
                  <a:pt x="2537" y="1097"/>
                </a:cubicBezTo>
                <a:cubicBezTo>
                  <a:pt x="2558" y="1092"/>
                  <a:pt x="2574" y="1092"/>
                  <a:pt x="2595" y="1087"/>
                </a:cubicBezTo>
                <a:cubicBezTo>
                  <a:pt x="2601" y="1081"/>
                  <a:pt x="2601" y="1081"/>
                  <a:pt x="2601" y="1081"/>
                </a:cubicBezTo>
                <a:cubicBezTo>
                  <a:pt x="2590" y="1076"/>
                  <a:pt x="2590" y="1071"/>
                  <a:pt x="2580" y="1066"/>
                </a:cubicBezTo>
                <a:cubicBezTo>
                  <a:pt x="2569" y="1066"/>
                  <a:pt x="2558" y="1060"/>
                  <a:pt x="2558" y="1050"/>
                </a:cubicBezTo>
                <a:cubicBezTo>
                  <a:pt x="2532" y="1050"/>
                  <a:pt x="2506" y="1045"/>
                  <a:pt x="2506" y="1018"/>
                </a:cubicBezTo>
                <a:cubicBezTo>
                  <a:pt x="2506" y="1002"/>
                  <a:pt x="2527" y="1008"/>
                  <a:pt x="2548" y="1008"/>
                </a:cubicBezTo>
                <a:cubicBezTo>
                  <a:pt x="2564" y="1002"/>
                  <a:pt x="2569" y="992"/>
                  <a:pt x="2585" y="992"/>
                </a:cubicBezTo>
                <a:cubicBezTo>
                  <a:pt x="2601" y="992"/>
                  <a:pt x="2606" y="1013"/>
                  <a:pt x="2627" y="1013"/>
                </a:cubicBezTo>
                <a:cubicBezTo>
                  <a:pt x="2643" y="1013"/>
                  <a:pt x="2648" y="1002"/>
                  <a:pt x="2664" y="1002"/>
                </a:cubicBezTo>
                <a:cubicBezTo>
                  <a:pt x="2690" y="1002"/>
                  <a:pt x="2690" y="1002"/>
                  <a:pt x="2690" y="1002"/>
                </a:cubicBezTo>
                <a:cubicBezTo>
                  <a:pt x="2706" y="1002"/>
                  <a:pt x="2711" y="1018"/>
                  <a:pt x="2722" y="1023"/>
                </a:cubicBezTo>
                <a:lnTo>
                  <a:pt x="2722" y="1023"/>
                </a:lnTo>
                <a:cubicBezTo>
                  <a:pt x="2743" y="1034"/>
                  <a:pt x="2754" y="1034"/>
                  <a:pt x="2775" y="1034"/>
                </a:cubicBezTo>
                <a:cubicBezTo>
                  <a:pt x="2769" y="1050"/>
                  <a:pt x="2754" y="1055"/>
                  <a:pt x="2743" y="1071"/>
                </a:cubicBezTo>
                <a:cubicBezTo>
                  <a:pt x="2748" y="1071"/>
                  <a:pt x="2748" y="1071"/>
                  <a:pt x="2748" y="1071"/>
                </a:cubicBezTo>
                <a:cubicBezTo>
                  <a:pt x="2759" y="1071"/>
                  <a:pt x="2764" y="1066"/>
                  <a:pt x="2775" y="1066"/>
                </a:cubicBezTo>
                <a:cubicBezTo>
                  <a:pt x="2791" y="1066"/>
                  <a:pt x="2796" y="1081"/>
                  <a:pt x="2796" y="1097"/>
                </a:cubicBezTo>
                <a:cubicBezTo>
                  <a:pt x="2806" y="1092"/>
                  <a:pt x="2806" y="1081"/>
                  <a:pt x="2812" y="1081"/>
                </a:cubicBezTo>
                <a:cubicBezTo>
                  <a:pt x="2822" y="1076"/>
                  <a:pt x="2833" y="1076"/>
                  <a:pt x="2843" y="1076"/>
                </a:cubicBezTo>
                <a:cubicBezTo>
                  <a:pt x="2849" y="1071"/>
                  <a:pt x="2849" y="1071"/>
                  <a:pt x="2849" y="1071"/>
                </a:cubicBezTo>
                <a:cubicBezTo>
                  <a:pt x="2838" y="1066"/>
                  <a:pt x="2838" y="1060"/>
                  <a:pt x="2838" y="1055"/>
                </a:cubicBezTo>
                <a:cubicBezTo>
                  <a:pt x="2838" y="1050"/>
                  <a:pt x="2838" y="1050"/>
                  <a:pt x="2838" y="1050"/>
                </a:cubicBezTo>
                <a:cubicBezTo>
                  <a:pt x="2859" y="1060"/>
                  <a:pt x="2870" y="1071"/>
                  <a:pt x="2885" y="1087"/>
                </a:cubicBezTo>
                <a:cubicBezTo>
                  <a:pt x="2896" y="1076"/>
                  <a:pt x="2896" y="1066"/>
                  <a:pt x="2906" y="1066"/>
                </a:cubicBezTo>
                <a:cubicBezTo>
                  <a:pt x="2912" y="1071"/>
                  <a:pt x="2917" y="1076"/>
                  <a:pt x="2928" y="1076"/>
                </a:cubicBezTo>
                <a:cubicBezTo>
                  <a:pt x="2928" y="1087"/>
                  <a:pt x="2928" y="1097"/>
                  <a:pt x="2938" y="1097"/>
                </a:cubicBezTo>
                <a:cubicBezTo>
                  <a:pt x="2954" y="1097"/>
                  <a:pt x="2954" y="1087"/>
                  <a:pt x="2970" y="1081"/>
                </a:cubicBezTo>
                <a:cubicBezTo>
                  <a:pt x="2965" y="1076"/>
                  <a:pt x="2959" y="1071"/>
                  <a:pt x="2954" y="1060"/>
                </a:cubicBezTo>
                <a:cubicBezTo>
                  <a:pt x="2954" y="1060"/>
                  <a:pt x="2954" y="1060"/>
                  <a:pt x="2959" y="1060"/>
                </a:cubicBezTo>
                <a:lnTo>
                  <a:pt x="2965" y="1060"/>
                </a:lnTo>
                <a:cubicBezTo>
                  <a:pt x="2986" y="1060"/>
                  <a:pt x="2996" y="1039"/>
                  <a:pt x="3017" y="1039"/>
                </a:cubicBezTo>
                <a:lnTo>
                  <a:pt x="3023" y="1045"/>
                </a:lnTo>
                <a:cubicBezTo>
                  <a:pt x="3023" y="1045"/>
                  <a:pt x="3023" y="1050"/>
                  <a:pt x="3017" y="1055"/>
                </a:cubicBezTo>
                <a:cubicBezTo>
                  <a:pt x="3017" y="1066"/>
                  <a:pt x="3017" y="1066"/>
                  <a:pt x="3017" y="1066"/>
                </a:cubicBezTo>
                <a:cubicBezTo>
                  <a:pt x="3023" y="1066"/>
                  <a:pt x="3023" y="1066"/>
                  <a:pt x="3023" y="1066"/>
                </a:cubicBezTo>
                <a:cubicBezTo>
                  <a:pt x="3112" y="1039"/>
                  <a:pt x="3112" y="1039"/>
                  <a:pt x="3112" y="1039"/>
                </a:cubicBezTo>
                <a:cubicBezTo>
                  <a:pt x="3123" y="1045"/>
                  <a:pt x="3123" y="1060"/>
                  <a:pt x="3133" y="1066"/>
                </a:cubicBezTo>
                <a:cubicBezTo>
                  <a:pt x="3144" y="1071"/>
                  <a:pt x="3154" y="1066"/>
                  <a:pt x="3165" y="1071"/>
                </a:cubicBezTo>
                <a:cubicBezTo>
                  <a:pt x="3170" y="1076"/>
                  <a:pt x="3170" y="1081"/>
                  <a:pt x="3170" y="1092"/>
                </a:cubicBezTo>
                <a:cubicBezTo>
                  <a:pt x="3181" y="1108"/>
                  <a:pt x="3191" y="1118"/>
                  <a:pt x="3207" y="1118"/>
                </a:cubicBezTo>
                <a:cubicBezTo>
                  <a:pt x="3218" y="1118"/>
                  <a:pt x="3223" y="1103"/>
                  <a:pt x="3239" y="1097"/>
                </a:cubicBezTo>
                <a:cubicBezTo>
                  <a:pt x="3244" y="1092"/>
                  <a:pt x="3249" y="1092"/>
                  <a:pt x="3249" y="1081"/>
                </a:cubicBezTo>
                <a:cubicBezTo>
                  <a:pt x="3249" y="1076"/>
                  <a:pt x="3239" y="1055"/>
                  <a:pt x="3244" y="1055"/>
                </a:cubicBezTo>
                <a:cubicBezTo>
                  <a:pt x="3260" y="1055"/>
                  <a:pt x="3255" y="1076"/>
                  <a:pt x="3260" y="1092"/>
                </a:cubicBezTo>
                <a:cubicBezTo>
                  <a:pt x="3271" y="1108"/>
                  <a:pt x="3281" y="1118"/>
                  <a:pt x="3297" y="1124"/>
                </a:cubicBezTo>
                <a:cubicBezTo>
                  <a:pt x="3307" y="1129"/>
                  <a:pt x="3302" y="1139"/>
                  <a:pt x="3307" y="1145"/>
                </a:cubicBezTo>
                <a:cubicBezTo>
                  <a:pt x="3313" y="1155"/>
                  <a:pt x="3323" y="1160"/>
                  <a:pt x="3334" y="1166"/>
                </a:cubicBezTo>
                <a:cubicBezTo>
                  <a:pt x="3344" y="1171"/>
                  <a:pt x="3350" y="1182"/>
                  <a:pt x="3360" y="1182"/>
                </a:cubicBezTo>
                <a:cubicBezTo>
                  <a:pt x="3387" y="1182"/>
                  <a:pt x="3397" y="1166"/>
                  <a:pt x="3418" y="1166"/>
                </a:cubicBezTo>
                <a:cubicBezTo>
                  <a:pt x="3429" y="1166"/>
                  <a:pt x="3439" y="1171"/>
                  <a:pt x="3450" y="1171"/>
                </a:cubicBezTo>
                <a:cubicBezTo>
                  <a:pt x="3492" y="1171"/>
                  <a:pt x="3492" y="1171"/>
                  <a:pt x="3492" y="1171"/>
                </a:cubicBezTo>
                <a:cubicBezTo>
                  <a:pt x="3508" y="1171"/>
                  <a:pt x="3518" y="1182"/>
                  <a:pt x="3529" y="1192"/>
                </a:cubicBezTo>
                <a:cubicBezTo>
                  <a:pt x="3545" y="1197"/>
                  <a:pt x="3555" y="1208"/>
                  <a:pt x="3555" y="1224"/>
                </a:cubicBezTo>
                <a:cubicBezTo>
                  <a:pt x="3555" y="1240"/>
                  <a:pt x="3550" y="1250"/>
                  <a:pt x="3550" y="1266"/>
                </a:cubicBezTo>
                <a:cubicBezTo>
                  <a:pt x="3550" y="1287"/>
                  <a:pt x="3550" y="1298"/>
                  <a:pt x="3555" y="1319"/>
                </a:cubicBezTo>
                <a:cubicBezTo>
                  <a:pt x="3555" y="1319"/>
                  <a:pt x="3555" y="1319"/>
                  <a:pt x="3561" y="1319"/>
                </a:cubicBezTo>
                <a:lnTo>
                  <a:pt x="3561" y="1319"/>
                </a:lnTo>
                <a:lnTo>
                  <a:pt x="3561" y="1319"/>
                </a:lnTo>
                <a:cubicBezTo>
                  <a:pt x="3555" y="1335"/>
                  <a:pt x="3550" y="1340"/>
                  <a:pt x="3539" y="1350"/>
                </a:cubicBezTo>
                <a:cubicBezTo>
                  <a:pt x="3539" y="1356"/>
                  <a:pt x="3539" y="1361"/>
                  <a:pt x="3534" y="1361"/>
                </a:cubicBezTo>
                <a:cubicBezTo>
                  <a:pt x="3524" y="1366"/>
                  <a:pt x="3518" y="1361"/>
                  <a:pt x="3513" y="1366"/>
                </a:cubicBezTo>
                <a:cubicBezTo>
                  <a:pt x="3508" y="1371"/>
                  <a:pt x="3508" y="1371"/>
                  <a:pt x="3508" y="1377"/>
                </a:cubicBezTo>
                <a:cubicBezTo>
                  <a:pt x="3497" y="1382"/>
                  <a:pt x="3492" y="1387"/>
                  <a:pt x="3492" y="1393"/>
                </a:cubicBezTo>
                <a:cubicBezTo>
                  <a:pt x="3492" y="1403"/>
                  <a:pt x="3492" y="1408"/>
                  <a:pt x="3487" y="1414"/>
                </a:cubicBezTo>
                <a:cubicBezTo>
                  <a:pt x="3476" y="1414"/>
                  <a:pt x="3471" y="1414"/>
                  <a:pt x="3466" y="1419"/>
                </a:cubicBezTo>
                <a:cubicBezTo>
                  <a:pt x="3466" y="1419"/>
                  <a:pt x="3466" y="1419"/>
                  <a:pt x="3466" y="1424"/>
                </a:cubicBezTo>
                <a:cubicBezTo>
                  <a:pt x="3466" y="1435"/>
                  <a:pt x="3455" y="1435"/>
                  <a:pt x="3445" y="1440"/>
                </a:cubicBezTo>
                <a:cubicBezTo>
                  <a:pt x="3439" y="1445"/>
                  <a:pt x="3439" y="1451"/>
                  <a:pt x="3439" y="1461"/>
                </a:cubicBezTo>
                <a:cubicBezTo>
                  <a:pt x="3439" y="1472"/>
                  <a:pt x="3445" y="1477"/>
                  <a:pt x="3445" y="1488"/>
                </a:cubicBezTo>
                <a:cubicBezTo>
                  <a:pt x="3450" y="1503"/>
                  <a:pt x="3455" y="1514"/>
                  <a:pt x="3460" y="1530"/>
                </a:cubicBezTo>
                <a:cubicBezTo>
                  <a:pt x="3455" y="1535"/>
                  <a:pt x="3450" y="1535"/>
                  <a:pt x="3445" y="1535"/>
                </a:cubicBezTo>
                <a:cubicBezTo>
                  <a:pt x="3434" y="1535"/>
                  <a:pt x="3429" y="1535"/>
                  <a:pt x="3423" y="1535"/>
                </a:cubicBezTo>
                <a:cubicBezTo>
                  <a:pt x="3418" y="1535"/>
                  <a:pt x="3413" y="1540"/>
                  <a:pt x="3408" y="1546"/>
                </a:cubicBezTo>
                <a:cubicBezTo>
                  <a:pt x="3397" y="1551"/>
                  <a:pt x="3392" y="1551"/>
                  <a:pt x="3387" y="1556"/>
                </a:cubicBezTo>
                <a:cubicBezTo>
                  <a:pt x="3381" y="1561"/>
                  <a:pt x="3376" y="1567"/>
                  <a:pt x="3371" y="1572"/>
                </a:cubicBezTo>
                <a:cubicBezTo>
                  <a:pt x="3360" y="1577"/>
                  <a:pt x="3355" y="1577"/>
                  <a:pt x="3344" y="1577"/>
                </a:cubicBezTo>
                <a:cubicBezTo>
                  <a:pt x="3323" y="1577"/>
                  <a:pt x="3318" y="1572"/>
                  <a:pt x="3302" y="1567"/>
                </a:cubicBezTo>
                <a:cubicBezTo>
                  <a:pt x="3297" y="1567"/>
                  <a:pt x="3292" y="1561"/>
                  <a:pt x="3286" y="1561"/>
                </a:cubicBezTo>
                <a:cubicBezTo>
                  <a:pt x="3265" y="1561"/>
                  <a:pt x="3265" y="1561"/>
                  <a:pt x="3265" y="1561"/>
                </a:cubicBezTo>
                <a:cubicBezTo>
                  <a:pt x="3249" y="1561"/>
                  <a:pt x="3244" y="1551"/>
                  <a:pt x="3239" y="1540"/>
                </a:cubicBezTo>
                <a:cubicBezTo>
                  <a:pt x="3228" y="1525"/>
                  <a:pt x="3212" y="1530"/>
                  <a:pt x="3202" y="1525"/>
                </a:cubicBezTo>
                <a:cubicBezTo>
                  <a:pt x="3197" y="1525"/>
                  <a:pt x="3197" y="1525"/>
                  <a:pt x="3197" y="1519"/>
                </a:cubicBezTo>
                <a:cubicBezTo>
                  <a:pt x="3186" y="1514"/>
                  <a:pt x="3181" y="1503"/>
                  <a:pt x="3170" y="1498"/>
                </a:cubicBezTo>
                <a:cubicBezTo>
                  <a:pt x="3165" y="1493"/>
                  <a:pt x="3154" y="1488"/>
                  <a:pt x="3149" y="1482"/>
                </a:cubicBezTo>
                <a:cubicBezTo>
                  <a:pt x="3144" y="1477"/>
                  <a:pt x="3144" y="1472"/>
                  <a:pt x="3144" y="1466"/>
                </a:cubicBezTo>
                <a:lnTo>
                  <a:pt x="3139" y="1461"/>
                </a:lnTo>
                <a:cubicBezTo>
                  <a:pt x="3123" y="1461"/>
                  <a:pt x="3117" y="1472"/>
                  <a:pt x="3107" y="1477"/>
                </a:cubicBezTo>
                <a:cubicBezTo>
                  <a:pt x="3102" y="1477"/>
                  <a:pt x="3096" y="1477"/>
                  <a:pt x="3096" y="1482"/>
                </a:cubicBezTo>
                <a:cubicBezTo>
                  <a:pt x="3081" y="1488"/>
                  <a:pt x="3075" y="1488"/>
                  <a:pt x="3065" y="1488"/>
                </a:cubicBezTo>
                <a:cubicBezTo>
                  <a:pt x="3065" y="1514"/>
                  <a:pt x="3075" y="1519"/>
                  <a:pt x="3086" y="1546"/>
                </a:cubicBezTo>
                <a:cubicBezTo>
                  <a:pt x="3081" y="1546"/>
                  <a:pt x="3081" y="1546"/>
                  <a:pt x="3081" y="1546"/>
                </a:cubicBezTo>
                <a:cubicBezTo>
                  <a:pt x="3075" y="1540"/>
                  <a:pt x="3070" y="1540"/>
                  <a:pt x="3065" y="1540"/>
                </a:cubicBezTo>
                <a:cubicBezTo>
                  <a:pt x="3054" y="1540"/>
                  <a:pt x="3049" y="1540"/>
                  <a:pt x="3038" y="1546"/>
                </a:cubicBezTo>
                <a:cubicBezTo>
                  <a:pt x="3028" y="1551"/>
                  <a:pt x="3023" y="1556"/>
                  <a:pt x="3012" y="1556"/>
                </a:cubicBezTo>
                <a:cubicBezTo>
                  <a:pt x="3002" y="1556"/>
                  <a:pt x="2996" y="1551"/>
                  <a:pt x="2991" y="1546"/>
                </a:cubicBezTo>
                <a:cubicBezTo>
                  <a:pt x="2991" y="1546"/>
                  <a:pt x="2991" y="1546"/>
                  <a:pt x="2986" y="1546"/>
                </a:cubicBezTo>
                <a:cubicBezTo>
                  <a:pt x="2980" y="1540"/>
                  <a:pt x="2975" y="1546"/>
                  <a:pt x="2965" y="1540"/>
                </a:cubicBezTo>
                <a:cubicBezTo>
                  <a:pt x="2959" y="1535"/>
                  <a:pt x="2959" y="1530"/>
                  <a:pt x="2949" y="1519"/>
                </a:cubicBezTo>
                <a:cubicBezTo>
                  <a:pt x="2943" y="1514"/>
                  <a:pt x="2933" y="1509"/>
                  <a:pt x="2928" y="1498"/>
                </a:cubicBezTo>
                <a:cubicBezTo>
                  <a:pt x="2922" y="1493"/>
                  <a:pt x="2922" y="1482"/>
                  <a:pt x="2912" y="1477"/>
                </a:cubicBezTo>
                <a:cubicBezTo>
                  <a:pt x="2906" y="1477"/>
                  <a:pt x="2906" y="1477"/>
                  <a:pt x="2906" y="1477"/>
                </a:cubicBezTo>
                <a:cubicBezTo>
                  <a:pt x="2912" y="1477"/>
                  <a:pt x="2912" y="1477"/>
                  <a:pt x="2912" y="1477"/>
                </a:cubicBezTo>
                <a:cubicBezTo>
                  <a:pt x="2901" y="1472"/>
                  <a:pt x="2896" y="1472"/>
                  <a:pt x="2891" y="1461"/>
                </a:cubicBezTo>
                <a:cubicBezTo>
                  <a:pt x="2880" y="1456"/>
                  <a:pt x="2875" y="1445"/>
                  <a:pt x="2864" y="1445"/>
                </a:cubicBezTo>
                <a:cubicBezTo>
                  <a:pt x="2849" y="1445"/>
                  <a:pt x="2843" y="1456"/>
                  <a:pt x="2833" y="1461"/>
                </a:cubicBezTo>
                <a:cubicBezTo>
                  <a:pt x="2827" y="1461"/>
                  <a:pt x="2822" y="1466"/>
                  <a:pt x="2812" y="1466"/>
                </a:cubicBezTo>
                <a:cubicBezTo>
                  <a:pt x="2796" y="1477"/>
                  <a:pt x="2785" y="1482"/>
                  <a:pt x="2764" y="1482"/>
                </a:cubicBezTo>
                <a:cubicBezTo>
                  <a:pt x="2754" y="1482"/>
                  <a:pt x="2748" y="1482"/>
                  <a:pt x="2738" y="1482"/>
                </a:cubicBezTo>
                <a:cubicBezTo>
                  <a:pt x="2727" y="1482"/>
                  <a:pt x="2722" y="1488"/>
                  <a:pt x="2717" y="1493"/>
                </a:cubicBezTo>
                <a:cubicBezTo>
                  <a:pt x="2706" y="1498"/>
                  <a:pt x="2695" y="1493"/>
                  <a:pt x="2685" y="1498"/>
                </a:cubicBezTo>
                <a:cubicBezTo>
                  <a:pt x="2674" y="1509"/>
                  <a:pt x="2669" y="1519"/>
                  <a:pt x="2664" y="1530"/>
                </a:cubicBezTo>
                <a:cubicBezTo>
                  <a:pt x="2653" y="1540"/>
                  <a:pt x="2643" y="1551"/>
                  <a:pt x="2643" y="1567"/>
                </a:cubicBezTo>
                <a:cubicBezTo>
                  <a:pt x="2643" y="1577"/>
                  <a:pt x="2648" y="1588"/>
                  <a:pt x="2648" y="1598"/>
                </a:cubicBezTo>
                <a:cubicBezTo>
                  <a:pt x="2648" y="1604"/>
                  <a:pt x="2653" y="1604"/>
                  <a:pt x="2653" y="1609"/>
                </a:cubicBezTo>
                <a:cubicBezTo>
                  <a:pt x="2653" y="1614"/>
                  <a:pt x="2653" y="1614"/>
                  <a:pt x="2653" y="1614"/>
                </a:cubicBezTo>
                <a:cubicBezTo>
                  <a:pt x="2648" y="1619"/>
                  <a:pt x="2643" y="1619"/>
                  <a:pt x="2638" y="1619"/>
                </a:cubicBezTo>
                <a:cubicBezTo>
                  <a:pt x="2632" y="1619"/>
                  <a:pt x="2627" y="1614"/>
                  <a:pt x="2622" y="1614"/>
                </a:cubicBezTo>
                <a:cubicBezTo>
                  <a:pt x="2617" y="1609"/>
                  <a:pt x="2617" y="1604"/>
                  <a:pt x="2617" y="1604"/>
                </a:cubicBezTo>
                <a:cubicBezTo>
                  <a:pt x="2611" y="1598"/>
                  <a:pt x="2606" y="1598"/>
                  <a:pt x="2601" y="1593"/>
                </a:cubicBezTo>
                <a:cubicBezTo>
                  <a:pt x="2595" y="1588"/>
                  <a:pt x="2590" y="1588"/>
                  <a:pt x="2585" y="1588"/>
                </a:cubicBezTo>
                <a:cubicBezTo>
                  <a:pt x="2569" y="1588"/>
                  <a:pt x="2558" y="1598"/>
                  <a:pt x="2543" y="1598"/>
                </a:cubicBezTo>
                <a:cubicBezTo>
                  <a:pt x="2532" y="1598"/>
                  <a:pt x="2527" y="1588"/>
                  <a:pt x="2521" y="1582"/>
                </a:cubicBezTo>
                <a:cubicBezTo>
                  <a:pt x="2516" y="1577"/>
                  <a:pt x="2511" y="1572"/>
                  <a:pt x="2506" y="1567"/>
                </a:cubicBezTo>
                <a:cubicBezTo>
                  <a:pt x="2495" y="1561"/>
                  <a:pt x="2495" y="1556"/>
                  <a:pt x="2490" y="1551"/>
                </a:cubicBezTo>
                <a:cubicBezTo>
                  <a:pt x="2485" y="1546"/>
                  <a:pt x="2479" y="1540"/>
                  <a:pt x="2474" y="1535"/>
                </a:cubicBezTo>
                <a:cubicBezTo>
                  <a:pt x="2474" y="1535"/>
                  <a:pt x="2474" y="1535"/>
                  <a:pt x="2469" y="1530"/>
                </a:cubicBezTo>
                <a:cubicBezTo>
                  <a:pt x="2469" y="1530"/>
                  <a:pt x="2469" y="1525"/>
                  <a:pt x="2463" y="1525"/>
                </a:cubicBezTo>
                <a:lnTo>
                  <a:pt x="2458" y="1530"/>
                </a:lnTo>
                <a:cubicBezTo>
                  <a:pt x="2448" y="1540"/>
                  <a:pt x="2442" y="1540"/>
                  <a:pt x="2437" y="1546"/>
                </a:cubicBezTo>
                <a:cubicBezTo>
                  <a:pt x="2421" y="1556"/>
                  <a:pt x="2411" y="1561"/>
                  <a:pt x="2395" y="1567"/>
                </a:cubicBezTo>
                <a:lnTo>
                  <a:pt x="2395" y="1567"/>
                </a:lnTo>
                <a:cubicBezTo>
                  <a:pt x="2390" y="1556"/>
                  <a:pt x="2384" y="1551"/>
                  <a:pt x="2379" y="1535"/>
                </a:cubicBezTo>
                <a:cubicBezTo>
                  <a:pt x="2374" y="1525"/>
                  <a:pt x="2358" y="1525"/>
                  <a:pt x="2353" y="1509"/>
                </a:cubicBezTo>
                <a:cubicBezTo>
                  <a:pt x="2353" y="1498"/>
                  <a:pt x="2353" y="1488"/>
                  <a:pt x="2342" y="1477"/>
                </a:cubicBezTo>
                <a:cubicBezTo>
                  <a:pt x="2337" y="1477"/>
                  <a:pt x="2332" y="1472"/>
                  <a:pt x="2326" y="1466"/>
                </a:cubicBezTo>
                <a:cubicBezTo>
                  <a:pt x="2321" y="1466"/>
                  <a:pt x="2316" y="1461"/>
                  <a:pt x="2316" y="1456"/>
                </a:cubicBezTo>
                <a:cubicBezTo>
                  <a:pt x="2316" y="1451"/>
                  <a:pt x="2326" y="1445"/>
                  <a:pt x="2326" y="1435"/>
                </a:cubicBezTo>
                <a:cubicBezTo>
                  <a:pt x="2332" y="1430"/>
                  <a:pt x="2337" y="1424"/>
                  <a:pt x="2337" y="1414"/>
                </a:cubicBezTo>
                <a:cubicBezTo>
                  <a:pt x="2347" y="1408"/>
                  <a:pt x="2353" y="1403"/>
                  <a:pt x="2353" y="1393"/>
                </a:cubicBezTo>
                <a:cubicBezTo>
                  <a:pt x="2358" y="1377"/>
                  <a:pt x="2363" y="1371"/>
                  <a:pt x="2369" y="1356"/>
                </a:cubicBezTo>
                <a:cubicBezTo>
                  <a:pt x="2369" y="1356"/>
                  <a:pt x="2369" y="1350"/>
                  <a:pt x="2374" y="1345"/>
                </a:cubicBezTo>
                <a:cubicBezTo>
                  <a:pt x="2374" y="1340"/>
                  <a:pt x="2379" y="1340"/>
                  <a:pt x="2379" y="1329"/>
                </a:cubicBezTo>
                <a:lnTo>
                  <a:pt x="2374" y="1329"/>
                </a:lnTo>
                <a:cubicBezTo>
                  <a:pt x="2358" y="1329"/>
                  <a:pt x="2353" y="1329"/>
                  <a:pt x="2342" y="1329"/>
                </a:cubicBezTo>
                <a:cubicBezTo>
                  <a:pt x="2279" y="1329"/>
                  <a:pt x="2279" y="1329"/>
                  <a:pt x="2279" y="1329"/>
                </a:cubicBezTo>
                <a:cubicBezTo>
                  <a:pt x="2263" y="1329"/>
                  <a:pt x="2252" y="1335"/>
                  <a:pt x="2231" y="1340"/>
                </a:cubicBezTo>
                <a:cubicBezTo>
                  <a:pt x="2226" y="1340"/>
                  <a:pt x="2221" y="1345"/>
                  <a:pt x="2216" y="1345"/>
                </a:cubicBezTo>
                <a:cubicBezTo>
                  <a:pt x="2200" y="1345"/>
                  <a:pt x="2189" y="1340"/>
                  <a:pt x="2184" y="1329"/>
                </a:cubicBezTo>
                <a:cubicBezTo>
                  <a:pt x="2179" y="1319"/>
                  <a:pt x="2173" y="1314"/>
                  <a:pt x="2168" y="1314"/>
                </a:cubicBezTo>
                <a:cubicBezTo>
                  <a:pt x="2163" y="1314"/>
                  <a:pt x="2158" y="1314"/>
                  <a:pt x="2158" y="1319"/>
                </a:cubicBezTo>
                <a:cubicBezTo>
                  <a:pt x="2147" y="1329"/>
                  <a:pt x="2147" y="1335"/>
                  <a:pt x="2136" y="1340"/>
                </a:cubicBezTo>
                <a:cubicBezTo>
                  <a:pt x="2126" y="1345"/>
                  <a:pt x="2115" y="1350"/>
                  <a:pt x="2105" y="1361"/>
                </a:cubicBezTo>
                <a:cubicBezTo>
                  <a:pt x="2089" y="1366"/>
                  <a:pt x="2084" y="1377"/>
                  <a:pt x="2068" y="1387"/>
                </a:cubicBezTo>
                <a:cubicBezTo>
                  <a:pt x="2057" y="1398"/>
                  <a:pt x="2057" y="1414"/>
                  <a:pt x="2041" y="1414"/>
                </a:cubicBezTo>
                <a:cubicBezTo>
                  <a:pt x="2031" y="1414"/>
                  <a:pt x="2026" y="1414"/>
                  <a:pt x="2015" y="1408"/>
                </a:cubicBezTo>
                <a:cubicBezTo>
                  <a:pt x="2005" y="1403"/>
                  <a:pt x="1994" y="1403"/>
                  <a:pt x="1989" y="1393"/>
                </a:cubicBezTo>
                <a:cubicBezTo>
                  <a:pt x="1984" y="1393"/>
                  <a:pt x="1984" y="1393"/>
                  <a:pt x="1984" y="1393"/>
                </a:cubicBezTo>
                <a:cubicBezTo>
                  <a:pt x="1984" y="1414"/>
                  <a:pt x="1984" y="1414"/>
                  <a:pt x="1984" y="1414"/>
                </a:cubicBezTo>
                <a:cubicBezTo>
                  <a:pt x="1994" y="1466"/>
                  <a:pt x="1994" y="1466"/>
                  <a:pt x="1994" y="1466"/>
                </a:cubicBezTo>
                <a:cubicBezTo>
                  <a:pt x="1989" y="1482"/>
                  <a:pt x="1978" y="1488"/>
                  <a:pt x="1968" y="1498"/>
                </a:cubicBezTo>
                <a:cubicBezTo>
                  <a:pt x="1962" y="1503"/>
                  <a:pt x="1957" y="1509"/>
                  <a:pt x="1952" y="1514"/>
                </a:cubicBezTo>
                <a:cubicBezTo>
                  <a:pt x="1947" y="1519"/>
                  <a:pt x="1941" y="1519"/>
                  <a:pt x="1936" y="1525"/>
                </a:cubicBezTo>
                <a:cubicBezTo>
                  <a:pt x="1920" y="1535"/>
                  <a:pt x="1915" y="1546"/>
                  <a:pt x="1899" y="1546"/>
                </a:cubicBezTo>
                <a:cubicBezTo>
                  <a:pt x="1889" y="1546"/>
                  <a:pt x="1883" y="1540"/>
                  <a:pt x="1873" y="1540"/>
                </a:cubicBezTo>
                <a:cubicBezTo>
                  <a:pt x="1862" y="1540"/>
                  <a:pt x="1857" y="1546"/>
                  <a:pt x="1852" y="1546"/>
                </a:cubicBezTo>
                <a:cubicBezTo>
                  <a:pt x="1841" y="1551"/>
                  <a:pt x="1836" y="1551"/>
                  <a:pt x="1825" y="1551"/>
                </a:cubicBezTo>
                <a:cubicBezTo>
                  <a:pt x="1809" y="1551"/>
                  <a:pt x="1799" y="1551"/>
                  <a:pt x="1794" y="1540"/>
                </a:cubicBezTo>
                <a:cubicBezTo>
                  <a:pt x="1788" y="1535"/>
                  <a:pt x="1783" y="1530"/>
                  <a:pt x="1778" y="1530"/>
                </a:cubicBezTo>
                <a:cubicBezTo>
                  <a:pt x="1773" y="1525"/>
                  <a:pt x="1773" y="1525"/>
                  <a:pt x="1767" y="1525"/>
                </a:cubicBezTo>
                <a:cubicBezTo>
                  <a:pt x="1757" y="1525"/>
                  <a:pt x="1757" y="1525"/>
                  <a:pt x="1746" y="1530"/>
                </a:cubicBezTo>
                <a:cubicBezTo>
                  <a:pt x="1736" y="1530"/>
                  <a:pt x="1730" y="1535"/>
                  <a:pt x="1725" y="1535"/>
                </a:cubicBezTo>
                <a:cubicBezTo>
                  <a:pt x="1688" y="1551"/>
                  <a:pt x="1672" y="1561"/>
                  <a:pt x="1635" y="1572"/>
                </a:cubicBezTo>
                <a:cubicBezTo>
                  <a:pt x="1625" y="1577"/>
                  <a:pt x="1619" y="1577"/>
                  <a:pt x="1609" y="1582"/>
                </a:cubicBezTo>
                <a:cubicBezTo>
                  <a:pt x="1604" y="1588"/>
                  <a:pt x="1598" y="1593"/>
                  <a:pt x="1588" y="1593"/>
                </a:cubicBezTo>
                <a:cubicBezTo>
                  <a:pt x="1577" y="1598"/>
                  <a:pt x="1567" y="1598"/>
                  <a:pt x="1551" y="1598"/>
                </a:cubicBezTo>
                <a:cubicBezTo>
                  <a:pt x="1540" y="1598"/>
                  <a:pt x="1530" y="1598"/>
                  <a:pt x="1519" y="1588"/>
                </a:cubicBezTo>
                <a:cubicBezTo>
                  <a:pt x="1514" y="1582"/>
                  <a:pt x="1514" y="1577"/>
                  <a:pt x="1509" y="1572"/>
                </a:cubicBezTo>
                <a:cubicBezTo>
                  <a:pt x="1504" y="1567"/>
                  <a:pt x="1498" y="1561"/>
                  <a:pt x="1493" y="1546"/>
                </a:cubicBezTo>
                <a:cubicBezTo>
                  <a:pt x="1488" y="1540"/>
                  <a:pt x="1482" y="1530"/>
                  <a:pt x="1477" y="1525"/>
                </a:cubicBezTo>
                <a:cubicBezTo>
                  <a:pt x="1467" y="1514"/>
                  <a:pt x="1456" y="1514"/>
                  <a:pt x="1440" y="1509"/>
                </a:cubicBezTo>
                <a:cubicBezTo>
                  <a:pt x="1440" y="1503"/>
                  <a:pt x="1435" y="1498"/>
                  <a:pt x="1435" y="1498"/>
                </a:cubicBezTo>
                <a:cubicBezTo>
                  <a:pt x="1424" y="1488"/>
                  <a:pt x="1419" y="1482"/>
                  <a:pt x="1408" y="1472"/>
                </a:cubicBezTo>
                <a:cubicBezTo>
                  <a:pt x="1403" y="1472"/>
                  <a:pt x="1403" y="1472"/>
                  <a:pt x="1398" y="1466"/>
                </a:cubicBezTo>
                <a:cubicBezTo>
                  <a:pt x="1393" y="1466"/>
                  <a:pt x="1393" y="1461"/>
                  <a:pt x="1393" y="1456"/>
                </a:cubicBezTo>
                <a:cubicBezTo>
                  <a:pt x="1393" y="1440"/>
                  <a:pt x="1398" y="1435"/>
                  <a:pt x="1408" y="1424"/>
                </a:cubicBezTo>
                <a:cubicBezTo>
                  <a:pt x="1398" y="1424"/>
                  <a:pt x="1393" y="1424"/>
                  <a:pt x="1382" y="1424"/>
                </a:cubicBezTo>
                <a:cubicBezTo>
                  <a:pt x="1372" y="1419"/>
                  <a:pt x="1366" y="1419"/>
                  <a:pt x="1351" y="1419"/>
                </a:cubicBezTo>
                <a:cubicBezTo>
                  <a:pt x="1340" y="1419"/>
                  <a:pt x="1335" y="1419"/>
                  <a:pt x="1324" y="1419"/>
                </a:cubicBezTo>
                <a:cubicBezTo>
                  <a:pt x="1324" y="1403"/>
                  <a:pt x="1329" y="1398"/>
                  <a:pt x="1329" y="1382"/>
                </a:cubicBezTo>
                <a:cubicBezTo>
                  <a:pt x="1329" y="1361"/>
                  <a:pt x="1308" y="1356"/>
                  <a:pt x="1293" y="1345"/>
                </a:cubicBezTo>
                <a:cubicBezTo>
                  <a:pt x="1293" y="1340"/>
                  <a:pt x="1293" y="1340"/>
                  <a:pt x="1287" y="1340"/>
                </a:cubicBezTo>
                <a:cubicBezTo>
                  <a:pt x="1282" y="1329"/>
                  <a:pt x="1277" y="1329"/>
                  <a:pt x="1266" y="1324"/>
                </a:cubicBezTo>
                <a:cubicBezTo>
                  <a:pt x="1256" y="1319"/>
                  <a:pt x="1250" y="1314"/>
                  <a:pt x="1245" y="1303"/>
                </a:cubicBezTo>
                <a:cubicBezTo>
                  <a:pt x="1240" y="1303"/>
                  <a:pt x="1240" y="1298"/>
                  <a:pt x="1240" y="1298"/>
                </a:cubicBezTo>
                <a:cubicBezTo>
                  <a:pt x="1229" y="1292"/>
                  <a:pt x="1224" y="1292"/>
                  <a:pt x="1213" y="1287"/>
                </a:cubicBezTo>
                <a:cubicBezTo>
                  <a:pt x="1208" y="1282"/>
                  <a:pt x="1203" y="1277"/>
                  <a:pt x="1198" y="1277"/>
                </a:cubicBezTo>
                <a:cubicBezTo>
                  <a:pt x="1192" y="1277"/>
                  <a:pt x="1192" y="1277"/>
                  <a:pt x="1192" y="1277"/>
                </a:cubicBezTo>
                <a:cubicBezTo>
                  <a:pt x="1192" y="1282"/>
                  <a:pt x="1192" y="1282"/>
                  <a:pt x="1192" y="1282"/>
                </a:cubicBezTo>
                <a:cubicBezTo>
                  <a:pt x="1198" y="1292"/>
                  <a:pt x="1198" y="1303"/>
                  <a:pt x="1203" y="1314"/>
                </a:cubicBezTo>
                <a:cubicBezTo>
                  <a:pt x="1203" y="1324"/>
                  <a:pt x="1208" y="1329"/>
                  <a:pt x="1208" y="1340"/>
                </a:cubicBezTo>
                <a:cubicBezTo>
                  <a:pt x="1208" y="1350"/>
                  <a:pt x="1198" y="1356"/>
                  <a:pt x="1187" y="1366"/>
                </a:cubicBezTo>
                <a:cubicBezTo>
                  <a:pt x="1171" y="1377"/>
                  <a:pt x="1171" y="1387"/>
                  <a:pt x="1155" y="1398"/>
                </a:cubicBezTo>
                <a:cubicBezTo>
                  <a:pt x="1150" y="1408"/>
                  <a:pt x="1140" y="1408"/>
                  <a:pt x="1124" y="1414"/>
                </a:cubicBezTo>
                <a:cubicBezTo>
                  <a:pt x="1119" y="1414"/>
                  <a:pt x="1119" y="1419"/>
                  <a:pt x="1119" y="1424"/>
                </a:cubicBezTo>
                <a:cubicBezTo>
                  <a:pt x="1119" y="1430"/>
                  <a:pt x="1113" y="1430"/>
                  <a:pt x="1113" y="1435"/>
                </a:cubicBezTo>
                <a:cubicBezTo>
                  <a:pt x="1108" y="1435"/>
                  <a:pt x="1103" y="1435"/>
                  <a:pt x="1103" y="1440"/>
                </a:cubicBezTo>
                <a:cubicBezTo>
                  <a:pt x="1103" y="1461"/>
                  <a:pt x="1113" y="1472"/>
                  <a:pt x="1129" y="1477"/>
                </a:cubicBezTo>
                <a:cubicBezTo>
                  <a:pt x="1129" y="1482"/>
                  <a:pt x="1129" y="1482"/>
                  <a:pt x="1129" y="1493"/>
                </a:cubicBezTo>
                <a:cubicBezTo>
                  <a:pt x="1129" y="1498"/>
                  <a:pt x="1134" y="1503"/>
                  <a:pt x="1134" y="1514"/>
                </a:cubicBezTo>
                <a:cubicBezTo>
                  <a:pt x="1134" y="1519"/>
                  <a:pt x="1134" y="1525"/>
                  <a:pt x="1129" y="1530"/>
                </a:cubicBezTo>
                <a:cubicBezTo>
                  <a:pt x="1129" y="1535"/>
                  <a:pt x="1129" y="1540"/>
                  <a:pt x="1124" y="1551"/>
                </a:cubicBezTo>
                <a:cubicBezTo>
                  <a:pt x="1124" y="1561"/>
                  <a:pt x="1124" y="1572"/>
                  <a:pt x="1119" y="1582"/>
                </a:cubicBezTo>
                <a:cubicBezTo>
                  <a:pt x="1113" y="1582"/>
                  <a:pt x="1113" y="1593"/>
                  <a:pt x="1113" y="1593"/>
                </a:cubicBezTo>
                <a:cubicBezTo>
                  <a:pt x="1108" y="1593"/>
                  <a:pt x="1108" y="1588"/>
                  <a:pt x="1108" y="1588"/>
                </a:cubicBezTo>
                <a:cubicBezTo>
                  <a:pt x="1108" y="1582"/>
                  <a:pt x="1108" y="1582"/>
                  <a:pt x="1108" y="1577"/>
                </a:cubicBezTo>
                <a:cubicBezTo>
                  <a:pt x="1108" y="1577"/>
                  <a:pt x="1113" y="1572"/>
                  <a:pt x="1113" y="1567"/>
                </a:cubicBezTo>
                <a:cubicBezTo>
                  <a:pt x="1113" y="1561"/>
                  <a:pt x="1108" y="1556"/>
                  <a:pt x="1103" y="1556"/>
                </a:cubicBezTo>
                <a:cubicBezTo>
                  <a:pt x="1097" y="1556"/>
                  <a:pt x="1092" y="1556"/>
                  <a:pt x="1087" y="1556"/>
                </a:cubicBezTo>
                <a:cubicBezTo>
                  <a:pt x="1076" y="1556"/>
                  <a:pt x="1071" y="1551"/>
                  <a:pt x="1066" y="1551"/>
                </a:cubicBezTo>
                <a:cubicBezTo>
                  <a:pt x="1055" y="1546"/>
                  <a:pt x="1050" y="1546"/>
                  <a:pt x="1039" y="1540"/>
                </a:cubicBezTo>
                <a:cubicBezTo>
                  <a:pt x="1029" y="1535"/>
                  <a:pt x="1023" y="1530"/>
                  <a:pt x="1008" y="1530"/>
                </a:cubicBezTo>
                <a:cubicBezTo>
                  <a:pt x="997" y="1530"/>
                  <a:pt x="997" y="1535"/>
                  <a:pt x="987" y="1535"/>
                </a:cubicBezTo>
                <a:cubicBezTo>
                  <a:pt x="987" y="1535"/>
                  <a:pt x="987" y="1530"/>
                  <a:pt x="981" y="1530"/>
                </a:cubicBezTo>
                <a:close/>
              </a:path>
            </a:pathLst>
          </a:custGeom>
          <a:solidFill>
            <a:srgbClr val="8F8F8F"/>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5" name="Google Shape;715;p38"/>
          <p:cNvSpPr/>
          <p:nvPr/>
        </p:nvSpPr>
        <p:spPr>
          <a:xfrm>
            <a:off x="8562168" y="3715654"/>
            <a:ext cx="1365160" cy="902269"/>
          </a:xfrm>
          <a:custGeom>
            <a:rect b="b" l="l" r="r" t="t"/>
            <a:pathLst>
              <a:path extrusionOk="0" h="1846" w="2796">
                <a:moveTo>
                  <a:pt x="728" y="137"/>
                </a:moveTo>
                <a:lnTo>
                  <a:pt x="728" y="137"/>
                </a:lnTo>
                <a:cubicBezTo>
                  <a:pt x="738" y="137"/>
                  <a:pt x="749" y="142"/>
                  <a:pt x="765" y="152"/>
                </a:cubicBezTo>
                <a:cubicBezTo>
                  <a:pt x="775" y="163"/>
                  <a:pt x="775" y="184"/>
                  <a:pt x="791" y="184"/>
                </a:cubicBezTo>
                <a:cubicBezTo>
                  <a:pt x="812" y="184"/>
                  <a:pt x="823" y="163"/>
                  <a:pt x="849" y="158"/>
                </a:cubicBezTo>
                <a:cubicBezTo>
                  <a:pt x="838" y="184"/>
                  <a:pt x="807" y="179"/>
                  <a:pt x="807" y="200"/>
                </a:cubicBezTo>
                <a:cubicBezTo>
                  <a:pt x="807" y="216"/>
                  <a:pt x="807" y="232"/>
                  <a:pt x="823" y="232"/>
                </a:cubicBezTo>
                <a:cubicBezTo>
                  <a:pt x="828" y="232"/>
                  <a:pt x="833" y="232"/>
                  <a:pt x="838" y="232"/>
                </a:cubicBezTo>
                <a:cubicBezTo>
                  <a:pt x="838" y="242"/>
                  <a:pt x="838" y="258"/>
                  <a:pt x="849" y="263"/>
                </a:cubicBezTo>
                <a:cubicBezTo>
                  <a:pt x="859" y="247"/>
                  <a:pt x="865" y="232"/>
                  <a:pt x="881" y="232"/>
                </a:cubicBezTo>
                <a:cubicBezTo>
                  <a:pt x="896" y="232"/>
                  <a:pt x="896" y="247"/>
                  <a:pt x="902" y="258"/>
                </a:cubicBezTo>
                <a:cubicBezTo>
                  <a:pt x="912" y="263"/>
                  <a:pt x="918" y="258"/>
                  <a:pt x="923" y="263"/>
                </a:cubicBezTo>
                <a:cubicBezTo>
                  <a:pt x="944" y="268"/>
                  <a:pt x="970" y="274"/>
                  <a:pt x="970" y="295"/>
                </a:cubicBezTo>
                <a:cubicBezTo>
                  <a:pt x="970" y="353"/>
                  <a:pt x="881" y="353"/>
                  <a:pt x="881" y="411"/>
                </a:cubicBezTo>
                <a:cubicBezTo>
                  <a:pt x="881" y="427"/>
                  <a:pt x="881" y="443"/>
                  <a:pt x="896" y="458"/>
                </a:cubicBezTo>
                <a:cubicBezTo>
                  <a:pt x="928" y="479"/>
                  <a:pt x="954" y="474"/>
                  <a:pt x="991" y="485"/>
                </a:cubicBezTo>
                <a:cubicBezTo>
                  <a:pt x="997" y="490"/>
                  <a:pt x="986" y="464"/>
                  <a:pt x="986" y="453"/>
                </a:cubicBezTo>
                <a:cubicBezTo>
                  <a:pt x="986" y="437"/>
                  <a:pt x="986" y="437"/>
                  <a:pt x="986" y="437"/>
                </a:cubicBezTo>
                <a:cubicBezTo>
                  <a:pt x="991" y="437"/>
                  <a:pt x="991" y="437"/>
                  <a:pt x="991" y="437"/>
                </a:cubicBezTo>
                <a:cubicBezTo>
                  <a:pt x="1018" y="474"/>
                  <a:pt x="1044" y="490"/>
                  <a:pt x="1086" y="490"/>
                </a:cubicBezTo>
                <a:cubicBezTo>
                  <a:pt x="1107" y="490"/>
                  <a:pt x="1118" y="479"/>
                  <a:pt x="1123" y="458"/>
                </a:cubicBezTo>
                <a:cubicBezTo>
                  <a:pt x="1097" y="453"/>
                  <a:pt x="1065" y="448"/>
                  <a:pt x="1065" y="421"/>
                </a:cubicBezTo>
                <a:cubicBezTo>
                  <a:pt x="1065" y="416"/>
                  <a:pt x="1070" y="416"/>
                  <a:pt x="1070" y="416"/>
                </a:cubicBezTo>
                <a:cubicBezTo>
                  <a:pt x="1086" y="416"/>
                  <a:pt x="1086" y="416"/>
                  <a:pt x="1086" y="416"/>
                </a:cubicBezTo>
                <a:cubicBezTo>
                  <a:pt x="1102" y="416"/>
                  <a:pt x="1113" y="432"/>
                  <a:pt x="1129" y="432"/>
                </a:cubicBezTo>
                <a:cubicBezTo>
                  <a:pt x="1144" y="432"/>
                  <a:pt x="1150" y="427"/>
                  <a:pt x="1165" y="427"/>
                </a:cubicBezTo>
                <a:cubicBezTo>
                  <a:pt x="1197" y="427"/>
                  <a:pt x="1197" y="427"/>
                  <a:pt x="1197" y="427"/>
                </a:cubicBezTo>
                <a:cubicBezTo>
                  <a:pt x="1208" y="427"/>
                  <a:pt x="1213" y="432"/>
                  <a:pt x="1218" y="432"/>
                </a:cubicBezTo>
                <a:cubicBezTo>
                  <a:pt x="1234" y="432"/>
                  <a:pt x="1245" y="421"/>
                  <a:pt x="1260" y="421"/>
                </a:cubicBezTo>
                <a:cubicBezTo>
                  <a:pt x="1271" y="421"/>
                  <a:pt x="1271" y="432"/>
                  <a:pt x="1276" y="443"/>
                </a:cubicBezTo>
                <a:cubicBezTo>
                  <a:pt x="1287" y="453"/>
                  <a:pt x="1297" y="464"/>
                  <a:pt x="1297" y="479"/>
                </a:cubicBezTo>
                <a:cubicBezTo>
                  <a:pt x="1297" y="490"/>
                  <a:pt x="1281" y="490"/>
                  <a:pt x="1271" y="490"/>
                </a:cubicBezTo>
                <a:cubicBezTo>
                  <a:pt x="1255" y="490"/>
                  <a:pt x="1245" y="479"/>
                  <a:pt x="1224" y="479"/>
                </a:cubicBezTo>
                <a:cubicBezTo>
                  <a:pt x="1208" y="479"/>
                  <a:pt x="1202" y="479"/>
                  <a:pt x="1187" y="479"/>
                </a:cubicBezTo>
                <a:cubicBezTo>
                  <a:pt x="1176" y="479"/>
                  <a:pt x="1171" y="469"/>
                  <a:pt x="1160" y="469"/>
                </a:cubicBezTo>
                <a:cubicBezTo>
                  <a:pt x="1144" y="469"/>
                  <a:pt x="1123" y="479"/>
                  <a:pt x="1123" y="495"/>
                </a:cubicBezTo>
                <a:cubicBezTo>
                  <a:pt x="1123" y="511"/>
                  <a:pt x="1139" y="511"/>
                  <a:pt x="1139" y="527"/>
                </a:cubicBezTo>
                <a:cubicBezTo>
                  <a:pt x="1139" y="543"/>
                  <a:pt x="1139" y="543"/>
                  <a:pt x="1139" y="543"/>
                </a:cubicBezTo>
                <a:cubicBezTo>
                  <a:pt x="1139" y="553"/>
                  <a:pt x="1144" y="564"/>
                  <a:pt x="1150" y="569"/>
                </a:cubicBezTo>
                <a:cubicBezTo>
                  <a:pt x="1160" y="569"/>
                  <a:pt x="1160" y="569"/>
                  <a:pt x="1160" y="569"/>
                </a:cubicBezTo>
                <a:cubicBezTo>
                  <a:pt x="1171" y="580"/>
                  <a:pt x="1181" y="580"/>
                  <a:pt x="1192" y="595"/>
                </a:cubicBezTo>
                <a:cubicBezTo>
                  <a:pt x="1187" y="595"/>
                  <a:pt x="1181" y="595"/>
                  <a:pt x="1176" y="595"/>
                </a:cubicBezTo>
                <a:cubicBezTo>
                  <a:pt x="1176" y="606"/>
                  <a:pt x="1171" y="617"/>
                  <a:pt x="1171" y="632"/>
                </a:cubicBezTo>
                <a:cubicBezTo>
                  <a:pt x="1171" y="659"/>
                  <a:pt x="1176" y="685"/>
                  <a:pt x="1155" y="706"/>
                </a:cubicBezTo>
                <a:cubicBezTo>
                  <a:pt x="1150" y="701"/>
                  <a:pt x="1144" y="701"/>
                  <a:pt x="1139" y="701"/>
                </a:cubicBezTo>
                <a:cubicBezTo>
                  <a:pt x="1129" y="727"/>
                  <a:pt x="1144" y="754"/>
                  <a:pt x="1129" y="780"/>
                </a:cubicBezTo>
                <a:cubicBezTo>
                  <a:pt x="1123" y="785"/>
                  <a:pt x="1113" y="791"/>
                  <a:pt x="1113" y="796"/>
                </a:cubicBezTo>
                <a:cubicBezTo>
                  <a:pt x="1107" y="812"/>
                  <a:pt x="1107" y="822"/>
                  <a:pt x="1097" y="833"/>
                </a:cubicBezTo>
                <a:cubicBezTo>
                  <a:pt x="1081" y="849"/>
                  <a:pt x="1065" y="854"/>
                  <a:pt x="1055" y="870"/>
                </a:cubicBezTo>
                <a:cubicBezTo>
                  <a:pt x="1039" y="886"/>
                  <a:pt x="1044" y="896"/>
                  <a:pt x="1028" y="907"/>
                </a:cubicBezTo>
                <a:cubicBezTo>
                  <a:pt x="1007" y="949"/>
                  <a:pt x="986" y="986"/>
                  <a:pt x="939" y="986"/>
                </a:cubicBezTo>
                <a:cubicBezTo>
                  <a:pt x="918" y="986"/>
                  <a:pt x="912" y="970"/>
                  <a:pt x="902" y="959"/>
                </a:cubicBezTo>
                <a:cubicBezTo>
                  <a:pt x="881" y="959"/>
                  <a:pt x="881" y="959"/>
                  <a:pt x="881" y="959"/>
                </a:cubicBezTo>
                <a:cubicBezTo>
                  <a:pt x="881" y="1002"/>
                  <a:pt x="844" y="1028"/>
                  <a:pt x="802" y="1044"/>
                </a:cubicBezTo>
                <a:cubicBezTo>
                  <a:pt x="754" y="1060"/>
                  <a:pt x="728" y="1075"/>
                  <a:pt x="685" y="1091"/>
                </a:cubicBezTo>
                <a:cubicBezTo>
                  <a:pt x="654" y="1107"/>
                  <a:pt x="627" y="1112"/>
                  <a:pt x="606" y="1139"/>
                </a:cubicBezTo>
                <a:cubicBezTo>
                  <a:pt x="564" y="1197"/>
                  <a:pt x="506" y="1186"/>
                  <a:pt x="459" y="1244"/>
                </a:cubicBezTo>
                <a:cubicBezTo>
                  <a:pt x="443" y="1260"/>
                  <a:pt x="448" y="1281"/>
                  <a:pt x="432" y="1302"/>
                </a:cubicBezTo>
                <a:cubicBezTo>
                  <a:pt x="422" y="1313"/>
                  <a:pt x="411" y="1308"/>
                  <a:pt x="395" y="1313"/>
                </a:cubicBezTo>
                <a:cubicBezTo>
                  <a:pt x="374" y="1323"/>
                  <a:pt x="369" y="1344"/>
                  <a:pt x="343" y="1344"/>
                </a:cubicBezTo>
                <a:cubicBezTo>
                  <a:pt x="327" y="1344"/>
                  <a:pt x="316" y="1334"/>
                  <a:pt x="300" y="1334"/>
                </a:cubicBezTo>
                <a:cubicBezTo>
                  <a:pt x="290" y="1334"/>
                  <a:pt x="285" y="1334"/>
                  <a:pt x="279" y="1339"/>
                </a:cubicBezTo>
                <a:cubicBezTo>
                  <a:pt x="285" y="1344"/>
                  <a:pt x="285" y="1350"/>
                  <a:pt x="285" y="1350"/>
                </a:cubicBezTo>
                <a:cubicBezTo>
                  <a:pt x="290" y="1350"/>
                  <a:pt x="290" y="1344"/>
                  <a:pt x="295" y="1344"/>
                </a:cubicBezTo>
                <a:cubicBezTo>
                  <a:pt x="300" y="1344"/>
                  <a:pt x="306" y="1355"/>
                  <a:pt x="306" y="1360"/>
                </a:cubicBezTo>
                <a:cubicBezTo>
                  <a:pt x="306" y="1397"/>
                  <a:pt x="300" y="1376"/>
                  <a:pt x="285" y="1376"/>
                </a:cubicBezTo>
                <a:cubicBezTo>
                  <a:pt x="242" y="1376"/>
                  <a:pt x="253" y="1460"/>
                  <a:pt x="205" y="1460"/>
                </a:cubicBezTo>
                <a:cubicBezTo>
                  <a:pt x="205" y="1487"/>
                  <a:pt x="190" y="1497"/>
                  <a:pt x="174" y="1519"/>
                </a:cubicBezTo>
                <a:cubicBezTo>
                  <a:pt x="158" y="1534"/>
                  <a:pt x="158" y="1550"/>
                  <a:pt x="148" y="1566"/>
                </a:cubicBezTo>
                <a:cubicBezTo>
                  <a:pt x="126" y="1603"/>
                  <a:pt x="111" y="1634"/>
                  <a:pt x="68" y="1650"/>
                </a:cubicBezTo>
                <a:cubicBezTo>
                  <a:pt x="47" y="1661"/>
                  <a:pt x="47" y="1677"/>
                  <a:pt x="37" y="1693"/>
                </a:cubicBezTo>
                <a:cubicBezTo>
                  <a:pt x="21" y="1708"/>
                  <a:pt x="0" y="1714"/>
                  <a:pt x="0" y="1735"/>
                </a:cubicBezTo>
                <a:cubicBezTo>
                  <a:pt x="0" y="1761"/>
                  <a:pt x="16" y="1772"/>
                  <a:pt x="21" y="1793"/>
                </a:cubicBezTo>
                <a:cubicBezTo>
                  <a:pt x="21" y="1819"/>
                  <a:pt x="26" y="1845"/>
                  <a:pt x="52" y="1845"/>
                </a:cubicBezTo>
                <a:cubicBezTo>
                  <a:pt x="68" y="1845"/>
                  <a:pt x="79" y="1835"/>
                  <a:pt x="95" y="1830"/>
                </a:cubicBezTo>
                <a:cubicBezTo>
                  <a:pt x="148" y="1819"/>
                  <a:pt x="179" y="1793"/>
                  <a:pt x="237" y="1793"/>
                </a:cubicBezTo>
                <a:cubicBezTo>
                  <a:pt x="248" y="1793"/>
                  <a:pt x="253" y="1798"/>
                  <a:pt x="263" y="1798"/>
                </a:cubicBezTo>
                <a:cubicBezTo>
                  <a:pt x="285" y="1798"/>
                  <a:pt x="285" y="1798"/>
                  <a:pt x="285" y="1798"/>
                </a:cubicBezTo>
                <a:cubicBezTo>
                  <a:pt x="311" y="1798"/>
                  <a:pt x="322" y="1782"/>
                  <a:pt x="343" y="1782"/>
                </a:cubicBezTo>
                <a:cubicBezTo>
                  <a:pt x="364" y="1782"/>
                  <a:pt x="374" y="1793"/>
                  <a:pt x="395" y="1793"/>
                </a:cubicBezTo>
                <a:cubicBezTo>
                  <a:pt x="443" y="1793"/>
                  <a:pt x="469" y="1772"/>
                  <a:pt x="517" y="1772"/>
                </a:cubicBezTo>
                <a:cubicBezTo>
                  <a:pt x="548" y="1772"/>
                  <a:pt x="569" y="1787"/>
                  <a:pt x="606" y="1787"/>
                </a:cubicBezTo>
                <a:cubicBezTo>
                  <a:pt x="648" y="1787"/>
                  <a:pt x="685" y="1787"/>
                  <a:pt x="717" y="1751"/>
                </a:cubicBezTo>
                <a:cubicBezTo>
                  <a:pt x="738" y="1735"/>
                  <a:pt x="749" y="1719"/>
                  <a:pt x="759" y="1693"/>
                </a:cubicBezTo>
                <a:cubicBezTo>
                  <a:pt x="770" y="1677"/>
                  <a:pt x="775" y="1661"/>
                  <a:pt x="796" y="1661"/>
                </a:cubicBezTo>
                <a:cubicBezTo>
                  <a:pt x="802" y="1661"/>
                  <a:pt x="807" y="1666"/>
                  <a:pt x="812" y="1666"/>
                </a:cubicBezTo>
                <a:cubicBezTo>
                  <a:pt x="817" y="1666"/>
                  <a:pt x="823" y="1666"/>
                  <a:pt x="828" y="1666"/>
                </a:cubicBezTo>
                <a:cubicBezTo>
                  <a:pt x="859" y="1666"/>
                  <a:pt x="859" y="1666"/>
                  <a:pt x="859" y="1666"/>
                </a:cubicBezTo>
                <a:cubicBezTo>
                  <a:pt x="859" y="1671"/>
                  <a:pt x="865" y="1682"/>
                  <a:pt x="870" y="1682"/>
                </a:cubicBezTo>
                <a:cubicBezTo>
                  <a:pt x="881" y="1682"/>
                  <a:pt x="881" y="1682"/>
                  <a:pt x="881" y="1682"/>
                </a:cubicBezTo>
                <a:cubicBezTo>
                  <a:pt x="881" y="1671"/>
                  <a:pt x="881" y="1671"/>
                  <a:pt x="881" y="1671"/>
                </a:cubicBezTo>
                <a:cubicBezTo>
                  <a:pt x="886" y="1671"/>
                  <a:pt x="886" y="1666"/>
                  <a:pt x="886" y="1666"/>
                </a:cubicBezTo>
                <a:cubicBezTo>
                  <a:pt x="902" y="1666"/>
                  <a:pt x="907" y="1671"/>
                  <a:pt x="923" y="1671"/>
                </a:cubicBezTo>
                <a:cubicBezTo>
                  <a:pt x="933" y="1671"/>
                  <a:pt x="933" y="1671"/>
                  <a:pt x="933" y="1671"/>
                </a:cubicBezTo>
                <a:cubicBezTo>
                  <a:pt x="954" y="1671"/>
                  <a:pt x="965" y="1661"/>
                  <a:pt x="991" y="1661"/>
                </a:cubicBezTo>
                <a:cubicBezTo>
                  <a:pt x="1023" y="1661"/>
                  <a:pt x="1044" y="1677"/>
                  <a:pt x="1081" y="1677"/>
                </a:cubicBezTo>
                <a:cubicBezTo>
                  <a:pt x="1081" y="1698"/>
                  <a:pt x="1081" y="1724"/>
                  <a:pt x="1102" y="1724"/>
                </a:cubicBezTo>
                <a:cubicBezTo>
                  <a:pt x="1150" y="1724"/>
                  <a:pt x="1176" y="1719"/>
                  <a:pt x="1224" y="1719"/>
                </a:cubicBezTo>
                <a:cubicBezTo>
                  <a:pt x="1239" y="1719"/>
                  <a:pt x="1245" y="1719"/>
                  <a:pt x="1255" y="1719"/>
                </a:cubicBezTo>
                <a:lnTo>
                  <a:pt x="1255" y="1719"/>
                </a:lnTo>
                <a:cubicBezTo>
                  <a:pt x="1260" y="1714"/>
                  <a:pt x="1260" y="1714"/>
                  <a:pt x="1260" y="1708"/>
                </a:cubicBezTo>
                <a:cubicBezTo>
                  <a:pt x="1266" y="1703"/>
                  <a:pt x="1271" y="1698"/>
                  <a:pt x="1271" y="1693"/>
                </a:cubicBezTo>
                <a:lnTo>
                  <a:pt x="1266" y="1687"/>
                </a:lnTo>
                <a:cubicBezTo>
                  <a:pt x="1260" y="1671"/>
                  <a:pt x="1255" y="1666"/>
                  <a:pt x="1239" y="1656"/>
                </a:cubicBezTo>
                <a:cubicBezTo>
                  <a:pt x="1229" y="1645"/>
                  <a:pt x="1224" y="1634"/>
                  <a:pt x="1208" y="1619"/>
                </a:cubicBezTo>
                <a:cubicBezTo>
                  <a:pt x="1218" y="1613"/>
                  <a:pt x="1229" y="1613"/>
                  <a:pt x="1239" y="1613"/>
                </a:cubicBezTo>
                <a:cubicBezTo>
                  <a:pt x="1255" y="1613"/>
                  <a:pt x="1266" y="1608"/>
                  <a:pt x="1276" y="1603"/>
                </a:cubicBezTo>
                <a:cubicBezTo>
                  <a:pt x="1287" y="1603"/>
                  <a:pt x="1292" y="1598"/>
                  <a:pt x="1297" y="1598"/>
                </a:cubicBezTo>
                <a:cubicBezTo>
                  <a:pt x="1318" y="1592"/>
                  <a:pt x="1329" y="1592"/>
                  <a:pt x="1345" y="1592"/>
                </a:cubicBezTo>
                <a:cubicBezTo>
                  <a:pt x="1366" y="1587"/>
                  <a:pt x="1371" y="1576"/>
                  <a:pt x="1382" y="1561"/>
                </a:cubicBezTo>
                <a:cubicBezTo>
                  <a:pt x="1392" y="1550"/>
                  <a:pt x="1398" y="1545"/>
                  <a:pt x="1408" y="1534"/>
                </a:cubicBezTo>
                <a:cubicBezTo>
                  <a:pt x="1419" y="1524"/>
                  <a:pt x="1424" y="1513"/>
                  <a:pt x="1440" y="1503"/>
                </a:cubicBezTo>
                <a:cubicBezTo>
                  <a:pt x="1445" y="1497"/>
                  <a:pt x="1450" y="1492"/>
                  <a:pt x="1456" y="1487"/>
                </a:cubicBezTo>
                <a:cubicBezTo>
                  <a:pt x="1456" y="1482"/>
                  <a:pt x="1461" y="1476"/>
                  <a:pt x="1466" y="1476"/>
                </a:cubicBezTo>
                <a:cubicBezTo>
                  <a:pt x="1514" y="1476"/>
                  <a:pt x="1514" y="1476"/>
                  <a:pt x="1514" y="1476"/>
                </a:cubicBezTo>
                <a:cubicBezTo>
                  <a:pt x="1524" y="1476"/>
                  <a:pt x="1535" y="1471"/>
                  <a:pt x="1545" y="1471"/>
                </a:cubicBezTo>
                <a:cubicBezTo>
                  <a:pt x="1582" y="1471"/>
                  <a:pt x="1582" y="1471"/>
                  <a:pt x="1582" y="1471"/>
                </a:cubicBezTo>
                <a:cubicBezTo>
                  <a:pt x="1587" y="1471"/>
                  <a:pt x="1593" y="1476"/>
                  <a:pt x="1603" y="1476"/>
                </a:cubicBezTo>
                <a:cubicBezTo>
                  <a:pt x="1619" y="1476"/>
                  <a:pt x="1630" y="1466"/>
                  <a:pt x="1640" y="1450"/>
                </a:cubicBezTo>
                <a:cubicBezTo>
                  <a:pt x="1651" y="1439"/>
                  <a:pt x="1656" y="1429"/>
                  <a:pt x="1672" y="1429"/>
                </a:cubicBezTo>
                <a:cubicBezTo>
                  <a:pt x="1677" y="1429"/>
                  <a:pt x="1677" y="1434"/>
                  <a:pt x="1682" y="1439"/>
                </a:cubicBezTo>
                <a:cubicBezTo>
                  <a:pt x="1693" y="1445"/>
                  <a:pt x="1703" y="1445"/>
                  <a:pt x="1714" y="1450"/>
                </a:cubicBezTo>
                <a:cubicBezTo>
                  <a:pt x="1724" y="1455"/>
                  <a:pt x="1730" y="1460"/>
                  <a:pt x="1735" y="1466"/>
                </a:cubicBezTo>
                <a:cubicBezTo>
                  <a:pt x="1740" y="1466"/>
                  <a:pt x="1746" y="1471"/>
                  <a:pt x="1751" y="1471"/>
                </a:cubicBezTo>
                <a:cubicBezTo>
                  <a:pt x="1751" y="1471"/>
                  <a:pt x="1751" y="1466"/>
                  <a:pt x="1756" y="1466"/>
                </a:cubicBezTo>
                <a:cubicBezTo>
                  <a:pt x="1761" y="1460"/>
                  <a:pt x="1761" y="1455"/>
                  <a:pt x="1767" y="1455"/>
                </a:cubicBezTo>
                <a:cubicBezTo>
                  <a:pt x="1772" y="1455"/>
                  <a:pt x="1777" y="1455"/>
                  <a:pt x="1783" y="1455"/>
                </a:cubicBezTo>
                <a:cubicBezTo>
                  <a:pt x="1798" y="1450"/>
                  <a:pt x="1804" y="1445"/>
                  <a:pt x="1820" y="1439"/>
                </a:cubicBezTo>
                <a:cubicBezTo>
                  <a:pt x="1830" y="1460"/>
                  <a:pt x="1846" y="1471"/>
                  <a:pt x="1872" y="1476"/>
                </a:cubicBezTo>
                <a:cubicBezTo>
                  <a:pt x="1888" y="1482"/>
                  <a:pt x="1899" y="1482"/>
                  <a:pt x="1914" y="1487"/>
                </a:cubicBezTo>
                <a:cubicBezTo>
                  <a:pt x="1920" y="1492"/>
                  <a:pt x="1925" y="1497"/>
                  <a:pt x="1930" y="1497"/>
                </a:cubicBezTo>
                <a:cubicBezTo>
                  <a:pt x="1946" y="1497"/>
                  <a:pt x="1951" y="1487"/>
                  <a:pt x="1967" y="1487"/>
                </a:cubicBezTo>
                <a:cubicBezTo>
                  <a:pt x="1978" y="1487"/>
                  <a:pt x="1983" y="1497"/>
                  <a:pt x="1994" y="1497"/>
                </a:cubicBezTo>
                <a:cubicBezTo>
                  <a:pt x="2004" y="1497"/>
                  <a:pt x="2009" y="1492"/>
                  <a:pt x="2015" y="1492"/>
                </a:cubicBezTo>
                <a:cubicBezTo>
                  <a:pt x="2020" y="1487"/>
                  <a:pt x="2015" y="1482"/>
                  <a:pt x="2020" y="1476"/>
                </a:cubicBezTo>
                <a:cubicBezTo>
                  <a:pt x="2020" y="1471"/>
                  <a:pt x="2020" y="1471"/>
                  <a:pt x="2025" y="1471"/>
                </a:cubicBezTo>
                <a:cubicBezTo>
                  <a:pt x="2025" y="1471"/>
                  <a:pt x="2031" y="1471"/>
                  <a:pt x="2036" y="1471"/>
                </a:cubicBezTo>
                <a:cubicBezTo>
                  <a:pt x="2046" y="1476"/>
                  <a:pt x="2052" y="1476"/>
                  <a:pt x="2062" y="1476"/>
                </a:cubicBezTo>
                <a:cubicBezTo>
                  <a:pt x="2083" y="1487"/>
                  <a:pt x="2099" y="1482"/>
                  <a:pt x="2120" y="1487"/>
                </a:cubicBezTo>
                <a:cubicBezTo>
                  <a:pt x="2125" y="1482"/>
                  <a:pt x="2125" y="1482"/>
                  <a:pt x="2125" y="1482"/>
                </a:cubicBezTo>
                <a:cubicBezTo>
                  <a:pt x="2110" y="1471"/>
                  <a:pt x="2110" y="1460"/>
                  <a:pt x="2099" y="1445"/>
                </a:cubicBezTo>
                <a:cubicBezTo>
                  <a:pt x="2094" y="1434"/>
                  <a:pt x="2089" y="1429"/>
                  <a:pt x="2089" y="1418"/>
                </a:cubicBezTo>
                <a:cubicBezTo>
                  <a:pt x="2089" y="1418"/>
                  <a:pt x="2089" y="1413"/>
                  <a:pt x="2094" y="1413"/>
                </a:cubicBezTo>
                <a:cubicBezTo>
                  <a:pt x="2120" y="1413"/>
                  <a:pt x="2136" y="1434"/>
                  <a:pt x="2162" y="1434"/>
                </a:cubicBezTo>
                <a:cubicBezTo>
                  <a:pt x="2173" y="1434"/>
                  <a:pt x="2178" y="1429"/>
                  <a:pt x="2189" y="1429"/>
                </a:cubicBezTo>
                <a:cubicBezTo>
                  <a:pt x="2199" y="1424"/>
                  <a:pt x="2205" y="1429"/>
                  <a:pt x="2215" y="1424"/>
                </a:cubicBezTo>
                <a:cubicBezTo>
                  <a:pt x="2226" y="1424"/>
                  <a:pt x="2231" y="1424"/>
                  <a:pt x="2241" y="1424"/>
                </a:cubicBezTo>
                <a:cubicBezTo>
                  <a:pt x="2252" y="1418"/>
                  <a:pt x="2257" y="1413"/>
                  <a:pt x="2268" y="1408"/>
                </a:cubicBezTo>
                <a:cubicBezTo>
                  <a:pt x="2273" y="1402"/>
                  <a:pt x="2278" y="1402"/>
                  <a:pt x="2289" y="1397"/>
                </a:cubicBezTo>
                <a:cubicBezTo>
                  <a:pt x="2300" y="1387"/>
                  <a:pt x="2305" y="1381"/>
                  <a:pt x="2321" y="1371"/>
                </a:cubicBezTo>
                <a:cubicBezTo>
                  <a:pt x="2321" y="1365"/>
                  <a:pt x="2326" y="1360"/>
                  <a:pt x="2331" y="1355"/>
                </a:cubicBezTo>
                <a:cubicBezTo>
                  <a:pt x="2336" y="1350"/>
                  <a:pt x="2342" y="1344"/>
                  <a:pt x="2347" y="1334"/>
                </a:cubicBezTo>
                <a:cubicBezTo>
                  <a:pt x="2352" y="1323"/>
                  <a:pt x="2357" y="1313"/>
                  <a:pt x="2363" y="1302"/>
                </a:cubicBezTo>
                <a:cubicBezTo>
                  <a:pt x="2363" y="1292"/>
                  <a:pt x="2368" y="1281"/>
                  <a:pt x="2368" y="1271"/>
                </a:cubicBezTo>
                <a:cubicBezTo>
                  <a:pt x="2368" y="1244"/>
                  <a:pt x="2368" y="1244"/>
                  <a:pt x="2368" y="1244"/>
                </a:cubicBezTo>
                <a:cubicBezTo>
                  <a:pt x="2368" y="1244"/>
                  <a:pt x="2373" y="1239"/>
                  <a:pt x="2373" y="1234"/>
                </a:cubicBezTo>
                <a:cubicBezTo>
                  <a:pt x="2379" y="1223"/>
                  <a:pt x="2379" y="1218"/>
                  <a:pt x="2379" y="1207"/>
                </a:cubicBezTo>
                <a:cubicBezTo>
                  <a:pt x="2379" y="1197"/>
                  <a:pt x="2379" y="1191"/>
                  <a:pt x="2379" y="1181"/>
                </a:cubicBezTo>
                <a:cubicBezTo>
                  <a:pt x="2379" y="1170"/>
                  <a:pt x="2379" y="1160"/>
                  <a:pt x="2373" y="1154"/>
                </a:cubicBezTo>
                <a:cubicBezTo>
                  <a:pt x="2373" y="1149"/>
                  <a:pt x="2368" y="1149"/>
                  <a:pt x="2368" y="1144"/>
                </a:cubicBezTo>
                <a:cubicBezTo>
                  <a:pt x="2363" y="1139"/>
                  <a:pt x="2363" y="1133"/>
                  <a:pt x="2363" y="1128"/>
                </a:cubicBezTo>
                <a:cubicBezTo>
                  <a:pt x="2363" y="1118"/>
                  <a:pt x="2363" y="1112"/>
                  <a:pt x="2363" y="1102"/>
                </a:cubicBezTo>
                <a:cubicBezTo>
                  <a:pt x="2363" y="1091"/>
                  <a:pt x="2363" y="1086"/>
                  <a:pt x="2357" y="1081"/>
                </a:cubicBezTo>
                <a:cubicBezTo>
                  <a:pt x="2352" y="1075"/>
                  <a:pt x="2347" y="1075"/>
                  <a:pt x="2347" y="1070"/>
                </a:cubicBezTo>
                <a:cubicBezTo>
                  <a:pt x="2347" y="1065"/>
                  <a:pt x="2352" y="1065"/>
                  <a:pt x="2357" y="1060"/>
                </a:cubicBezTo>
                <a:cubicBezTo>
                  <a:pt x="2363" y="1054"/>
                  <a:pt x="2363" y="1049"/>
                  <a:pt x="2368" y="1044"/>
                </a:cubicBezTo>
                <a:cubicBezTo>
                  <a:pt x="2373" y="1033"/>
                  <a:pt x="2384" y="1028"/>
                  <a:pt x="2389" y="1012"/>
                </a:cubicBezTo>
                <a:cubicBezTo>
                  <a:pt x="2389" y="1012"/>
                  <a:pt x="2394" y="1007"/>
                  <a:pt x="2394" y="1002"/>
                </a:cubicBezTo>
                <a:cubicBezTo>
                  <a:pt x="2400" y="980"/>
                  <a:pt x="2394" y="970"/>
                  <a:pt x="2405" y="949"/>
                </a:cubicBezTo>
                <a:cubicBezTo>
                  <a:pt x="2410" y="928"/>
                  <a:pt x="2416" y="922"/>
                  <a:pt x="2416" y="901"/>
                </a:cubicBezTo>
                <a:cubicBezTo>
                  <a:pt x="2416" y="896"/>
                  <a:pt x="2416" y="891"/>
                  <a:pt x="2421" y="880"/>
                </a:cubicBezTo>
                <a:cubicBezTo>
                  <a:pt x="2426" y="865"/>
                  <a:pt x="2426" y="854"/>
                  <a:pt x="2431" y="838"/>
                </a:cubicBezTo>
                <a:cubicBezTo>
                  <a:pt x="2431" y="828"/>
                  <a:pt x="2442" y="822"/>
                  <a:pt x="2442" y="812"/>
                </a:cubicBezTo>
                <a:cubicBezTo>
                  <a:pt x="2442" y="780"/>
                  <a:pt x="2442" y="780"/>
                  <a:pt x="2442" y="780"/>
                </a:cubicBezTo>
                <a:cubicBezTo>
                  <a:pt x="2458" y="780"/>
                  <a:pt x="2458" y="780"/>
                  <a:pt x="2458" y="780"/>
                </a:cubicBezTo>
                <a:cubicBezTo>
                  <a:pt x="2574" y="796"/>
                  <a:pt x="2574" y="796"/>
                  <a:pt x="2574" y="796"/>
                </a:cubicBezTo>
                <a:cubicBezTo>
                  <a:pt x="2584" y="796"/>
                  <a:pt x="2590" y="791"/>
                  <a:pt x="2590" y="785"/>
                </a:cubicBezTo>
                <a:cubicBezTo>
                  <a:pt x="2595" y="780"/>
                  <a:pt x="2600" y="775"/>
                  <a:pt x="2600" y="764"/>
                </a:cubicBezTo>
                <a:cubicBezTo>
                  <a:pt x="2600" y="754"/>
                  <a:pt x="2600" y="748"/>
                  <a:pt x="2600" y="738"/>
                </a:cubicBezTo>
                <a:cubicBezTo>
                  <a:pt x="2600" y="733"/>
                  <a:pt x="2605" y="727"/>
                  <a:pt x="2611" y="717"/>
                </a:cubicBezTo>
                <a:cubicBezTo>
                  <a:pt x="2616" y="711"/>
                  <a:pt x="2616" y="706"/>
                  <a:pt x="2616" y="696"/>
                </a:cubicBezTo>
                <a:cubicBezTo>
                  <a:pt x="2626" y="685"/>
                  <a:pt x="2626" y="680"/>
                  <a:pt x="2626" y="664"/>
                </a:cubicBezTo>
                <a:cubicBezTo>
                  <a:pt x="2626" y="648"/>
                  <a:pt x="2626" y="638"/>
                  <a:pt x="2621" y="622"/>
                </a:cubicBezTo>
                <a:cubicBezTo>
                  <a:pt x="2626" y="622"/>
                  <a:pt x="2626" y="622"/>
                  <a:pt x="2626" y="622"/>
                </a:cubicBezTo>
                <a:cubicBezTo>
                  <a:pt x="2637" y="627"/>
                  <a:pt x="2642" y="622"/>
                  <a:pt x="2653" y="627"/>
                </a:cubicBezTo>
                <a:cubicBezTo>
                  <a:pt x="2663" y="632"/>
                  <a:pt x="2663" y="638"/>
                  <a:pt x="2669" y="648"/>
                </a:cubicBezTo>
                <a:cubicBezTo>
                  <a:pt x="2669" y="654"/>
                  <a:pt x="2674" y="659"/>
                  <a:pt x="2674" y="664"/>
                </a:cubicBezTo>
                <a:cubicBezTo>
                  <a:pt x="2674" y="675"/>
                  <a:pt x="2669" y="680"/>
                  <a:pt x="2669" y="690"/>
                </a:cubicBezTo>
                <a:cubicBezTo>
                  <a:pt x="2669" y="701"/>
                  <a:pt x="2669" y="706"/>
                  <a:pt x="2674" y="711"/>
                </a:cubicBezTo>
                <a:cubicBezTo>
                  <a:pt x="2679" y="717"/>
                  <a:pt x="2690" y="722"/>
                  <a:pt x="2690" y="727"/>
                </a:cubicBezTo>
                <a:cubicBezTo>
                  <a:pt x="2690" y="733"/>
                  <a:pt x="2690" y="738"/>
                  <a:pt x="2690" y="738"/>
                </a:cubicBezTo>
                <a:cubicBezTo>
                  <a:pt x="2690" y="748"/>
                  <a:pt x="2690" y="754"/>
                  <a:pt x="2690" y="759"/>
                </a:cubicBezTo>
                <a:cubicBezTo>
                  <a:pt x="2706" y="748"/>
                  <a:pt x="2716" y="743"/>
                  <a:pt x="2732" y="733"/>
                </a:cubicBezTo>
                <a:cubicBezTo>
                  <a:pt x="2737" y="733"/>
                  <a:pt x="2743" y="727"/>
                  <a:pt x="2748" y="727"/>
                </a:cubicBezTo>
                <a:cubicBezTo>
                  <a:pt x="2758" y="717"/>
                  <a:pt x="2758" y="711"/>
                  <a:pt x="2769" y="696"/>
                </a:cubicBezTo>
                <a:cubicBezTo>
                  <a:pt x="2779" y="685"/>
                  <a:pt x="2790" y="680"/>
                  <a:pt x="2795" y="659"/>
                </a:cubicBezTo>
                <a:lnTo>
                  <a:pt x="2795" y="659"/>
                </a:lnTo>
                <a:cubicBezTo>
                  <a:pt x="2795" y="648"/>
                  <a:pt x="2790" y="643"/>
                  <a:pt x="2785" y="632"/>
                </a:cubicBezTo>
                <a:cubicBezTo>
                  <a:pt x="2785" y="622"/>
                  <a:pt x="2785" y="611"/>
                  <a:pt x="2779" y="606"/>
                </a:cubicBezTo>
                <a:cubicBezTo>
                  <a:pt x="2774" y="601"/>
                  <a:pt x="2769" y="601"/>
                  <a:pt x="2764" y="595"/>
                </a:cubicBezTo>
                <a:cubicBezTo>
                  <a:pt x="2758" y="595"/>
                  <a:pt x="2758" y="590"/>
                  <a:pt x="2753" y="585"/>
                </a:cubicBezTo>
                <a:cubicBezTo>
                  <a:pt x="2743" y="580"/>
                  <a:pt x="2732" y="574"/>
                  <a:pt x="2722" y="574"/>
                </a:cubicBezTo>
                <a:cubicBezTo>
                  <a:pt x="2716" y="569"/>
                  <a:pt x="2722" y="564"/>
                  <a:pt x="2716" y="559"/>
                </a:cubicBezTo>
                <a:cubicBezTo>
                  <a:pt x="2711" y="559"/>
                  <a:pt x="2711" y="559"/>
                  <a:pt x="2711" y="559"/>
                </a:cubicBezTo>
                <a:cubicBezTo>
                  <a:pt x="2700" y="553"/>
                  <a:pt x="2690" y="553"/>
                  <a:pt x="2679" y="548"/>
                </a:cubicBezTo>
                <a:cubicBezTo>
                  <a:pt x="2669" y="543"/>
                  <a:pt x="2669" y="532"/>
                  <a:pt x="2663" y="522"/>
                </a:cubicBezTo>
                <a:cubicBezTo>
                  <a:pt x="2653" y="516"/>
                  <a:pt x="2642" y="522"/>
                  <a:pt x="2632" y="516"/>
                </a:cubicBezTo>
                <a:cubicBezTo>
                  <a:pt x="2621" y="511"/>
                  <a:pt x="2616" y="506"/>
                  <a:pt x="2600" y="500"/>
                </a:cubicBezTo>
                <a:cubicBezTo>
                  <a:pt x="2595" y="500"/>
                  <a:pt x="2584" y="500"/>
                  <a:pt x="2579" y="500"/>
                </a:cubicBezTo>
                <a:cubicBezTo>
                  <a:pt x="2568" y="495"/>
                  <a:pt x="2563" y="490"/>
                  <a:pt x="2563" y="479"/>
                </a:cubicBezTo>
                <a:cubicBezTo>
                  <a:pt x="2563" y="474"/>
                  <a:pt x="2563" y="469"/>
                  <a:pt x="2558" y="469"/>
                </a:cubicBezTo>
                <a:cubicBezTo>
                  <a:pt x="2553" y="464"/>
                  <a:pt x="2547" y="469"/>
                  <a:pt x="2542" y="469"/>
                </a:cubicBezTo>
                <a:cubicBezTo>
                  <a:pt x="2526" y="464"/>
                  <a:pt x="2521" y="464"/>
                  <a:pt x="2511" y="458"/>
                </a:cubicBezTo>
                <a:cubicBezTo>
                  <a:pt x="2495" y="458"/>
                  <a:pt x="2489" y="458"/>
                  <a:pt x="2479" y="453"/>
                </a:cubicBezTo>
                <a:cubicBezTo>
                  <a:pt x="2463" y="443"/>
                  <a:pt x="2452" y="443"/>
                  <a:pt x="2442" y="432"/>
                </a:cubicBezTo>
                <a:cubicBezTo>
                  <a:pt x="2431" y="427"/>
                  <a:pt x="2426" y="421"/>
                  <a:pt x="2426" y="411"/>
                </a:cubicBezTo>
                <a:cubicBezTo>
                  <a:pt x="2426" y="406"/>
                  <a:pt x="2426" y="406"/>
                  <a:pt x="2426" y="406"/>
                </a:cubicBezTo>
                <a:cubicBezTo>
                  <a:pt x="2426" y="395"/>
                  <a:pt x="2426" y="390"/>
                  <a:pt x="2426" y="385"/>
                </a:cubicBezTo>
                <a:cubicBezTo>
                  <a:pt x="2416" y="385"/>
                  <a:pt x="2416" y="385"/>
                  <a:pt x="2416" y="385"/>
                </a:cubicBezTo>
                <a:cubicBezTo>
                  <a:pt x="2405" y="385"/>
                  <a:pt x="2394" y="390"/>
                  <a:pt x="2384" y="390"/>
                </a:cubicBezTo>
                <a:cubicBezTo>
                  <a:pt x="2368" y="390"/>
                  <a:pt x="2363" y="385"/>
                  <a:pt x="2347" y="379"/>
                </a:cubicBezTo>
                <a:cubicBezTo>
                  <a:pt x="2326" y="369"/>
                  <a:pt x="2310" y="363"/>
                  <a:pt x="2289" y="348"/>
                </a:cubicBezTo>
                <a:cubicBezTo>
                  <a:pt x="2278" y="337"/>
                  <a:pt x="2268" y="332"/>
                  <a:pt x="2257" y="326"/>
                </a:cubicBezTo>
                <a:cubicBezTo>
                  <a:pt x="2247" y="321"/>
                  <a:pt x="2241" y="316"/>
                  <a:pt x="2231" y="311"/>
                </a:cubicBezTo>
                <a:cubicBezTo>
                  <a:pt x="2215" y="305"/>
                  <a:pt x="2199" y="305"/>
                  <a:pt x="2183" y="300"/>
                </a:cubicBezTo>
                <a:cubicBezTo>
                  <a:pt x="2162" y="295"/>
                  <a:pt x="2146" y="295"/>
                  <a:pt x="2125" y="289"/>
                </a:cubicBezTo>
                <a:cubicBezTo>
                  <a:pt x="2120" y="289"/>
                  <a:pt x="2115" y="289"/>
                  <a:pt x="2110" y="289"/>
                </a:cubicBezTo>
                <a:cubicBezTo>
                  <a:pt x="2099" y="279"/>
                  <a:pt x="2094" y="268"/>
                  <a:pt x="2094" y="253"/>
                </a:cubicBezTo>
                <a:cubicBezTo>
                  <a:pt x="2094" y="237"/>
                  <a:pt x="2094" y="226"/>
                  <a:pt x="2089" y="210"/>
                </a:cubicBezTo>
                <a:cubicBezTo>
                  <a:pt x="2089" y="200"/>
                  <a:pt x="2089" y="189"/>
                  <a:pt x="2083" y="179"/>
                </a:cubicBezTo>
                <a:cubicBezTo>
                  <a:pt x="2078" y="174"/>
                  <a:pt x="2073" y="174"/>
                  <a:pt x="2067" y="168"/>
                </a:cubicBezTo>
                <a:cubicBezTo>
                  <a:pt x="2067" y="163"/>
                  <a:pt x="2067" y="163"/>
                  <a:pt x="2062" y="158"/>
                </a:cubicBezTo>
                <a:cubicBezTo>
                  <a:pt x="2052" y="168"/>
                  <a:pt x="2052" y="179"/>
                  <a:pt x="2041" y="189"/>
                </a:cubicBezTo>
                <a:cubicBezTo>
                  <a:pt x="2036" y="195"/>
                  <a:pt x="2036" y="195"/>
                  <a:pt x="2031" y="200"/>
                </a:cubicBezTo>
                <a:cubicBezTo>
                  <a:pt x="2025" y="200"/>
                  <a:pt x="2020" y="205"/>
                  <a:pt x="2009" y="205"/>
                </a:cubicBezTo>
                <a:cubicBezTo>
                  <a:pt x="1999" y="205"/>
                  <a:pt x="1994" y="200"/>
                  <a:pt x="1983" y="195"/>
                </a:cubicBezTo>
                <a:cubicBezTo>
                  <a:pt x="1972" y="195"/>
                  <a:pt x="1962" y="195"/>
                  <a:pt x="1946" y="189"/>
                </a:cubicBezTo>
                <a:cubicBezTo>
                  <a:pt x="1941" y="184"/>
                  <a:pt x="1935" y="184"/>
                  <a:pt x="1930" y="184"/>
                </a:cubicBezTo>
                <a:cubicBezTo>
                  <a:pt x="1920" y="179"/>
                  <a:pt x="1914" y="168"/>
                  <a:pt x="1909" y="158"/>
                </a:cubicBezTo>
                <a:cubicBezTo>
                  <a:pt x="1899" y="152"/>
                  <a:pt x="1893" y="147"/>
                  <a:pt x="1888" y="137"/>
                </a:cubicBezTo>
                <a:cubicBezTo>
                  <a:pt x="1878" y="142"/>
                  <a:pt x="1872" y="147"/>
                  <a:pt x="1862" y="158"/>
                </a:cubicBezTo>
                <a:cubicBezTo>
                  <a:pt x="1856" y="158"/>
                  <a:pt x="1856" y="168"/>
                  <a:pt x="1851" y="168"/>
                </a:cubicBezTo>
                <a:cubicBezTo>
                  <a:pt x="1841" y="168"/>
                  <a:pt x="1835" y="158"/>
                  <a:pt x="1835" y="152"/>
                </a:cubicBezTo>
                <a:cubicBezTo>
                  <a:pt x="1830" y="142"/>
                  <a:pt x="1830" y="137"/>
                  <a:pt x="1820" y="126"/>
                </a:cubicBezTo>
                <a:lnTo>
                  <a:pt x="1820" y="126"/>
                </a:lnTo>
                <a:cubicBezTo>
                  <a:pt x="1814" y="126"/>
                  <a:pt x="1814" y="131"/>
                  <a:pt x="1809" y="131"/>
                </a:cubicBezTo>
                <a:cubicBezTo>
                  <a:pt x="1793" y="137"/>
                  <a:pt x="1783" y="131"/>
                  <a:pt x="1767" y="137"/>
                </a:cubicBezTo>
                <a:cubicBezTo>
                  <a:pt x="1751" y="137"/>
                  <a:pt x="1740" y="142"/>
                  <a:pt x="1730" y="152"/>
                </a:cubicBezTo>
                <a:cubicBezTo>
                  <a:pt x="1724" y="158"/>
                  <a:pt x="1724" y="163"/>
                  <a:pt x="1719" y="168"/>
                </a:cubicBezTo>
                <a:cubicBezTo>
                  <a:pt x="1714" y="168"/>
                  <a:pt x="1714" y="168"/>
                  <a:pt x="1714" y="168"/>
                </a:cubicBezTo>
                <a:cubicBezTo>
                  <a:pt x="1714" y="158"/>
                  <a:pt x="1714" y="158"/>
                  <a:pt x="1714" y="152"/>
                </a:cubicBezTo>
                <a:cubicBezTo>
                  <a:pt x="1703" y="131"/>
                  <a:pt x="1703" y="115"/>
                  <a:pt x="1688" y="100"/>
                </a:cubicBezTo>
                <a:cubicBezTo>
                  <a:pt x="1677" y="94"/>
                  <a:pt x="1672" y="89"/>
                  <a:pt x="1661" y="89"/>
                </a:cubicBezTo>
                <a:cubicBezTo>
                  <a:pt x="1646" y="84"/>
                  <a:pt x="1635" y="84"/>
                  <a:pt x="1614" y="84"/>
                </a:cubicBezTo>
                <a:cubicBezTo>
                  <a:pt x="1587" y="84"/>
                  <a:pt x="1587" y="84"/>
                  <a:pt x="1587" y="84"/>
                </a:cubicBezTo>
                <a:cubicBezTo>
                  <a:pt x="1566" y="84"/>
                  <a:pt x="1556" y="84"/>
                  <a:pt x="1535" y="79"/>
                </a:cubicBezTo>
                <a:cubicBezTo>
                  <a:pt x="1519" y="79"/>
                  <a:pt x="1514" y="79"/>
                  <a:pt x="1503" y="73"/>
                </a:cubicBezTo>
                <a:cubicBezTo>
                  <a:pt x="1498" y="73"/>
                  <a:pt x="1492" y="68"/>
                  <a:pt x="1482" y="68"/>
                </a:cubicBezTo>
                <a:cubicBezTo>
                  <a:pt x="1477" y="68"/>
                  <a:pt x="1477" y="68"/>
                  <a:pt x="1471" y="68"/>
                </a:cubicBezTo>
                <a:cubicBezTo>
                  <a:pt x="1456" y="73"/>
                  <a:pt x="1445" y="79"/>
                  <a:pt x="1429" y="79"/>
                </a:cubicBezTo>
                <a:cubicBezTo>
                  <a:pt x="1413" y="79"/>
                  <a:pt x="1403" y="73"/>
                  <a:pt x="1387" y="68"/>
                </a:cubicBezTo>
                <a:cubicBezTo>
                  <a:pt x="1376" y="68"/>
                  <a:pt x="1371" y="63"/>
                  <a:pt x="1366" y="63"/>
                </a:cubicBezTo>
                <a:cubicBezTo>
                  <a:pt x="1345" y="63"/>
                  <a:pt x="1334" y="84"/>
                  <a:pt x="1318" y="84"/>
                </a:cubicBezTo>
                <a:cubicBezTo>
                  <a:pt x="1303" y="84"/>
                  <a:pt x="1297" y="79"/>
                  <a:pt x="1287" y="79"/>
                </a:cubicBezTo>
                <a:cubicBezTo>
                  <a:pt x="1271" y="79"/>
                  <a:pt x="1266" y="79"/>
                  <a:pt x="1250" y="84"/>
                </a:cubicBezTo>
                <a:cubicBezTo>
                  <a:pt x="1250" y="84"/>
                  <a:pt x="1250" y="89"/>
                  <a:pt x="1245" y="89"/>
                </a:cubicBezTo>
                <a:cubicBezTo>
                  <a:pt x="1239" y="89"/>
                  <a:pt x="1239" y="84"/>
                  <a:pt x="1234" y="79"/>
                </a:cubicBezTo>
                <a:cubicBezTo>
                  <a:pt x="1224" y="68"/>
                  <a:pt x="1213" y="68"/>
                  <a:pt x="1202" y="57"/>
                </a:cubicBezTo>
                <a:cubicBezTo>
                  <a:pt x="1197" y="52"/>
                  <a:pt x="1192" y="42"/>
                  <a:pt x="1187" y="42"/>
                </a:cubicBezTo>
                <a:cubicBezTo>
                  <a:pt x="1176" y="42"/>
                  <a:pt x="1171" y="42"/>
                  <a:pt x="1165" y="47"/>
                </a:cubicBezTo>
                <a:cubicBezTo>
                  <a:pt x="1165" y="47"/>
                  <a:pt x="1165" y="47"/>
                  <a:pt x="1160" y="47"/>
                </a:cubicBezTo>
                <a:cubicBezTo>
                  <a:pt x="1086" y="47"/>
                  <a:pt x="1086" y="47"/>
                  <a:pt x="1086" y="47"/>
                </a:cubicBezTo>
                <a:cubicBezTo>
                  <a:pt x="1081" y="47"/>
                  <a:pt x="1076" y="42"/>
                  <a:pt x="1065" y="42"/>
                </a:cubicBezTo>
                <a:cubicBezTo>
                  <a:pt x="1055" y="42"/>
                  <a:pt x="1049" y="36"/>
                  <a:pt x="1034" y="36"/>
                </a:cubicBezTo>
                <a:cubicBezTo>
                  <a:pt x="1028" y="36"/>
                  <a:pt x="1028" y="36"/>
                  <a:pt x="1018" y="36"/>
                </a:cubicBezTo>
                <a:lnTo>
                  <a:pt x="1013" y="31"/>
                </a:lnTo>
                <a:cubicBezTo>
                  <a:pt x="1007" y="31"/>
                  <a:pt x="1002" y="31"/>
                  <a:pt x="1002" y="31"/>
                </a:cubicBezTo>
                <a:cubicBezTo>
                  <a:pt x="986" y="26"/>
                  <a:pt x="976" y="26"/>
                  <a:pt x="960" y="26"/>
                </a:cubicBezTo>
                <a:cubicBezTo>
                  <a:pt x="949" y="26"/>
                  <a:pt x="944" y="31"/>
                  <a:pt x="928" y="31"/>
                </a:cubicBezTo>
                <a:cubicBezTo>
                  <a:pt x="918" y="31"/>
                  <a:pt x="912" y="21"/>
                  <a:pt x="902" y="15"/>
                </a:cubicBezTo>
                <a:cubicBezTo>
                  <a:pt x="896" y="10"/>
                  <a:pt x="896" y="0"/>
                  <a:pt x="886" y="0"/>
                </a:cubicBezTo>
                <a:cubicBezTo>
                  <a:pt x="875" y="0"/>
                  <a:pt x="870" y="10"/>
                  <a:pt x="859" y="15"/>
                </a:cubicBezTo>
                <a:cubicBezTo>
                  <a:pt x="854" y="15"/>
                  <a:pt x="854" y="21"/>
                  <a:pt x="849" y="26"/>
                </a:cubicBezTo>
                <a:cubicBezTo>
                  <a:pt x="844" y="31"/>
                  <a:pt x="838" y="31"/>
                  <a:pt x="833" y="42"/>
                </a:cubicBezTo>
                <a:cubicBezTo>
                  <a:pt x="828" y="36"/>
                  <a:pt x="823" y="31"/>
                  <a:pt x="817" y="21"/>
                </a:cubicBezTo>
                <a:cubicBezTo>
                  <a:pt x="817" y="15"/>
                  <a:pt x="812" y="15"/>
                  <a:pt x="812" y="5"/>
                </a:cubicBezTo>
                <a:cubicBezTo>
                  <a:pt x="807" y="5"/>
                  <a:pt x="807" y="5"/>
                  <a:pt x="807" y="5"/>
                </a:cubicBezTo>
                <a:cubicBezTo>
                  <a:pt x="802" y="15"/>
                  <a:pt x="802" y="21"/>
                  <a:pt x="796" y="31"/>
                </a:cubicBezTo>
                <a:cubicBezTo>
                  <a:pt x="796" y="42"/>
                  <a:pt x="791" y="47"/>
                  <a:pt x="786" y="52"/>
                </a:cubicBezTo>
                <a:cubicBezTo>
                  <a:pt x="786" y="63"/>
                  <a:pt x="786" y="68"/>
                  <a:pt x="780" y="73"/>
                </a:cubicBezTo>
                <a:cubicBezTo>
                  <a:pt x="775" y="79"/>
                  <a:pt x="770" y="79"/>
                  <a:pt x="770" y="84"/>
                </a:cubicBezTo>
                <a:cubicBezTo>
                  <a:pt x="765" y="89"/>
                  <a:pt x="765" y="94"/>
                  <a:pt x="765" y="100"/>
                </a:cubicBezTo>
                <a:cubicBezTo>
                  <a:pt x="759" y="110"/>
                  <a:pt x="749" y="110"/>
                  <a:pt x="738" y="115"/>
                </a:cubicBezTo>
                <a:cubicBezTo>
                  <a:pt x="733" y="126"/>
                  <a:pt x="733" y="131"/>
                  <a:pt x="728" y="137"/>
                </a:cubicBezTo>
              </a:path>
            </a:pathLst>
          </a:custGeom>
          <a:solidFill>
            <a:srgbClr val="939393"/>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6" name="Google Shape;716;p38"/>
          <p:cNvSpPr/>
          <p:nvPr/>
        </p:nvSpPr>
        <p:spPr>
          <a:xfrm>
            <a:off x="8482499" y="3082559"/>
            <a:ext cx="1319942" cy="742919"/>
          </a:xfrm>
          <a:custGeom>
            <a:rect b="b" l="l" r="r" t="t"/>
            <a:pathLst>
              <a:path extrusionOk="0" h="1520" w="2702">
                <a:moveTo>
                  <a:pt x="0" y="1413"/>
                </a:moveTo>
                <a:lnTo>
                  <a:pt x="0" y="1413"/>
                </a:lnTo>
                <a:cubicBezTo>
                  <a:pt x="16" y="1419"/>
                  <a:pt x="27" y="1429"/>
                  <a:pt x="42" y="1440"/>
                </a:cubicBezTo>
                <a:cubicBezTo>
                  <a:pt x="85" y="1461"/>
                  <a:pt x="111" y="1482"/>
                  <a:pt x="158" y="1482"/>
                </a:cubicBezTo>
                <a:cubicBezTo>
                  <a:pt x="185" y="1482"/>
                  <a:pt x="195" y="1461"/>
                  <a:pt x="222" y="1461"/>
                </a:cubicBezTo>
                <a:cubicBezTo>
                  <a:pt x="227" y="1461"/>
                  <a:pt x="227" y="1472"/>
                  <a:pt x="232" y="1477"/>
                </a:cubicBezTo>
                <a:cubicBezTo>
                  <a:pt x="232" y="1482"/>
                  <a:pt x="243" y="1482"/>
                  <a:pt x="253" y="1482"/>
                </a:cubicBezTo>
                <a:cubicBezTo>
                  <a:pt x="264" y="1482"/>
                  <a:pt x="269" y="1482"/>
                  <a:pt x="280" y="1482"/>
                </a:cubicBezTo>
                <a:cubicBezTo>
                  <a:pt x="306" y="1482"/>
                  <a:pt x="306" y="1482"/>
                  <a:pt x="306" y="1482"/>
                </a:cubicBezTo>
                <a:cubicBezTo>
                  <a:pt x="312" y="1482"/>
                  <a:pt x="317" y="1477"/>
                  <a:pt x="317" y="1477"/>
                </a:cubicBezTo>
                <a:cubicBezTo>
                  <a:pt x="348" y="1477"/>
                  <a:pt x="348" y="1477"/>
                  <a:pt x="348" y="1477"/>
                </a:cubicBezTo>
                <a:cubicBezTo>
                  <a:pt x="369" y="1477"/>
                  <a:pt x="380" y="1482"/>
                  <a:pt x="401" y="1482"/>
                </a:cubicBezTo>
                <a:cubicBezTo>
                  <a:pt x="427" y="1482"/>
                  <a:pt x="427" y="1482"/>
                  <a:pt x="427" y="1482"/>
                </a:cubicBezTo>
                <a:cubicBezTo>
                  <a:pt x="433" y="1482"/>
                  <a:pt x="438" y="1482"/>
                  <a:pt x="443" y="1482"/>
                </a:cubicBezTo>
                <a:cubicBezTo>
                  <a:pt x="475" y="1482"/>
                  <a:pt x="491" y="1482"/>
                  <a:pt x="522" y="1482"/>
                </a:cubicBezTo>
                <a:cubicBezTo>
                  <a:pt x="570" y="1482"/>
                  <a:pt x="596" y="1519"/>
                  <a:pt x="644" y="1519"/>
                </a:cubicBezTo>
                <a:cubicBezTo>
                  <a:pt x="654" y="1519"/>
                  <a:pt x="660" y="1508"/>
                  <a:pt x="660" y="1498"/>
                </a:cubicBezTo>
                <a:cubicBezTo>
                  <a:pt x="665" y="1498"/>
                  <a:pt x="670" y="1498"/>
                  <a:pt x="675" y="1498"/>
                </a:cubicBezTo>
                <a:cubicBezTo>
                  <a:pt x="691" y="1498"/>
                  <a:pt x="702" y="1503"/>
                  <a:pt x="712" y="1487"/>
                </a:cubicBezTo>
                <a:cubicBezTo>
                  <a:pt x="718" y="1482"/>
                  <a:pt x="712" y="1477"/>
                  <a:pt x="718" y="1472"/>
                </a:cubicBezTo>
                <a:cubicBezTo>
                  <a:pt x="728" y="1461"/>
                  <a:pt x="744" y="1466"/>
                  <a:pt x="765" y="1461"/>
                </a:cubicBezTo>
                <a:cubicBezTo>
                  <a:pt x="802" y="1440"/>
                  <a:pt x="828" y="1435"/>
                  <a:pt x="871" y="1435"/>
                </a:cubicBezTo>
                <a:cubicBezTo>
                  <a:pt x="881" y="1435"/>
                  <a:pt x="886" y="1435"/>
                  <a:pt x="892" y="1435"/>
                </a:cubicBezTo>
                <a:lnTo>
                  <a:pt x="892" y="1435"/>
                </a:lnTo>
                <a:cubicBezTo>
                  <a:pt x="897" y="1429"/>
                  <a:pt x="897" y="1424"/>
                  <a:pt x="902" y="1413"/>
                </a:cubicBezTo>
                <a:cubicBezTo>
                  <a:pt x="913" y="1408"/>
                  <a:pt x="923" y="1408"/>
                  <a:pt x="929" y="1398"/>
                </a:cubicBezTo>
                <a:cubicBezTo>
                  <a:pt x="929" y="1392"/>
                  <a:pt x="929" y="1387"/>
                  <a:pt x="934" y="1382"/>
                </a:cubicBezTo>
                <a:cubicBezTo>
                  <a:pt x="934" y="1377"/>
                  <a:pt x="939" y="1377"/>
                  <a:pt x="944" y="1371"/>
                </a:cubicBezTo>
                <a:cubicBezTo>
                  <a:pt x="950" y="1366"/>
                  <a:pt x="950" y="1361"/>
                  <a:pt x="950" y="1350"/>
                </a:cubicBezTo>
                <a:cubicBezTo>
                  <a:pt x="955" y="1345"/>
                  <a:pt x="960" y="1340"/>
                  <a:pt x="960" y="1329"/>
                </a:cubicBezTo>
                <a:cubicBezTo>
                  <a:pt x="966" y="1319"/>
                  <a:pt x="966" y="1313"/>
                  <a:pt x="971" y="1303"/>
                </a:cubicBezTo>
                <a:cubicBezTo>
                  <a:pt x="976" y="1303"/>
                  <a:pt x="976" y="1303"/>
                  <a:pt x="976" y="1303"/>
                </a:cubicBezTo>
                <a:cubicBezTo>
                  <a:pt x="976" y="1313"/>
                  <a:pt x="981" y="1313"/>
                  <a:pt x="981" y="1319"/>
                </a:cubicBezTo>
                <a:cubicBezTo>
                  <a:pt x="987" y="1329"/>
                  <a:pt x="992" y="1334"/>
                  <a:pt x="997" y="1340"/>
                </a:cubicBezTo>
                <a:cubicBezTo>
                  <a:pt x="1002" y="1329"/>
                  <a:pt x="1008" y="1329"/>
                  <a:pt x="1013" y="1324"/>
                </a:cubicBezTo>
                <a:cubicBezTo>
                  <a:pt x="1018" y="1319"/>
                  <a:pt x="1018" y="1313"/>
                  <a:pt x="1023" y="1313"/>
                </a:cubicBezTo>
                <a:cubicBezTo>
                  <a:pt x="1034" y="1308"/>
                  <a:pt x="1039" y="1298"/>
                  <a:pt x="1050" y="1298"/>
                </a:cubicBezTo>
                <a:cubicBezTo>
                  <a:pt x="1060" y="1298"/>
                  <a:pt x="1060" y="1308"/>
                  <a:pt x="1066" y="1313"/>
                </a:cubicBezTo>
                <a:cubicBezTo>
                  <a:pt x="1076" y="1319"/>
                  <a:pt x="1082" y="1329"/>
                  <a:pt x="1092" y="1329"/>
                </a:cubicBezTo>
                <a:cubicBezTo>
                  <a:pt x="1108" y="1329"/>
                  <a:pt x="1113" y="1324"/>
                  <a:pt x="1124" y="1324"/>
                </a:cubicBezTo>
                <a:cubicBezTo>
                  <a:pt x="1140" y="1324"/>
                  <a:pt x="1150" y="1324"/>
                  <a:pt x="1166" y="1329"/>
                </a:cubicBezTo>
                <a:cubicBezTo>
                  <a:pt x="1166" y="1329"/>
                  <a:pt x="1171" y="1329"/>
                  <a:pt x="1177" y="1329"/>
                </a:cubicBezTo>
                <a:lnTo>
                  <a:pt x="1182" y="1334"/>
                </a:lnTo>
                <a:cubicBezTo>
                  <a:pt x="1192" y="1334"/>
                  <a:pt x="1192" y="1334"/>
                  <a:pt x="1198" y="1334"/>
                </a:cubicBezTo>
                <a:cubicBezTo>
                  <a:pt x="1213" y="1334"/>
                  <a:pt x="1219" y="1340"/>
                  <a:pt x="1229" y="1340"/>
                </a:cubicBezTo>
                <a:cubicBezTo>
                  <a:pt x="1240" y="1340"/>
                  <a:pt x="1245" y="1345"/>
                  <a:pt x="1250" y="1345"/>
                </a:cubicBezTo>
                <a:cubicBezTo>
                  <a:pt x="1324" y="1345"/>
                  <a:pt x="1324" y="1345"/>
                  <a:pt x="1324" y="1345"/>
                </a:cubicBezTo>
                <a:cubicBezTo>
                  <a:pt x="1329" y="1345"/>
                  <a:pt x="1329" y="1345"/>
                  <a:pt x="1329" y="1345"/>
                </a:cubicBezTo>
                <a:cubicBezTo>
                  <a:pt x="1335" y="1340"/>
                  <a:pt x="1340" y="1340"/>
                  <a:pt x="1351" y="1340"/>
                </a:cubicBezTo>
                <a:cubicBezTo>
                  <a:pt x="1356" y="1340"/>
                  <a:pt x="1361" y="1350"/>
                  <a:pt x="1366" y="1355"/>
                </a:cubicBezTo>
                <a:cubicBezTo>
                  <a:pt x="1377" y="1366"/>
                  <a:pt x="1388" y="1366"/>
                  <a:pt x="1398" y="1377"/>
                </a:cubicBezTo>
                <a:cubicBezTo>
                  <a:pt x="1403" y="1382"/>
                  <a:pt x="1403" y="1387"/>
                  <a:pt x="1409" y="1387"/>
                </a:cubicBezTo>
                <a:cubicBezTo>
                  <a:pt x="1414" y="1387"/>
                  <a:pt x="1414" y="1382"/>
                  <a:pt x="1414" y="1382"/>
                </a:cubicBezTo>
                <a:cubicBezTo>
                  <a:pt x="1430" y="1377"/>
                  <a:pt x="1435" y="1377"/>
                  <a:pt x="1451" y="1377"/>
                </a:cubicBezTo>
                <a:cubicBezTo>
                  <a:pt x="1461" y="1377"/>
                  <a:pt x="1467" y="1382"/>
                  <a:pt x="1482" y="1382"/>
                </a:cubicBezTo>
                <a:cubicBezTo>
                  <a:pt x="1498" y="1382"/>
                  <a:pt x="1509" y="1361"/>
                  <a:pt x="1530" y="1361"/>
                </a:cubicBezTo>
                <a:cubicBezTo>
                  <a:pt x="1535" y="1361"/>
                  <a:pt x="1540" y="1366"/>
                  <a:pt x="1551" y="1366"/>
                </a:cubicBezTo>
                <a:cubicBezTo>
                  <a:pt x="1567" y="1371"/>
                  <a:pt x="1577" y="1377"/>
                  <a:pt x="1593" y="1377"/>
                </a:cubicBezTo>
                <a:cubicBezTo>
                  <a:pt x="1609" y="1377"/>
                  <a:pt x="1620" y="1371"/>
                  <a:pt x="1635" y="1366"/>
                </a:cubicBezTo>
                <a:cubicBezTo>
                  <a:pt x="1641" y="1366"/>
                  <a:pt x="1641" y="1366"/>
                  <a:pt x="1646" y="1366"/>
                </a:cubicBezTo>
                <a:cubicBezTo>
                  <a:pt x="1656" y="1366"/>
                  <a:pt x="1662" y="1371"/>
                  <a:pt x="1667" y="1371"/>
                </a:cubicBezTo>
                <a:cubicBezTo>
                  <a:pt x="1678" y="1377"/>
                  <a:pt x="1683" y="1377"/>
                  <a:pt x="1699" y="1377"/>
                </a:cubicBezTo>
                <a:cubicBezTo>
                  <a:pt x="1720" y="1382"/>
                  <a:pt x="1730" y="1382"/>
                  <a:pt x="1751" y="1382"/>
                </a:cubicBezTo>
                <a:cubicBezTo>
                  <a:pt x="1778" y="1382"/>
                  <a:pt x="1778" y="1382"/>
                  <a:pt x="1778" y="1382"/>
                </a:cubicBezTo>
                <a:cubicBezTo>
                  <a:pt x="1799" y="1382"/>
                  <a:pt x="1810" y="1382"/>
                  <a:pt x="1825" y="1387"/>
                </a:cubicBezTo>
                <a:cubicBezTo>
                  <a:pt x="1836" y="1387"/>
                  <a:pt x="1841" y="1392"/>
                  <a:pt x="1852" y="1398"/>
                </a:cubicBezTo>
                <a:cubicBezTo>
                  <a:pt x="1867" y="1413"/>
                  <a:pt x="1867" y="1429"/>
                  <a:pt x="1878" y="1450"/>
                </a:cubicBezTo>
                <a:cubicBezTo>
                  <a:pt x="1878" y="1456"/>
                  <a:pt x="1878" y="1456"/>
                  <a:pt x="1878" y="1466"/>
                </a:cubicBezTo>
                <a:cubicBezTo>
                  <a:pt x="1883" y="1466"/>
                  <a:pt x="1883" y="1466"/>
                  <a:pt x="1883" y="1466"/>
                </a:cubicBezTo>
                <a:cubicBezTo>
                  <a:pt x="1888" y="1461"/>
                  <a:pt x="1888" y="1456"/>
                  <a:pt x="1894" y="1450"/>
                </a:cubicBezTo>
                <a:cubicBezTo>
                  <a:pt x="1904" y="1440"/>
                  <a:pt x="1915" y="1435"/>
                  <a:pt x="1931" y="1435"/>
                </a:cubicBezTo>
                <a:cubicBezTo>
                  <a:pt x="1947" y="1429"/>
                  <a:pt x="1957" y="1435"/>
                  <a:pt x="1973" y="1429"/>
                </a:cubicBezTo>
                <a:cubicBezTo>
                  <a:pt x="1978" y="1429"/>
                  <a:pt x="1978" y="1424"/>
                  <a:pt x="1984" y="1424"/>
                </a:cubicBezTo>
                <a:lnTo>
                  <a:pt x="1984" y="1424"/>
                </a:lnTo>
                <a:cubicBezTo>
                  <a:pt x="1989" y="1408"/>
                  <a:pt x="1999" y="1408"/>
                  <a:pt x="2010" y="1398"/>
                </a:cubicBezTo>
                <a:cubicBezTo>
                  <a:pt x="2015" y="1387"/>
                  <a:pt x="2020" y="1382"/>
                  <a:pt x="2020" y="1377"/>
                </a:cubicBezTo>
                <a:cubicBezTo>
                  <a:pt x="2020" y="1361"/>
                  <a:pt x="2015" y="1355"/>
                  <a:pt x="2005" y="1345"/>
                </a:cubicBezTo>
                <a:cubicBezTo>
                  <a:pt x="1999" y="1340"/>
                  <a:pt x="1999" y="1334"/>
                  <a:pt x="1994" y="1329"/>
                </a:cubicBezTo>
                <a:cubicBezTo>
                  <a:pt x="1989" y="1329"/>
                  <a:pt x="1984" y="1329"/>
                  <a:pt x="1984" y="1324"/>
                </a:cubicBezTo>
                <a:cubicBezTo>
                  <a:pt x="1984" y="1313"/>
                  <a:pt x="1989" y="1308"/>
                  <a:pt x="1989" y="1298"/>
                </a:cubicBezTo>
                <a:cubicBezTo>
                  <a:pt x="1989" y="1287"/>
                  <a:pt x="1978" y="1276"/>
                  <a:pt x="1978" y="1261"/>
                </a:cubicBezTo>
                <a:cubicBezTo>
                  <a:pt x="1978" y="1255"/>
                  <a:pt x="1984" y="1255"/>
                  <a:pt x="1989" y="1250"/>
                </a:cubicBezTo>
                <a:cubicBezTo>
                  <a:pt x="1994" y="1239"/>
                  <a:pt x="1994" y="1229"/>
                  <a:pt x="1999" y="1213"/>
                </a:cubicBezTo>
                <a:cubicBezTo>
                  <a:pt x="2010" y="1202"/>
                  <a:pt x="2015" y="1197"/>
                  <a:pt x="2026" y="1192"/>
                </a:cubicBezTo>
                <a:cubicBezTo>
                  <a:pt x="2031" y="1187"/>
                  <a:pt x="2042" y="1181"/>
                  <a:pt x="2042" y="1171"/>
                </a:cubicBezTo>
                <a:cubicBezTo>
                  <a:pt x="2042" y="1134"/>
                  <a:pt x="2042" y="1134"/>
                  <a:pt x="2042" y="1134"/>
                </a:cubicBezTo>
                <a:cubicBezTo>
                  <a:pt x="2042" y="1118"/>
                  <a:pt x="2042" y="1113"/>
                  <a:pt x="2036" y="1097"/>
                </a:cubicBezTo>
                <a:cubicBezTo>
                  <a:pt x="2036" y="1092"/>
                  <a:pt x="2042" y="1092"/>
                  <a:pt x="2036" y="1081"/>
                </a:cubicBezTo>
                <a:cubicBezTo>
                  <a:pt x="2036" y="1065"/>
                  <a:pt x="2031" y="1060"/>
                  <a:pt x="2031" y="1044"/>
                </a:cubicBezTo>
                <a:cubicBezTo>
                  <a:pt x="2031" y="1034"/>
                  <a:pt x="2031" y="1028"/>
                  <a:pt x="2031" y="1023"/>
                </a:cubicBezTo>
                <a:cubicBezTo>
                  <a:pt x="2036" y="1013"/>
                  <a:pt x="2031" y="1007"/>
                  <a:pt x="2036" y="1002"/>
                </a:cubicBezTo>
                <a:cubicBezTo>
                  <a:pt x="2036" y="997"/>
                  <a:pt x="2042" y="992"/>
                  <a:pt x="2042" y="986"/>
                </a:cubicBezTo>
                <a:cubicBezTo>
                  <a:pt x="2047" y="970"/>
                  <a:pt x="2047" y="960"/>
                  <a:pt x="2052" y="944"/>
                </a:cubicBezTo>
                <a:cubicBezTo>
                  <a:pt x="2057" y="949"/>
                  <a:pt x="2063" y="949"/>
                  <a:pt x="2068" y="960"/>
                </a:cubicBezTo>
                <a:cubicBezTo>
                  <a:pt x="2078" y="965"/>
                  <a:pt x="2084" y="965"/>
                  <a:pt x="2089" y="970"/>
                </a:cubicBezTo>
                <a:cubicBezTo>
                  <a:pt x="2105" y="981"/>
                  <a:pt x="2115" y="992"/>
                  <a:pt x="2131" y="992"/>
                </a:cubicBezTo>
                <a:cubicBezTo>
                  <a:pt x="2147" y="992"/>
                  <a:pt x="2152" y="986"/>
                  <a:pt x="2163" y="981"/>
                </a:cubicBezTo>
                <a:cubicBezTo>
                  <a:pt x="2173" y="970"/>
                  <a:pt x="2179" y="965"/>
                  <a:pt x="2195" y="960"/>
                </a:cubicBezTo>
                <a:cubicBezTo>
                  <a:pt x="2210" y="960"/>
                  <a:pt x="2216" y="949"/>
                  <a:pt x="2226" y="939"/>
                </a:cubicBezTo>
                <a:cubicBezTo>
                  <a:pt x="2231" y="933"/>
                  <a:pt x="2237" y="933"/>
                  <a:pt x="2242" y="928"/>
                </a:cubicBezTo>
                <a:cubicBezTo>
                  <a:pt x="2247" y="923"/>
                  <a:pt x="2247" y="923"/>
                  <a:pt x="2253" y="923"/>
                </a:cubicBezTo>
                <a:cubicBezTo>
                  <a:pt x="2274" y="923"/>
                  <a:pt x="2289" y="928"/>
                  <a:pt x="2305" y="928"/>
                </a:cubicBezTo>
                <a:cubicBezTo>
                  <a:pt x="2321" y="928"/>
                  <a:pt x="2332" y="928"/>
                  <a:pt x="2347" y="928"/>
                </a:cubicBezTo>
                <a:cubicBezTo>
                  <a:pt x="2347" y="881"/>
                  <a:pt x="2347" y="881"/>
                  <a:pt x="2347" y="881"/>
                </a:cubicBezTo>
                <a:cubicBezTo>
                  <a:pt x="2347" y="870"/>
                  <a:pt x="2347" y="870"/>
                  <a:pt x="2353" y="865"/>
                </a:cubicBezTo>
                <a:cubicBezTo>
                  <a:pt x="2358" y="860"/>
                  <a:pt x="2363" y="860"/>
                  <a:pt x="2369" y="854"/>
                </a:cubicBezTo>
                <a:cubicBezTo>
                  <a:pt x="2379" y="849"/>
                  <a:pt x="2374" y="833"/>
                  <a:pt x="2379" y="823"/>
                </a:cubicBezTo>
                <a:cubicBezTo>
                  <a:pt x="2384" y="812"/>
                  <a:pt x="2395" y="818"/>
                  <a:pt x="2400" y="812"/>
                </a:cubicBezTo>
                <a:cubicBezTo>
                  <a:pt x="2411" y="807"/>
                  <a:pt x="2416" y="802"/>
                  <a:pt x="2421" y="796"/>
                </a:cubicBezTo>
                <a:cubicBezTo>
                  <a:pt x="2432" y="791"/>
                  <a:pt x="2432" y="791"/>
                  <a:pt x="2437" y="786"/>
                </a:cubicBezTo>
                <a:cubicBezTo>
                  <a:pt x="2453" y="765"/>
                  <a:pt x="2464" y="759"/>
                  <a:pt x="2479" y="749"/>
                </a:cubicBezTo>
                <a:cubicBezTo>
                  <a:pt x="2485" y="744"/>
                  <a:pt x="2490" y="744"/>
                  <a:pt x="2495" y="738"/>
                </a:cubicBezTo>
                <a:cubicBezTo>
                  <a:pt x="2511" y="722"/>
                  <a:pt x="2516" y="717"/>
                  <a:pt x="2532" y="712"/>
                </a:cubicBezTo>
                <a:cubicBezTo>
                  <a:pt x="2537" y="707"/>
                  <a:pt x="2543" y="701"/>
                  <a:pt x="2553" y="696"/>
                </a:cubicBezTo>
                <a:cubicBezTo>
                  <a:pt x="2574" y="686"/>
                  <a:pt x="2585" y="680"/>
                  <a:pt x="2606" y="670"/>
                </a:cubicBezTo>
                <a:cubicBezTo>
                  <a:pt x="2622" y="659"/>
                  <a:pt x="2627" y="659"/>
                  <a:pt x="2643" y="654"/>
                </a:cubicBezTo>
                <a:cubicBezTo>
                  <a:pt x="2648" y="654"/>
                  <a:pt x="2653" y="649"/>
                  <a:pt x="2659" y="649"/>
                </a:cubicBezTo>
                <a:cubicBezTo>
                  <a:pt x="2659" y="643"/>
                  <a:pt x="2664" y="643"/>
                  <a:pt x="2664" y="638"/>
                </a:cubicBezTo>
                <a:cubicBezTo>
                  <a:pt x="2664" y="633"/>
                  <a:pt x="2659" y="633"/>
                  <a:pt x="2659" y="628"/>
                </a:cubicBezTo>
                <a:cubicBezTo>
                  <a:pt x="2653" y="622"/>
                  <a:pt x="2653" y="612"/>
                  <a:pt x="2653" y="607"/>
                </a:cubicBezTo>
                <a:cubicBezTo>
                  <a:pt x="2653" y="591"/>
                  <a:pt x="2653" y="585"/>
                  <a:pt x="2659" y="575"/>
                </a:cubicBezTo>
                <a:cubicBezTo>
                  <a:pt x="2664" y="559"/>
                  <a:pt x="2680" y="559"/>
                  <a:pt x="2685" y="548"/>
                </a:cubicBezTo>
                <a:cubicBezTo>
                  <a:pt x="2685" y="538"/>
                  <a:pt x="2685" y="533"/>
                  <a:pt x="2690" y="527"/>
                </a:cubicBezTo>
                <a:cubicBezTo>
                  <a:pt x="2690" y="512"/>
                  <a:pt x="2696" y="506"/>
                  <a:pt x="2696" y="490"/>
                </a:cubicBezTo>
                <a:cubicBezTo>
                  <a:pt x="2696" y="438"/>
                  <a:pt x="2696" y="438"/>
                  <a:pt x="2696" y="438"/>
                </a:cubicBezTo>
                <a:cubicBezTo>
                  <a:pt x="2696" y="433"/>
                  <a:pt x="2696" y="433"/>
                  <a:pt x="2701" y="427"/>
                </a:cubicBezTo>
                <a:lnTo>
                  <a:pt x="2701" y="427"/>
                </a:lnTo>
                <a:cubicBezTo>
                  <a:pt x="2685" y="422"/>
                  <a:pt x="2669" y="411"/>
                  <a:pt x="2648" y="406"/>
                </a:cubicBezTo>
                <a:cubicBezTo>
                  <a:pt x="2632" y="396"/>
                  <a:pt x="2622" y="385"/>
                  <a:pt x="2601" y="374"/>
                </a:cubicBezTo>
                <a:cubicBezTo>
                  <a:pt x="2548" y="348"/>
                  <a:pt x="2511" y="337"/>
                  <a:pt x="2453" y="337"/>
                </a:cubicBezTo>
                <a:cubicBezTo>
                  <a:pt x="2416" y="337"/>
                  <a:pt x="2416" y="337"/>
                  <a:pt x="2416" y="337"/>
                </a:cubicBezTo>
                <a:cubicBezTo>
                  <a:pt x="2411" y="337"/>
                  <a:pt x="2411" y="343"/>
                  <a:pt x="2400" y="343"/>
                </a:cubicBezTo>
                <a:cubicBezTo>
                  <a:pt x="2395" y="343"/>
                  <a:pt x="2390" y="343"/>
                  <a:pt x="2384" y="343"/>
                </a:cubicBezTo>
                <a:cubicBezTo>
                  <a:pt x="2384" y="353"/>
                  <a:pt x="2384" y="359"/>
                  <a:pt x="2384" y="364"/>
                </a:cubicBezTo>
                <a:cubicBezTo>
                  <a:pt x="2384" y="427"/>
                  <a:pt x="2395" y="401"/>
                  <a:pt x="2347" y="364"/>
                </a:cubicBezTo>
                <a:cubicBezTo>
                  <a:pt x="2337" y="374"/>
                  <a:pt x="2321" y="385"/>
                  <a:pt x="2321" y="401"/>
                </a:cubicBezTo>
                <a:cubicBezTo>
                  <a:pt x="2321" y="443"/>
                  <a:pt x="2358" y="464"/>
                  <a:pt x="2395" y="485"/>
                </a:cubicBezTo>
                <a:cubicBezTo>
                  <a:pt x="2384" y="501"/>
                  <a:pt x="2369" y="501"/>
                  <a:pt x="2347" y="512"/>
                </a:cubicBezTo>
                <a:cubicBezTo>
                  <a:pt x="2332" y="522"/>
                  <a:pt x="2337" y="554"/>
                  <a:pt x="2316" y="554"/>
                </a:cubicBezTo>
                <a:cubicBezTo>
                  <a:pt x="2305" y="554"/>
                  <a:pt x="2305" y="548"/>
                  <a:pt x="2295" y="543"/>
                </a:cubicBezTo>
                <a:cubicBezTo>
                  <a:pt x="2289" y="538"/>
                  <a:pt x="2279" y="533"/>
                  <a:pt x="2279" y="527"/>
                </a:cubicBezTo>
                <a:cubicBezTo>
                  <a:pt x="2279" y="512"/>
                  <a:pt x="2289" y="512"/>
                  <a:pt x="2295" y="496"/>
                </a:cubicBezTo>
                <a:cubicBezTo>
                  <a:pt x="2284" y="501"/>
                  <a:pt x="2284" y="501"/>
                  <a:pt x="2274" y="501"/>
                </a:cubicBezTo>
                <a:cubicBezTo>
                  <a:pt x="2268" y="501"/>
                  <a:pt x="2268" y="501"/>
                  <a:pt x="2263" y="501"/>
                </a:cubicBezTo>
                <a:cubicBezTo>
                  <a:pt x="2247" y="501"/>
                  <a:pt x="2242" y="522"/>
                  <a:pt x="2226" y="522"/>
                </a:cubicBezTo>
                <a:cubicBezTo>
                  <a:pt x="2216" y="522"/>
                  <a:pt x="2221" y="506"/>
                  <a:pt x="2210" y="501"/>
                </a:cubicBezTo>
                <a:cubicBezTo>
                  <a:pt x="2205" y="496"/>
                  <a:pt x="2200" y="496"/>
                  <a:pt x="2200" y="485"/>
                </a:cubicBezTo>
                <a:cubicBezTo>
                  <a:pt x="2200" y="480"/>
                  <a:pt x="2205" y="475"/>
                  <a:pt x="2205" y="469"/>
                </a:cubicBezTo>
                <a:cubicBezTo>
                  <a:pt x="2205" y="464"/>
                  <a:pt x="2205" y="464"/>
                  <a:pt x="2205" y="464"/>
                </a:cubicBezTo>
                <a:cubicBezTo>
                  <a:pt x="2195" y="464"/>
                  <a:pt x="2189" y="469"/>
                  <a:pt x="2184" y="469"/>
                </a:cubicBezTo>
                <a:cubicBezTo>
                  <a:pt x="2168" y="469"/>
                  <a:pt x="2195" y="454"/>
                  <a:pt x="2200" y="454"/>
                </a:cubicBezTo>
                <a:cubicBezTo>
                  <a:pt x="2226" y="454"/>
                  <a:pt x="2226" y="454"/>
                  <a:pt x="2226" y="454"/>
                </a:cubicBezTo>
                <a:cubicBezTo>
                  <a:pt x="2237" y="454"/>
                  <a:pt x="2242" y="464"/>
                  <a:pt x="2258" y="464"/>
                </a:cubicBezTo>
                <a:cubicBezTo>
                  <a:pt x="2279" y="464"/>
                  <a:pt x="2300" y="454"/>
                  <a:pt x="2300" y="433"/>
                </a:cubicBezTo>
                <a:cubicBezTo>
                  <a:pt x="2300" y="401"/>
                  <a:pt x="2300" y="401"/>
                  <a:pt x="2300" y="401"/>
                </a:cubicBezTo>
                <a:cubicBezTo>
                  <a:pt x="2300" y="390"/>
                  <a:pt x="2305" y="385"/>
                  <a:pt x="2305" y="380"/>
                </a:cubicBezTo>
                <a:cubicBezTo>
                  <a:pt x="2305" y="364"/>
                  <a:pt x="2305" y="359"/>
                  <a:pt x="2305" y="348"/>
                </a:cubicBezTo>
                <a:cubicBezTo>
                  <a:pt x="2295" y="348"/>
                  <a:pt x="2295" y="348"/>
                  <a:pt x="2295" y="348"/>
                </a:cubicBezTo>
                <a:cubicBezTo>
                  <a:pt x="2284" y="353"/>
                  <a:pt x="2284" y="364"/>
                  <a:pt x="2284" y="374"/>
                </a:cubicBezTo>
                <a:cubicBezTo>
                  <a:pt x="2274" y="374"/>
                  <a:pt x="2274" y="374"/>
                  <a:pt x="2274" y="374"/>
                </a:cubicBezTo>
                <a:cubicBezTo>
                  <a:pt x="2210" y="374"/>
                  <a:pt x="2189" y="316"/>
                  <a:pt x="2126" y="316"/>
                </a:cubicBezTo>
                <a:cubicBezTo>
                  <a:pt x="2110" y="316"/>
                  <a:pt x="2099" y="322"/>
                  <a:pt x="2099" y="337"/>
                </a:cubicBezTo>
                <a:cubicBezTo>
                  <a:pt x="2099" y="353"/>
                  <a:pt x="2121" y="353"/>
                  <a:pt x="2121" y="369"/>
                </a:cubicBezTo>
                <a:cubicBezTo>
                  <a:pt x="2121" y="380"/>
                  <a:pt x="2105" y="380"/>
                  <a:pt x="2105" y="396"/>
                </a:cubicBezTo>
                <a:cubicBezTo>
                  <a:pt x="2105" y="401"/>
                  <a:pt x="2115" y="401"/>
                  <a:pt x="2121" y="401"/>
                </a:cubicBezTo>
                <a:cubicBezTo>
                  <a:pt x="2147" y="401"/>
                  <a:pt x="2147" y="401"/>
                  <a:pt x="2147" y="401"/>
                </a:cubicBezTo>
                <a:cubicBezTo>
                  <a:pt x="2152" y="401"/>
                  <a:pt x="2158" y="396"/>
                  <a:pt x="2163" y="396"/>
                </a:cubicBezTo>
                <a:cubicBezTo>
                  <a:pt x="2173" y="396"/>
                  <a:pt x="2184" y="406"/>
                  <a:pt x="2184" y="422"/>
                </a:cubicBezTo>
                <a:cubicBezTo>
                  <a:pt x="2184" y="422"/>
                  <a:pt x="2184" y="422"/>
                  <a:pt x="2184" y="427"/>
                </a:cubicBezTo>
                <a:cubicBezTo>
                  <a:pt x="2163" y="427"/>
                  <a:pt x="2163" y="427"/>
                  <a:pt x="2163" y="427"/>
                </a:cubicBezTo>
                <a:cubicBezTo>
                  <a:pt x="2142" y="427"/>
                  <a:pt x="2126" y="427"/>
                  <a:pt x="2110" y="417"/>
                </a:cubicBezTo>
                <a:cubicBezTo>
                  <a:pt x="2089" y="411"/>
                  <a:pt x="2084" y="396"/>
                  <a:pt x="2063" y="396"/>
                </a:cubicBezTo>
                <a:cubicBezTo>
                  <a:pt x="2057" y="396"/>
                  <a:pt x="2052" y="401"/>
                  <a:pt x="2047" y="401"/>
                </a:cubicBezTo>
                <a:cubicBezTo>
                  <a:pt x="2026" y="401"/>
                  <a:pt x="2026" y="374"/>
                  <a:pt x="2005" y="364"/>
                </a:cubicBezTo>
                <a:cubicBezTo>
                  <a:pt x="1989" y="353"/>
                  <a:pt x="1978" y="353"/>
                  <a:pt x="1957" y="348"/>
                </a:cubicBezTo>
                <a:cubicBezTo>
                  <a:pt x="1962" y="337"/>
                  <a:pt x="1973" y="337"/>
                  <a:pt x="1978" y="327"/>
                </a:cubicBezTo>
                <a:cubicBezTo>
                  <a:pt x="1984" y="322"/>
                  <a:pt x="1984" y="316"/>
                  <a:pt x="1989" y="316"/>
                </a:cubicBezTo>
                <a:cubicBezTo>
                  <a:pt x="2015" y="316"/>
                  <a:pt x="2026" y="332"/>
                  <a:pt x="2052" y="332"/>
                </a:cubicBezTo>
                <a:cubicBezTo>
                  <a:pt x="2068" y="332"/>
                  <a:pt x="2078" y="322"/>
                  <a:pt x="2094" y="311"/>
                </a:cubicBezTo>
                <a:cubicBezTo>
                  <a:pt x="2110" y="301"/>
                  <a:pt x="2126" y="295"/>
                  <a:pt x="2126" y="279"/>
                </a:cubicBezTo>
                <a:cubicBezTo>
                  <a:pt x="2126" y="269"/>
                  <a:pt x="2121" y="269"/>
                  <a:pt x="2121" y="258"/>
                </a:cubicBezTo>
                <a:cubicBezTo>
                  <a:pt x="2121" y="232"/>
                  <a:pt x="2121" y="232"/>
                  <a:pt x="2121" y="232"/>
                </a:cubicBezTo>
                <a:cubicBezTo>
                  <a:pt x="2121" y="227"/>
                  <a:pt x="2121" y="216"/>
                  <a:pt x="2110" y="216"/>
                </a:cubicBezTo>
                <a:cubicBezTo>
                  <a:pt x="2105" y="216"/>
                  <a:pt x="2099" y="227"/>
                  <a:pt x="2094" y="227"/>
                </a:cubicBezTo>
                <a:cubicBezTo>
                  <a:pt x="2057" y="227"/>
                  <a:pt x="2042" y="216"/>
                  <a:pt x="2010" y="206"/>
                </a:cubicBezTo>
                <a:cubicBezTo>
                  <a:pt x="1947" y="190"/>
                  <a:pt x="1915" y="185"/>
                  <a:pt x="1857" y="179"/>
                </a:cubicBezTo>
                <a:cubicBezTo>
                  <a:pt x="1846" y="179"/>
                  <a:pt x="1841" y="169"/>
                  <a:pt x="1825" y="169"/>
                </a:cubicBezTo>
                <a:cubicBezTo>
                  <a:pt x="1815" y="169"/>
                  <a:pt x="1815" y="185"/>
                  <a:pt x="1810" y="195"/>
                </a:cubicBezTo>
                <a:cubicBezTo>
                  <a:pt x="1799" y="216"/>
                  <a:pt x="1804" y="232"/>
                  <a:pt x="1788" y="253"/>
                </a:cubicBezTo>
                <a:cubicBezTo>
                  <a:pt x="1773" y="264"/>
                  <a:pt x="1762" y="264"/>
                  <a:pt x="1746" y="274"/>
                </a:cubicBezTo>
                <a:cubicBezTo>
                  <a:pt x="1725" y="285"/>
                  <a:pt x="1714" y="295"/>
                  <a:pt x="1699" y="311"/>
                </a:cubicBezTo>
                <a:cubicBezTo>
                  <a:pt x="1688" y="311"/>
                  <a:pt x="1688" y="311"/>
                  <a:pt x="1688" y="311"/>
                </a:cubicBezTo>
                <a:cubicBezTo>
                  <a:pt x="1688" y="295"/>
                  <a:pt x="1688" y="295"/>
                  <a:pt x="1688" y="295"/>
                </a:cubicBezTo>
                <a:cubicBezTo>
                  <a:pt x="1688" y="290"/>
                  <a:pt x="1693" y="290"/>
                  <a:pt x="1693" y="279"/>
                </a:cubicBezTo>
                <a:cubicBezTo>
                  <a:pt x="1693" y="264"/>
                  <a:pt x="1667" y="269"/>
                  <a:pt x="1667" y="253"/>
                </a:cubicBezTo>
                <a:cubicBezTo>
                  <a:pt x="1667" y="232"/>
                  <a:pt x="1693" y="227"/>
                  <a:pt x="1714" y="222"/>
                </a:cubicBezTo>
                <a:cubicBezTo>
                  <a:pt x="1730" y="222"/>
                  <a:pt x="1736" y="211"/>
                  <a:pt x="1751" y="211"/>
                </a:cubicBezTo>
                <a:cubicBezTo>
                  <a:pt x="1757" y="211"/>
                  <a:pt x="1762" y="216"/>
                  <a:pt x="1767" y="216"/>
                </a:cubicBezTo>
                <a:cubicBezTo>
                  <a:pt x="1783" y="216"/>
                  <a:pt x="1799" y="195"/>
                  <a:pt x="1799" y="174"/>
                </a:cubicBezTo>
                <a:cubicBezTo>
                  <a:pt x="1799" y="158"/>
                  <a:pt x="1778" y="153"/>
                  <a:pt x="1773" y="132"/>
                </a:cubicBezTo>
                <a:cubicBezTo>
                  <a:pt x="1767" y="116"/>
                  <a:pt x="1767" y="100"/>
                  <a:pt x="1767" y="84"/>
                </a:cubicBezTo>
                <a:cubicBezTo>
                  <a:pt x="1757" y="84"/>
                  <a:pt x="1757" y="95"/>
                  <a:pt x="1746" y="95"/>
                </a:cubicBezTo>
                <a:cubicBezTo>
                  <a:pt x="1736" y="95"/>
                  <a:pt x="1736" y="95"/>
                  <a:pt x="1736" y="95"/>
                </a:cubicBezTo>
                <a:cubicBezTo>
                  <a:pt x="1683" y="84"/>
                  <a:pt x="1656" y="68"/>
                  <a:pt x="1614" y="42"/>
                </a:cubicBezTo>
                <a:cubicBezTo>
                  <a:pt x="1599" y="26"/>
                  <a:pt x="1583" y="16"/>
                  <a:pt x="1572" y="0"/>
                </a:cubicBezTo>
                <a:lnTo>
                  <a:pt x="1572" y="0"/>
                </a:lnTo>
                <a:cubicBezTo>
                  <a:pt x="1567" y="11"/>
                  <a:pt x="1567" y="16"/>
                  <a:pt x="1562" y="26"/>
                </a:cubicBezTo>
                <a:cubicBezTo>
                  <a:pt x="1556" y="32"/>
                  <a:pt x="1551" y="32"/>
                  <a:pt x="1546" y="37"/>
                </a:cubicBezTo>
                <a:cubicBezTo>
                  <a:pt x="1540" y="42"/>
                  <a:pt x="1540" y="47"/>
                  <a:pt x="1535" y="58"/>
                </a:cubicBezTo>
                <a:cubicBezTo>
                  <a:pt x="1530" y="79"/>
                  <a:pt x="1519" y="95"/>
                  <a:pt x="1498" y="100"/>
                </a:cubicBezTo>
                <a:cubicBezTo>
                  <a:pt x="1493" y="100"/>
                  <a:pt x="1488" y="100"/>
                  <a:pt x="1482" y="100"/>
                </a:cubicBezTo>
                <a:cubicBezTo>
                  <a:pt x="1472" y="100"/>
                  <a:pt x="1467" y="100"/>
                  <a:pt x="1456" y="105"/>
                </a:cubicBezTo>
                <a:cubicBezTo>
                  <a:pt x="1424" y="111"/>
                  <a:pt x="1409" y="116"/>
                  <a:pt x="1377" y="116"/>
                </a:cubicBezTo>
                <a:cubicBezTo>
                  <a:pt x="1356" y="116"/>
                  <a:pt x="1340" y="105"/>
                  <a:pt x="1324" y="95"/>
                </a:cubicBezTo>
                <a:cubicBezTo>
                  <a:pt x="1308" y="84"/>
                  <a:pt x="1303" y="74"/>
                  <a:pt x="1287" y="74"/>
                </a:cubicBezTo>
                <a:lnTo>
                  <a:pt x="1282" y="79"/>
                </a:lnTo>
                <a:cubicBezTo>
                  <a:pt x="1282" y="84"/>
                  <a:pt x="1282" y="84"/>
                  <a:pt x="1282" y="90"/>
                </a:cubicBezTo>
                <a:cubicBezTo>
                  <a:pt x="1282" y="153"/>
                  <a:pt x="1282" y="153"/>
                  <a:pt x="1282" y="153"/>
                </a:cubicBezTo>
                <a:cubicBezTo>
                  <a:pt x="1282" y="158"/>
                  <a:pt x="1287" y="163"/>
                  <a:pt x="1287" y="169"/>
                </a:cubicBezTo>
                <a:cubicBezTo>
                  <a:pt x="1287" y="179"/>
                  <a:pt x="1282" y="185"/>
                  <a:pt x="1277" y="190"/>
                </a:cubicBezTo>
                <a:cubicBezTo>
                  <a:pt x="1271" y="200"/>
                  <a:pt x="1261" y="200"/>
                  <a:pt x="1256" y="211"/>
                </a:cubicBezTo>
                <a:cubicBezTo>
                  <a:pt x="1245" y="222"/>
                  <a:pt x="1240" y="232"/>
                  <a:pt x="1240" y="248"/>
                </a:cubicBezTo>
                <a:cubicBezTo>
                  <a:pt x="1240" y="253"/>
                  <a:pt x="1240" y="258"/>
                  <a:pt x="1245" y="269"/>
                </a:cubicBezTo>
                <a:cubicBezTo>
                  <a:pt x="1245" y="274"/>
                  <a:pt x="1245" y="279"/>
                  <a:pt x="1245" y="285"/>
                </a:cubicBezTo>
                <a:cubicBezTo>
                  <a:pt x="1250" y="285"/>
                  <a:pt x="1250" y="285"/>
                  <a:pt x="1256" y="285"/>
                </a:cubicBezTo>
                <a:cubicBezTo>
                  <a:pt x="1266" y="285"/>
                  <a:pt x="1271" y="285"/>
                  <a:pt x="1282" y="290"/>
                </a:cubicBezTo>
                <a:cubicBezTo>
                  <a:pt x="1298" y="295"/>
                  <a:pt x="1308" y="290"/>
                  <a:pt x="1324" y="295"/>
                </a:cubicBezTo>
                <a:cubicBezTo>
                  <a:pt x="1335" y="295"/>
                  <a:pt x="1340" y="295"/>
                  <a:pt x="1356" y="301"/>
                </a:cubicBezTo>
                <a:cubicBezTo>
                  <a:pt x="1361" y="301"/>
                  <a:pt x="1366" y="301"/>
                  <a:pt x="1372" y="301"/>
                </a:cubicBezTo>
                <a:cubicBezTo>
                  <a:pt x="1372" y="306"/>
                  <a:pt x="1382" y="301"/>
                  <a:pt x="1382" y="306"/>
                </a:cubicBezTo>
                <a:cubicBezTo>
                  <a:pt x="1382" y="311"/>
                  <a:pt x="1377" y="316"/>
                  <a:pt x="1377" y="316"/>
                </a:cubicBezTo>
                <a:cubicBezTo>
                  <a:pt x="1366" y="332"/>
                  <a:pt x="1361" y="337"/>
                  <a:pt x="1351" y="348"/>
                </a:cubicBezTo>
                <a:cubicBezTo>
                  <a:pt x="1340" y="359"/>
                  <a:pt x="1335" y="364"/>
                  <a:pt x="1324" y="374"/>
                </a:cubicBezTo>
                <a:cubicBezTo>
                  <a:pt x="1319" y="380"/>
                  <a:pt x="1319" y="380"/>
                  <a:pt x="1314" y="385"/>
                </a:cubicBezTo>
                <a:cubicBezTo>
                  <a:pt x="1308" y="390"/>
                  <a:pt x="1308" y="396"/>
                  <a:pt x="1303" y="401"/>
                </a:cubicBezTo>
                <a:cubicBezTo>
                  <a:pt x="1293" y="406"/>
                  <a:pt x="1287" y="411"/>
                  <a:pt x="1277" y="411"/>
                </a:cubicBezTo>
                <a:cubicBezTo>
                  <a:pt x="1271" y="411"/>
                  <a:pt x="1266" y="417"/>
                  <a:pt x="1256" y="422"/>
                </a:cubicBezTo>
                <a:cubicBezTo>
                  <a:pt x="1256" y="422"/>
                  <a:pt x="1250" y="427"/>
                  <a:pt x="1250" y="433"/>
                </a:cubicBezTo>
                <a:cubicBezTo>
                  <a:pt x="1250" y="433"/>
                  <a:pt x="1250" y="438"/>
                  <a:pt x="1250" y="443"/>
                </a:cubicBezTo>
                <a:cubicBezTo>
                  <a:pt x="1250" y="459"/>
                  <a:pt x="1256" y="469"/>
                  <a:pt x="1256" y="485"/>
                </a:cubicBezTo>
                <a:cubicBezTo>
                  <a:pt x="1256" y="496"/>
                  <a:pt x="1250" y="506"/>
                  <a:pt x="1250" y="517"/>
                </a:cubicBezTo>
                <a:cubicBezTo>
                  <a:pt x="1245" y="527"/>
                  <a:pt x="1245" y="533"/>
                  <a:pt x="1240" y="548"/>
                </a:cubicBezTo>
                <a:cubicBezTo>
                  <a:pt x="1234" y="564"/>
                  <a:pt x="1234" y="575"/>
                  <a:pt x="1229" y="591"/>
                </a:cubicBezTo>
                <a:cubicBezTo>
                  <a:pt x="1229" y="596"/>
                  <a:pt x="1229" y="596"/>
                  <a:pt x="1224" y="601"/>
                </a:cubicBezTo>
                <a:cubicBezTo>
                  <a:pt x="1219" y="612"/>
                  <a:pt x="1203" y="607"/>
                  <a:pt x="1198" y="617"/>
                </a:cubicBezTo>
                <a:cubicBezTo>
                  <a:pt x="1192" y="628"/>
                  <a:pt x="1192" y="633"/>
                  <a:pt x="1187" y="643"/>
                </a:cubicBezTo>
                <a:cubicBezTo>
                  <a:pt x="1182" y="659"/>
                  <a:pt x="1177" y="665"/>
                  <a:pt x="1171" y="680"/>
                </a:cubicBezTo>
                <a:cubicBezTo>
                  <a:pt x="1171" y="686"/>
                  <a:pt x="1171" y="691"/>
                  <a:pt x="1166" y="696"/>
                </a:cubicBezTo>
                <a:cubicBezTo>
                  <a:pt x="1161" y="701"/>
                  <a:pt x="1150" y="701"/>
                  <a:pt x="1140" y="707"/>
                </a:cubicBezTo>
                <a:cubicBezTo>
                  <a:pt x="1134" y="707"/>
                  <a:pt x="1134" y="712"/>
                  <a:pt x="1124" y="717"/>
                </a:cubicBezTo>
                <a:cubicBezTo>
                  <a:pt x="1108" y="722"/>
                  <a:pt x="1097" y="717"/>
                  <a:pt x="1082" y="722"/>
                </a:cubicBezTo>
                <a:cubicBezTo>
                  <a:pt x="1071" y="722"/>
                  <a:pt x="1071" y="728"/>
                  <a:pt x="1066" y="728"/>
                </a:cubicBezTo>
                <a:cubicBezTo>
                  <a:pt x="1060" y="733"/>
                  <a:pt x="1055" y="733"/>
                  <a:pt x="1050" y="733"/>
                </a:cubicBezTo>
                <a:cubicBezTo>
                  <a:pt x="1045" y="738"/>
                  <a:pt x="1045" y="744"/>
                  <a:pt x="1039" y="749"/>
                </a:cubicBezTo>
                <a:cubicBezTo>
                  <a:pt x="1034" y="759"/>
                  <a:pt x="1029" y="765"/>
                  <a:pt x="1023" y="770"/>
                </a:cubicBezTo>
                <a:cubicBezTo>
                  <a:pt x="1013" y="791"/>
                  <a:pt x="1002" y="796"/>
                  <a:pt x="992" y="818"/>
                </a:cubicBezTo>
                <a:cubicBezTo>
                  <a:pt x="981" y="833"/>
                  <a:pt x="981" y="844"/>
                  <a:pt x="971" y="865"/>
                </a:cubicBezTo>
                <a:cubicBezTo>
                  <a:pt x="966" y="870"/>
                  <a:pt x="960" y="876"/>
                  <a:pt x="955" y="881"/>
                </a:cubicBezTo>
                <a:cubicBezTo>
                  <a:pt x="950" y="891"/>
                  <a:pt x="939" y="902"/>
                  <a:pt x="929" y="902"/>
                </a:cubicBezTo>
                <a:cubicBezTo>
                  <a:pt x="913" y="902"/>
                  <a:pt x="902" y="891"/>
                  <a:pt x="892" y="881"/>
                </a:cubicBezTo>
                <a:cubicBezTo>
                  <a:pt x="886" y="876"/>
                  <a:pt x="886" y="870"/>
                  <a:pt x="881" y="870"/>
                </a:cubicBezTo>
                <a:cubicBezTo>
                  <a:pt x="876" y="870"/>
                  <a:pt x="871" y="876"/>
                  <a:pt x="871" y="876"/>
                </a:cubicBezTo>
                <a:cubicBezTo>
                  <a:pt x="865" y="881"/>
                  <a:pt x="860" y="886"/>
                  <a:pt x="860" y="891"/>
                </a:cubicBezTo>
                <a:cubicBezTo>
                  <a:pt x="855" y="902"/>
                  <a:pt x="855" y="912"/>
                  <a:pt x="844" y="923"/>
                </a:cubicBezTo>
                <a:cubicBezTo>
                  <a:pt x="828" y="918"/>
                  <a:pt x="828" y="897"/>
                  <a:pt x="823" y="876"/>
                </a:cubicBezTo>
                <a:cubicBezTo>
                  <a:pt x="823" y="870"/>
                  <a:pt x="828" y="865"/>
                  <a:pt x="828" y="860"/>
                </a:cubicBezTo>
                <a:cubicBezTo>
                  <a:pt x="828" y="844"/>
                  <a:pt x="828" y="844"/>
                  <a:pt x="828" y="844"/>
                </a:cubicBezTo>
                <a:cubicBezTo>
                  <a:pt x="791" y="844"/>
                  <a:pt x="791" y="844"/>
                  <a:pt x="791" y="844"/>
                </a:cubicBezTo>
                <a:cubicBezTo>
                  <a:pt x="781" y="844"/>
                  <a:pt x="770" y="839"/>
                  <a:pt x="760" y="833"/>
                </a:cubicBezTo>
                <a:cubicBezTo>
                  <a:pt x="749" y="833"/>
                  <a:pt x="739" y="828"/>
                  <a:pt x="733" y="818"/>
                </a:cubicBezTo>
                <a:cubicBezTo>
                  <a:pt x="733" y="802"/>
                  <a:pt x="728" y="796"/>
                  <a:pt x="723" y="786"/>
                </a:cubicBezTo>
                <a:cubicBezTo>
                  <a:pt x="723" y="775"/>
                  <a:pt x="723" y="770"/>
                  <a:pt x="718" y="765"/>
                </a:cubicBezTo>
                <a:cubicBezTo>
                  <a:pt x="718" y="759"/>
                  <a:pt x="712" y="754"/>
                  <a:pt x="707" y="754"/>
                </a:cubicBezTo>
                <a:cubicBezTo>
                  <a:pt x="697" y="754"/>
                  <a:pt x="697" y="765"/>
                  <a:pt x="686" y="770"/>
                </a:cubicBezTo>
                <a:cubicBezTo>
                  <a:pt x="675" y="770"/>
                  <a:pt x="665" y="770"/>
                  <a:pt x="660" y="775"/>
                </a:cubicBezTo>
                <a:cubicBezTo>
                  <a:pt x="654" y="775"/>
                  <a:pt x="654" y="781"/>
                  <a:pt x="654" y="786"/>
                </a:cubicBezTo>
                <a:cubicBezTo>
                  <a:pt x="649" y="802"/>
                  <a:pt x="649" y="812"/>
                  <a:pt x="644" y="828"/>
                </a:cubicBezTo>
                <a:cubicBezTo>
                  <a:pt x="644" y="839"/>
                  <a:pt x="644" y="844"/>
                  <a:pt x="644" y="854"/>
                </a:cubicBezTo>
                <a:cubicBezTo>
                  <a:pt x="638" y="865"/>
                  <a:pt x="638" y="870"/>
                  <a:pt x="628" y="881"/>
                </a:cubicBezTo>
                <a:cubicBezTo>
                  <a:pt x="612" y="897"/>
                  <a:pt x="596" y="891"/>
                  <a:pt x="575" y="897"/>
                </a:cubicBezTo>
                <a:cubicBezTo>
                  <a:pt x="554" y="902"/>
                  <a:pt x="544" y="907"/>
                  <a:pt x="528" y="912"/>
                </a:cubicBezTo>
                <a:cubicBezTo>
                  <a:pt x="507" y="918"/>
                  <a:pt x="496" y="933"/>
                  <a:pt x="475" y="939"/>
                </a:cubicBezTo>
                <a:cubicBezTo>
                  <a:pt x="470" y="939"/>
                  <a:pt x="464" y="939"/>
                  <a:pt x="459" y="944"/>
                </a:cubicBezTo>
                <a:cubicBezTo>
                  <a:pt x="459" y="944"/>
                  <a:pt x="459" y="944"/>
                  <a:pt x="459" y="949"/>
                </a:cubicBezTo>
                <a:cubicBezTo>
                  <a:pt x="454" y="949"/>
                  <a:pt x="454" y="955"/>
                  <a:pt x="454" y="960"/>
                </a:cubicBezTo>
                <a:cubicBezTo>
                  <a:pt x="454" y="965"/>
                  <a:pt x="449" y="970"/>
                  <a:pt x="449" y="981"/>
                </a:cubicBezTo>
                <a:cubicBezTo>
                  <a:pt x="449" y="986"/>
                  <a:pt x="443" y="992"/>
                  <a:pt x="443" y="997"/>
                </a:cubicBezTo>
                <a:cubicBezTo>
                  <a:pt x="443" y="1002"/>
                  <a:pt x="443" y="1002"/>
                  <a:pt x="438" y="1007"/>
                </a:cubicBezTo>
                <a:cubicBezTo>
                  <a:pt x="433" y="1007"/>
                  <a:pt x="427" y="1007"/>
                  <a:pt x="417" y="1007"/>
                </a:cubicBezTo>
                <a:cubicBezTo>
                  <a:pt x="406" y="1007"/>
                  <a:pt x="401" y="1007"/>
                  <a:pt x="396" y="1002"/>
                </a:cubicBezTo>
                <a:cubicBezTo>
                  <a:pt x="391" y="997"/>
                  <a:pt x="391" y="992"/>
                  <a:pt x="391" y="992"/>
                </a:cubicBezTo>
                <a:cubicBezTo>
                  <a:pt x="385" y="986"/>
                  <a:pt x="380" y="986"/>
                  <a:pt x="375" y="986"/>
                </a:cubicBezTo>
                <a:cubicBezTo>
                  <a:pt x="364" y="981"/>
                  <a:pt x="359" y="976"/>
                  <a:pt x="354" y="965"/>
                </a:cubicBezTo>
                <a:cubicBezTo>
                  <a:pt x="348" y="955"/>
                  <a:pt x="348" y="949"/>
                  <a:pt x="338" y="949"/>
                </a:cubicBezTo>
                <a:cubicBezTo>
                  <a:pt x="327" y="949"/>
                  <a:pt x="327" y="955"/>
                  <a:pt x="322" y="960"/>
                </a:cubicBezTo>
                <a:cubicBezTo>
                  <a:pt x="317" y="965"/>
                  <a:pt x="306" y="970"/>
                  <a:pt x="306" y="976"/>
                </a:cubicBezTo>
                <a:cubicBezTo>
                  <a:pt x="306" y="986"/>
                  <a:pt x="306" y="992"/>
                  <a:pt x="312" y="1002"/>
                </a:cubicBezTo>
                <a:cubicBezTo>
                  <a:pt x="312" y="1007"/>
                  <a:pt x="317" y="1007"/>
                  <a:pt x="317" y="1013"/>
                </a:cubicBezTo>
                <a:cubicBezTo>
                  <a:pt x="317" y="1034"/>
                  <a:pt x="301" y="1044"/>
                  <a:pt x="301" y="1065"/>
                </a:cubicBezTo>
                <a:cubicBezTo>
                  <a:pt x="301" y="1071"/>
                  <a:pt x="301" y="1076"/>
                  <a:pt x="301" y="1076"/>
                </a:cubicBezTo>
                <a:cubicBezTo>
                  <a:pt x="306" y="1081"/>
                  <a:pt x="306" y="1087"/>
                  <a:pt x="306" y="1087"/>
                </a:cubicBezTo>
                <a:cubicBezTo>
                  <a:pt x="306" y="1097"/>
                  <a:pt x="296" y="1097"/>
                  <a:pt x="285" y="1102"/>
                </a:cubicBezTo>
                <a:cubicBezTo>
                  <a:pt x="275" y="1102"/>
                  <a:pt x="269" y="1102"/>
                  <a:pt x="259" y="1108"/>
                </a:cubicBezTo>
                <a:cubicBezTo>
                  <a:pt x="238" y="1113"/>
                  <a:pt x="222" y="1118"/>
                  <a:pt x="201" y="1118"/>
                </a:cubicBezTo>
                <a:cubicBezTo>
                  <a:pt x="180" y="1123"/>
                  <a:pt x="169" y="1129"/>
                  <a:pt x="143" y="1129"/>
                </a:cubicBezTo>
                <a:cubicBezTo>
                  <a:pt x="127" y="1129"/>
                  <a:pt x="116" y="1123"/>
                  <a:pt x="106" y="1134"/>
                </a:cubicBezTo>
                <a:cubicBezTo>
                  <a:pt x="101" y="1139"/>
                  <a:pt x="101" y="1144"/>
                  <a:pt x="95" y="1150"/>
                </a:cubicBezTo>
                <a:cubicBezTo>
                  <a:pt x="85" y="1166"/>
                  <a:pt x="74" y="1171"/>
                  <a:pt x="64" y="1187"/>
                </a:cubicBezTo>
                <a:cubicBezTo>
                  <a:pt x="64" y="1197"/>
                  <a:pt x="58" y="1202"/>
                  <a:pt x="53" y="1213"/>
                </a:cubicBezTo>
                <a:cubicBezTo>
                  <a:pt x="42" y="1229"/>
                  <a:pt x="37" y="1239"/>
                  <a:pt x="27" y="1255"/>
                </a:cubicBezTo>
                <a:cubicBezTo>
                  <a:pt x="21" y="1266"/>
                  <a:pt x="16" y="1271"/>
                  <a:pt x="11" y="1287"/>
                </a:cubicBezTo>
                <a:cubicBezTo>
                  <a:pt x="6" y="1303"/>
                  <a:pt x="11" y="1313"/>
                  <a:pt x="6" y="1329"/>
                </a:cubicBezTo>
                <a:cubicBezTo>
                  <a:pt x="6" y="1345"/>
                  <a:pt x="6" y="1355"/>
                  <a:pt x="6" y="1371"/>
                </a:cubicBezTo>
                <a:cubicBezTo>
                  <a:pt x="6" y="1371"/>
                  <a:pt x="0" y="1371"/>
                  <a:pt x="0" y="1377"/>
                </a:cubicBezTo>
                <a:cubicBezTo>
                  <a:pt x="0" y="1392"/>
                  <a:pt x="0" y="1398"/>
                  <a:pt x="0" y="1413"/>
                </a:cubicBezTo>
              </a:path>
            </a:pathLst>
          </a:custGeom>
          <a:solidFill>
            <a:srgbClr val="979797"/>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7" name="Google Shape;717;p38"/>
          <p:cNvSpPr/>
          <p:nvPr/>
        </p:nvSpPr>
        <p:spPr>
          <a:xfrm>
            <a:off x="7507076" y="2135068"/>
            <a:ext cx="1744133" cy="1828226"/>
          </a:xfrm>
          <a:custGeom>
            <a:rect b="b" l="l" r="r" t="t"/>
            <a:pathLst>
              <a:path extrusionOk="0" h="3745" w="3572">
                <a:moveTo>
                  <a:pt x="2400" y="1139"/>
                </a:moveTo>
                <a:lnTo>
                  <a:pt x="2400" y="1139"/>
                </a:lnTo>
                <a:cubicBezTo>
                  <a:pt x="2400" y="1187"/>
                  <a:pt x="2405" y="1123"/>
                  <a:pt x="2416" y="1123"/>
                </a:cubicBezTo>
                <a:cubicBezTo>
                  <a:pt x="2421" y="1123"/>
                  <a:pt x="2421" y="1129"/>
                  <a:pt x="2426" y="1129"/>
                </a:cubicBezTo>
                <a:cubicBezTo>
                  <a:pt x="2432" y="1123"/>
                  <a:pt x="2432" y="1113"/>
                  <a:pt x="2437" y="1108"/>
                </a:cubicBezTo>
                <a:cubicBezTo>
                  <a:pt x="2448" y="1118"/>
                  <a:pt x="2448" y="1123"/>
                  <a:pt x="2448" y="1134"/>
                </a:cubicBezTo>
                <a:cubicBezTo>
                  <a:pt x="2448" y="1155"/>
                  <a:pt x="2448" y="1155"/>
                  <a:pt x="2448" y="1155"/>
                </a:cubicBezTo>
                <a:cubicBezTo>
                  <a:pt x="2448" y="1160"/>
                  <a:pt x="2448" y="1166"/>
                  <a:pt x="2448" y="1171"/>
                </a:cubicBezTo>
                <a:cubicBezTo>
                  <a:pt x="2448" y="1181"/>
                  <a:pt x="2463" y="1181"/>
                  <a:pt x="2474" y="1197"/>
                </a:cubicBezTo>
                <a:cubicBezTo>
                  <a:pt x="2490" y="1218"/>
                  <a:pt x="2500" y="1224"/>
                  <a:pt x="2527" y="1234"/>
                </a:cubicBezTo>
                <a:cubicBezTo>
                  <a:pt x="2558" y="1255"/>
                  <a:pt x="2569" y="1276"/>
                  <a:pt x="2590" y="1308"/>
                </a:cubicBezTo>
                <a:cubicBezTo>
                  <a:pt x="2595" y="1313"/>
                  <a:pt x="2595" y="1313"/>
                  <a:pt x="2595" y="1313"/>
                </a:cubicBezTo>
                <a:cubicBezTo>
                  <a:pt x="2595" y="1298"/>
                  <a:pt x="2595" y="1292"/>
                  <a:pt x="2600" y="1276"/>
                </a:cubicBezTo>
                <a:cubicBezTo>
                  <a:pt x="2622" y="1282"/>
                  <a:pt x="2616" y="1313"/>
                  <a:pt x="2637" y="1313"/>
                </a:cubicBezTo>
                <a:cubicBezTo>
                  <a:pt x="2653" y="1313"/>
                  <a:pt x="2659" y="1308"/>
                  <a:pt x="2674" y="1303"/>
                </a:cubicBezTo>
                <a:cubicBezTo>
                  <a:pt x="2680" y="1298"/>
                  <a:pt x="2690" y="1292"/>
                  <a:pt x="2690" y="1282"/>
                </a:cubicBezTo>
                <a:cubicBezTo>
                  <a:pt x="2690" y="1261"/>
                  <a:pt x="2669" y="1271"/>
                  <a:pt x="2653" y="1261"/>
                </a:cubicBezTo>
                <a:cubicBezTo>
                  <a:pt x="2632" y="1245"/>
                  <a:pt x="2627" y="1224"/>
                  <a:pt x="2606" y="1224"/>
                </a:cubicBezTo>
                <a:cubicBezTo>
                  <a:pt x="2595" y="1224"/>
                  <a:pt x="2585" y="1229"/>
                  <a:pt x="2574" y="1229"/>
                </a:cubicBezTo>
                <a:cubicBezTo>
                  <a:pt x="2585" y="1213"/>
                  <a:pt x="2595" y="1203"/>
                  <a:pt x="2595" y="1187"/>
                </a:cubicBezTo>
                <a:cubicBezTo>
                  <a:pt x="2595" y="1160"/>
                  <a:pt x="2574" y="1160"/>
                  <a:pt x="2558" y="1139"/>
                </a:cubicBezTo>
                <a:cubicBezTo>
                  <a:pt x="2548" y="1129"/>
                  <a:pt x="2553" y="1113"/>
                  <a:pt x="2537" y="1102"/>
                </a:cubicBezTo>
                <a:cubicBezTo>
                  <a:pt x="2527" y="1086"/>
                  <a:pt x="2511" y="1097"/>
                  <a:pt x="2495" y="1086"/>
                </a:cubicBezTo>
                <a:cubicBezTo>
                  <a:pt x="2479" y="1081"/>
                  <a:pt x="2479" y="1065"/>
                  <a:pt x="2463" y="1065"/>
                </a:cubicBezTo>
                <a:cubicBezTo>
                  <a:pt x="2442" y="1065"/>
                  <a:pt x="2442" y="1081"/>
                  <a:pt x="2426" y="1092"/>
                </a:cubicBezTo>
                <a:cubicBezTo>
                  <a:pt x="2411" y="1102"/>
                  <a:pt x="2400" y="1118"/>
                  <a:pt x="2400" y="1139"/>
                </a:cubicBezTo>
                <a:close/>
                <a:moveTo>
                  <a:pt x="2390" y="1013"/>
                </a:moveTo>
                <a:lnTo>
                  <a:pt x="2390" y="1013"/>
                </a:lnTo>
                <a:cubicBezTo>
                  <a:pt x="2395" y="1013"/>
                  <a:pt x="2395" y="1018"/>
                  <a:pt x="2395" y="1023"/>
                </a:cubicBezTo>
                <a:cubicBezTo>
                  <a:pt x="2395" y="1050"/>
                  <a:pt x="2395" y="1050"/>
                  <a:pt x="2395" y="1050"/>
                </a:cubicBezTo>
                <a:cubicBezTo>
                  <a:pt x="2395" y="1060"/>
                  <a:pt x="2411" y="1065"/>
                  <a:pt x="2411" y="1076"/>
                </a:cubicBezTo>
                <a:cubicBezTo>
                  <a:pt x="2411" y="1092"/>
                  <a:pt x="2390" y="1092"/>
                  <a:pt x="2384" y="1108"/>
                </a:cubicBezTo>
                <a:cubicBezTo>
                  <a:pt x="2379" y="1118"/>
                  <a:pt x="2379" y="1123"/>
                  <a:pt x="2374" y="1134"/>
                </a:cubicBezTo>
                <a:cubicBezTo>
                  <a:pt x="2358" y="1123"/>
                  <a:pt x="2347" y="1129"/>
                  <a:pt x="2332" y="1123"/>
                </a:cubicBezTo>
                <a:cubicBezTo>
                  <a:pt x="2337" y="1113"/>
                  <a:pt x="2347" y="1102"/>
                  <a:pt x="2358" y="1102"/>
                </a:cubicBezTo>
                <a:cubicBezTo>
                  <a:pt x="2368" y="1102"/>
                  <a:pt x="2368" y="1102"/>
                  <a:pt x="2374" y="1102"/>
                </a:cubicBezTo>
                <a:cubicBezTo>
                  <a:pt x="2379" y="1076"/>
                  <a:pt x="2379" y="1076"/>
                  <a:pt x="2379" y="1076"/>
                </a:cubicBezTo>
                <a:cubicBezTo>
                  <a:pt x="2374" y="1076"/>
                  <a:pt x="2374" y="1076"/>
                  <a:pt x="2368" y="1071"/>
                </a:cubicBezTo>
                <a:cubicBezTo>
                  <a:pt x="2374" y="1050"/>
                  <a:pt x="2390" y="1039"/>
                  <a:pt x="2390" y="1013"/>
                </a:cubicBezTo>
                <a:close/>
                <a:moveTo>
                  <a:pt x="1931" y="322"/>
                </a:moveTo>
                <a:lnTo>
                  <a:pt x="1931" y="322"/>
                </a:lnTo>
                <a:cubicBezTo>
                  <a:pt x="1936" y="332"/>
                  <a:pt x="1946" y="332"/>
                  <a:pt x="1957" y="338"/>
                </a:cubicBezTo>
                <a:cubicBezTo>
                  <a:pt x="1973" y="343"/>
                  <a:pt x="1973" y="353"/>
                  <a:pt x="1978" y="369"/>
                </a:cubicBezTo>
                <a:cubicBezTo>
                  <a:pt x="1989" y="385"/>
                  <a:pt x="1999" y="390"/>
                  <a:pt x="1999" y="406"/>
                </a:cubicBezTo>
                <a:cubicBezTo>
                  <a:pt x="1999" y="417"/>
                  <a:pt x="1989" y="422"/>
                  <a:pt x="1989" y="433"/>
                </a:cubicBezTo>
                <a:cubicBezTo>
                  <a:pt x="2005" y="443"/>
                  <a:pt x="2015" y="448"/>
                  <a:pt x="2026" y="464"/>
                </a:cubicBezTo>
                <a:cubicBezTo>
                  <a:pt x="2041" y="480"/>
                  <a:pt x="2031" y="501"/>
                  <a:pt x="2041" y="517"/>
                </a:cubicBezTo>
                <a:cubicBezTo>
                  <a:pt x="2052" y="533"/>
                  <a:pt x="2068" y="527"/>
                  <a:pt x="2078" y="538"/>
                </a:cubicBezTo>
                <a:cubicBezTo>
                  <a:pt x="2089" y="554"/>
                  <a:pt x="2084" y="575"/>
                  <a:pt x="2105" y="575"/>
                </a:cubicBezTo>
                <a:cubicBezTo>
                  <a:pt x="2131" y="575"/>
                  <a:pt x="2131" y="575"/>
                  <a:pt x="2131" y="575"/>
                </a:cubicBezTo>
                <a:cubicBezTo>
                  <a:pt x="2126" y="554"/>
                  <a:pt x="2094" y="564"/>
                  <a:pt x="2084" y="543"/>
                </a:cubicBezTo>
                <a:cubicBezTo>
                  <a:pt x="2068" y="501"/>
                  <a:pt x="2052" y="480"/>
                  <a:pt x="2026" y="443"/>
                </a:cubicBezTo>
                <a:cubicBezTo>
                  <a:pt x="1999" y="411"/>
                  <a:pt x="1999" y="390"/>
                  <a:pt x="1989" y="359"/>
                </a:cubicBezTo>
                <a:cubicBezTo>
                  <a:pt x="1978" y="338"/>
                  <a:pt x="1978" y="327"/>
                  <a:pt x="1962" y="316"/>
                </a:cubicBezTo>
                <a:cubicBezTo>
                  <a:pt x="1952" y="311"/>
                  <a:pt x="1941" y="322"/>
                  <a:pt x="1931" y="322"/>
                </a:cubicBezTo>
                <a:close/>
                <a:moveTo>
                  <a:pt x="1846" y="374"/>
                </a:moveTo>
                <a:lnTo>
                  <a:pt x="1846" y="374"/>
                </a:lnTo>
                <a:cubicBezTo>
                  <a:pt x="1846" y="380"/>
                  <a:pt x="1846" y="385"/>
                  <a:pt x="1846" y="390"/>
                </a:cubicBezTo>
                <a:cubicBezTo>
                  <a:pt x="1846" y="396"/>
                  <a:pt x="1846" y="401"/>
                  <a:pt x="1836" y="401"/>
                </a:cubicBezTo>
                <a:cubicBezTo>
                  <a:pt x="1825" y="401"/>
                  <a:pt x="1820" y="401"/>
                  <a:pt x="1809" y="396"/>
                </a:cubicBezTo>
                <a:cubicBezTo>
                  <a:pt x="1815" y="406"/>
                  <a:pt x="1820" y="411"/>
                  <a:pt x="1825" y="427"/>
                </a:cubicBezTo>
                <a:cubicBezTo>
                  <a:pt x="1836" y="422"/>
                  <a:pt x="1841" y="417"/>
                  <a:pt x="1852" y="406"/>
                </a:cubicBezTo>
                <a:cubicBezTo>
                  <a:pt x="1857" y="396"/>
                  <a:pt x="1867" y="396"/>
                  <a:pt x="1867" y="385"/>
                </a:cubicBezTo>
                <a:cubicBezTo>
                  <a:pt x="1867" y="380"/>
                  <a:pt x="1857" y="374"/>
                  <a:pt x="1846" y="374"/>
                </a:cubicBezTo>
                <a:close/>
                <a:moveTo>
                  <a:pt x="1815" y="237"/>
                </a:moveTo>
                <a:lnTo>
                  <a:pt x="1815" y="237"/>
                </a:lnTo>
                <a:cubicBezTo>
                  <a:pt x="1815" y="237"/>
                  <a:pt x="1815" y="237"/>
                  <a:pt x="1815" y="243"/>
                </a:cubicBezTo>
                <a:cubicBezTo>
                  <a:pt x="1815" y="274"/>
                  <a:pt x="1852" y="279"/>
                  <a:pt x="1878" y="311"/>
                </a:cubicBezTo>
                <a:cubicBezTo>
                  <a:pt x="1878" y="316"/>
                  <a:pt x="1878" y="316"/>
                  <a:pt x="1878" y="316"/>
                </a:cubicBezTo>
                <a:cubicBezTo>
                  <a:pt x="1873" y="290"/>
                  <a:pt x="1857" y="279"/>
                  <a:pt x="1841" y="264"/>
                </a:cubicBezTo>
                <a:cubicBezTo>
                  <a:pt x="1830" y="253"/>
                  <a:pt x="1830" y="243"/>
                  <a:pt x="1815" y="237"/>
                </a:cubicBezTo>
                <a:close/>
                <a:moveTo>
                  <a:pt x="1614" y="443"/>
                </a:moveTo>
                <a:lnTo>
                  <a:pt x="1614" y="443"/>
                </a:lnTo>
                <a:cubicBezTo>
                  <a:pt x="1619" y="448"/>
                  <a:pt x="1625" y="448"/>
                  <a:pt x="1630" y="448"/>
                </a:cubicBezTo>
                <a:cubicBezTo>
                  <a:pt x="1630" y="448"/>
                  <a:pt x="1635" y="448"/>
                  <a:pt x="1641" y="448"/>
                </a:cubicBezTo>
                <a:cubicBezTo>
                  <a:pt x="1635" y="454"/>
                  <a:pt x="1635" y="459"/>
                  <a:pt x="1630" y="464"/>
                </a:cubicBezTo>
                <a:cubicBezTo>
                  <a:pt x="1646" y="469"/>
                  <a:pt x="1651" y="475"/>
                  <a:pt x="1662" y="485"/>
                </a:cubicBezTo>
                <a:cubicBezTo>
                  <a:pt x="1667" y="469"/>
                  <a:pt x="1672" y="464"/>
                  <a:pt x="1678" y="448"/>
                </a:cubicBezTo>
                <a:cubicBezTo>
                  <a:pt x="1672" y="448"/>
                  <a:pt x="1672" y="448"/>
                  <a:pt x="1672" y="448"/>
                </a:cubicBezTo>
                <a:cubicBezTo>
                  <a:pt x="1662" y="448"/>
                  <a:pt x="1662" y="448"/>
                  <a:pt x="1662" y="448"/>
                </a:cubicBezTo>
                <a:cubicBezTo>
                  <a:pt x="1651" y="443"/>
                  <a:pt x="1662" y="427"/>
                  <a:pt x="1651" y="422"/>
                </a:cubicBezTo>
                <a:cubicBezTo>
                  <a:pt x="1635" y="417"/>
                  <a:pt x="1625" y="433"/>
                  <a:pt x="1614" y="443"/>
                </a:cubicBezTo>
                <a:close/>
                <a:moveTo>
                  <a:pt x="1229" y="105"/>
                </a:moveTo>
                <a:lnTo>
                  <a:pt x="1229" y="105"/>
                </a:lnTo>
                <a:cubicBezTo>
                  <a:pt x="1256" y="100"/>
                  <a:pt x="1271" y="116"/>
                  <a:pt x="1303" y="116"/>
                </a:cubicBezTo>
                <a:cubicBezTo>
                  <a:pt x="1308" y="116"/>
                  <a:pt x="1313" y="111"/>
                  <a:pt x="1313" y="105"/>
                </a:cubicBezTo>
                <a:cubicBezTo>
                  <a:pt x="1313" y="100"/>
                  <a:pt x="1308" y="95"/>
                  <a:pt x="1308" y="95"/>
                </a:cubicBezTo>
                <a:cubicBezTo>
                  <a:pt x="1308" y="79"/>
                  <a:pt x="1324" y="79"/>
                  <a:pt x="1335" y="79"/>
                </a:cubicBezTo>
                <a:cubicBezTo>
                  <a:pt x="1356" y="79"/>
                  <a:pt x="1361" y="111"/>
                  <a:pt x="1387" y="111"/>
                </a:cubicBezTo>
                <a:cubicBezTo>
                  <a:pt x="1393" y="111"/>
                  <a:pt x="1398" y="111"/>
                  <a:pt x="1403" y="111"/>
                </a:cubicBezTo>
                <a:cubicBezTo>
                  <a:pt x="1414" y="111"/>
                  <a:pt x="1414" y="100"/>
                  <a:pt x="1419" y="100"/>
                </a:cubicBezTo>
                <a:cubicBezTo>
                  <a:pt x="1445" y="100"/>
                  <a:pt x="1456" y="116"/>
                  <a:pt x="1482" y="127"/>
                </a:cubicBezTo>
                <a:cubicBezTo>
                  <a:pt x="1493" y="132"/>
                  <a:pt x="1509" y="132"/>
                  <a:pt x="1514" y="142"/>
                </a:cubicBezTo>
                <a:cubicBezTo>
                  <a:pt x="1530" y="164"/>
                  <a:pt x="1546" y="179"/>
                  <a:pt x="1567" y="185"/>
                </a:cubicBezTo>
                <a:cubicBezTo>
                  <a:pt x="1567" y="190"/>
                  <a:pt x="1567" y="190"/>
                  <a:pt x="1567" y="190"/>
                </a:cubicBezTo>
                <a:cubicBezTo>
                  <a:pt x="1561" y="190"/>
                  <a:pt x="1561" y="195"/>
                  <a:pt x="1556" y="195"/>
                </a:cubicBezTo>
                <a:cubicBezTo>
                  <a:pt x="1567" y="232"/>
                  <a:pt x="1577" y="248"/>
                  <a:pt x="1577" y="290"/>
                </a:cubicBezTo>
                <a:cubicBezTo>
                  <a:pt x="1577" y="295"/>
                  <a:pt x="1567" y="301"/>
                  <a:pt x="1567" y="306"/>
                </a:cubicBezTo>
                <a:cubicBezTo>
                  <a:pt x="1577" y="311"/>
                  <a:pt x="1577" y="322"/>
                  <a:pt x="1583" y="338"/>
                </a:cubicBezTo>
                <a:cubicBezTo>
                  <a:pt x="1588" y="353"/>
                  <a:pt x="1598" y="359"/>
                  <a:pt x="1609" y="369"/>
                </a:cubicBezTo>
                <a:cubicBezTo>
                  <a:pt x="1619" y="374"/>
                  <a:pt x="1619" y="380"/>
                  <a:pt x="1630" y="380"/>
                </a:cubicBezTo>
                <a:cubicBezTo>
                  <a:pt x="1635" y="380"/>
                  <a:pt x="1641" y="374"/>
                  <a:pt x="1641" y="374"/>
                </a:cubicBezTo>
                <a:cubicBezTo>
                  <a:pt x="1646" y="380"/>
                  <a:pt x="1646" y="390"/>
                  <a:pt x="1656" y="390"/>
                </a:cubicBezTo>
                <a:cubicBezTo>
                  <a:pt x="1662" y="390"/>
                  <a:pt x="1667" y="380"/>
                  <a:pt x="1672" y="380"/>
                </a:cubicBezTo>
                <a:cubicBezTo>
                  <a:pt x="1683" y="380"/>
                  <a:pt x="1683" y="385"/>
                  <a:pt x="1688" y="390"/>
                </a:cubicBezTo>
                <a:cubicBezTo>
                  <a:pt x="1693" y="390"/>
                  <a:pt x="1693" y="390"/>
                  <a:pt x="1693" y="390"/>
                </a:cubicBezTo>
                <a:cubicBezTo>
                  <a:pt x="1693" y="374"/>
                  <a:pt x="1693" y="374"/>
                  <a:pt x="1693" y="374"/>
                </a:cubicBezTo>
                <a:cubicBezTo>
                  <a:pt x="1693" y="353"/>
                  <a:pt x="1683" y="348"/>
                  <a:pt x="1683" y="327"/>
                </a:cubicBezTo>
                <a:cubicBezTo>
                  <a:pt x="1683" y="316"/>
                  <a:pt x="1699" y="343"/>
                  <a:pt x="1704" y="348"/>
                </a:cubicBezTo>
                <a:cubicBezTo>
                  <a:pt x="1730" y="343"/>
                  <a:pt x="1730" y="343"/>
                  <a:pt x="1730" y="343"/>
                </a:cubicBezTo>
                <a:cubicBezTo>
                  <a:pt x="1746" y="348"/>
                  <a:pt x="1751" y="364"/>
                  <a:pt x="1751" y="385"/>
                </a:cubicBezTo>
                <a:cubicBezTo>
                  <a:pt x="1751" y="406"/>
                  <a:pt x="1730" y="411"/>
                  <a:pt x="1709" y="411"/>
                </a:cubicBezTo>
                <a:cubicBezTo>
                  <a:pt x="1714" y="433"/>
                  <a:pt x="1714" y="448"/>
                  <a:pt x="1735" y="459"/>
                </a:cubicBezTo>
                <a:cubicBezTo>
                  <a:pt x="1767" y="475"/>
                  <a:pt x="1804" y="469"/>
                  <a:pt x="1820" y="501"/>
                </a:cubicBezTo>
                <a:cubicBezTo>
                  <a:pt x="1825" y="496"/>
                  <a:pt x="1825" y="490"/>
                  <a:pt x="1825" y="485"/>
                </a:cubicBezTo>
                <a:cubicBezTo>
                  <a:pt x="1825" y="464"/>
                  <a:pt x="1825" y="464"/>
                  <a:pt x="1825" y="464"/>
                </a:cubicBezTo>
                <a:cubicBezTo>
                  <a:pt x="1825" y="443"/>
                  <a:pt x="1836" y="496"/>
                  <a:pt x="1836" y="501"/>
                </a:cubicBezTo>
                <a:cubicBezTo>
                  <a:pt x="1836" y="506"/>
                  <a:pt x="1825" y="512"/>
                  <a:pt x="1825" y="522"/>
                </a:cubicBezTo>
                <a:cubicBezTo>
                  <a:pt x="1825" y="527"/>
                  <a:pt x="1830" y="538"/>
                  <a:pt x="1841" y="538"/>
                </a:cubicBezTo>
                <a:cubicBezTo>
                  <a:pt x="1846" y="538"/>
                  <a:pt x="1846" y="522"/>
                  <a:pt x="1857" y="522"/>
                </a:cubicBezTo>
                <a:cubicBezTo>
                  <a:pt x="1857" y="522"/>
                  <a:pt x="1862" y="522"/>
                  <a:pt x="1862" y="527"/>
                </a:cubicBezTo>
                <a:cubicBezTo>
                  <a:pt x="1867" y="527"/>
                  <a:pt x="1867" y="527"/>
                  <a:pt x="1867" y="527"/>
                </a:cubicBezTo>
                <a:cubicBezTo>
                  <a:pt x="1873" y="522"/>
                  <a:pt x="1873" y="522"/>
                  <a:pt x="1873" y="522"/>
                </a:cubicBezTo>
                <a:cubicBezTo>
                  <a:pt x="1867" y="512"/>
                  <a:pt x="1857" y="506"/>
                  <a:pt x="1857" y="496"/>
                </a:cubicBezTo>
                <a:cubicBezTo>
                  <a:pt x="1857" y="485"/>
                  <a:pt x="1873" y="480"/>
                  <a:pt x="1883" y="480"/>
                </a:cubicBezTo>
                <a:cubicBezTo>
                  <a:pt x="1889" y="480"/>
                  <a:pt x="1889" y="480"/>
                  <a:pt x="1894" y="480"/>
                </a:cubicBezTo>
                <a:cubicBezTo>
                  <a:pt x="1894" y="490"/>
                  <a:pt x="1894" y="490"/>
                  <a:pt x="1894" y="490"/>
                </a:cubicBezTo>
                <a:cubicBezTo>
                  <a:pt x="1894" y="496"/>
                  <a:pt x="1889" y="501"/>
                  <a:pt x="1889" y="506"/>
                </a:cubicBezTo>
                <a:cubicBezTo>
                  <a:pt x="1889" y="512"/>
                  <a:pt x="1899" y="512"/>
                  <a:pt x="1899" y="512"/>
                </a:cubicBezTo>
                <a:cubicBezTo>
                  <a:pt x="1904" y="517"/>
                  <a:pt x="1904" y="527"/>
                  <a:pt x="1910" y="527"/>
                </a:cubicBezTo>
                <a:cubicBezTo>
                  <a:pt x="1920" y="527"/>
                  <a:pt x="1920" y="522"/>
                  <a:pt x="1931" y="522"/>
                </a:cubicBezTo>
                <a:cubicBezTo>
                  <a:pt x="1936" y="533"/>
                  <a:pt x="1941" y="538"/>
                  <a:pt x="1946" y="543"/>
                </a:cubicBezTo>
                <a:cubicBezTo>
                  <a:pt x="1915" y="543"/>
                  <a:pt x="1915" y="543"/>
                  <a:pt x="1915" y="543"/>
                </a:cubicBezTo>
                <a:cubicBezTo>
                  <a:pt x="1910" y="543"/>
                  <a:pt x="1904" y="543"/>
                  <a:pt x="1899" y="543"/>
                </a:cubicBezTo>
                <a:cubicBezTo>
                  <a:pt x="1889" y="543"/>
                  <a:pt x="1889" y="554"/>
                  <a:pt x="1889" y="559"/>
                </a:cubicBezTo>
                <a:cubicBezTo>
                  <a:pt x="1889" y="580"/>
                  <a:pt x="1915" y="580"/>
                  <a:pt x="1931" y="596"/>
                </a:cubicBezTo>
                <a:cubicBezTo>
                  <a:pt x="1941" y="607"/>
                  <a:pt x="1946" y="622"/>
                  <a:pt x="1962" y="622"/>
                </a:cubicBezTo>
                <a:cubicBezTo>
                  <a:pt x="1973" y="622"/>
                  <a:pt x="1983" y="612"/>
                  <a:pt x="1989" y="601"/>
                </a:cubicBezTo>
                <a:cubicBezTo>
                  <a:pt x="1994" y="622"/>
                  <a:pt x="2005" y="633"/>
                  <a:pt x="2005" y="649"/>
                </a:cubicBezTo>
                <a:cubicBezTo>
                  <a:pt x="2005" y="665"/>
                  <a:pt x="1994" y="675"/>
                  <a:pt x="1994" y="686"/>
                </a:cubicBezTo>
                <a:cubicBezTo>
                  <a:pt x="1989" y="701"/>
                  <a:pt x="1994" y="712"/>
                  <a:pt x="1983" y="723"/>
                </a:cubicBezTo>
                <a:cubicBezTo>
                  <a:pt x="1973" y="738"/>
                  <a:pt x="1957" y="738"/>
                  <a:pt x="1946" y="754"/>
                </a:cubicBezTo>
                <a:cubicBezTo>
                  <a:pt x="1941" y="744"/>
                  <a:pt x="1941" y="733"/>
                  <a:pt x="1925" y="723"/>
                </a:cubicBezTo>
                <a:cubicBezTo>
                  <a:pt x="1889" y="696"/>
                  <a:pt x="1862" y="680"/>
                  <a:pt x="1857" y="638"/>
                </a:cubicBezTo>
                <a:cubicBezTo>
                  <a:pt x="1825" y="638"/>
                  <a:pt x="1825" y="638"/>
                  <a:pt x="1825" y="638"/>
                </a:cubicBezTo>
                <a:cubicBezTo>
                  <a:pt x="1809" y="638"/>
                  <a:pt x="1809" y="622"/>
                  <a:pt x="1799" y="622"/>
                </a:cubicBezTo>
                <a:cubicBezTo>
                  <a:pt x="1804" y="633"/>
                  <a:pt x="1809" y="638"/>
                  <a:pt x="1809" y="649"/>
                </a:cubicBezTo>
                <a:cubicBezTo>
                  <a:pt x="1809" y="659"/>
                  <a:pt x="1794" y="654"/>
                  <a:pt x="1794" y="665"/>
                </a:cubicBezTo>
                <a:cubicBezTo>
                  <a:pt x="1794" y="680"/>
                  <a:pt x="1804" y="686"/>
                  <a:pt x="1809" y="696"/>
                </a:cubicBezTo>
                <a:cubicBezTo>
                  <a:pt x="1783" y="686"/>
                  <a:pt x="1767" y="670"/>
                  <a:pt x="1746" y="654"/>
                </a:cubicBezTo>
                <a:cubicBezTo>
                  <a:pt x="1725" y="644"/>
                  <a:pt x="1704" y="638"/>
                  <a:pt x="1693" y="622"/>
                </a:cubicBezTo>
                <a:cubicBezTo>
                  <a:pt x="1667" y="591"/>
                  <a:pt x="1656" y="564"/>
                  <a:pt x="1619" y="549"/>
                </a:cubicBezTo>
                <a:cubicBezTo>
                  <a:pt x="1630" y="533"/>
                  <a:pt x="1646" y="533"/>
                  <a:pt x="1662" y="522"/>
                </a:cubicBezTo>
                <a:cubicBezTo>
                  <a:pt x="1672" y="512"/>
                  <a:pt x="1672" y="496"/>
                  <a:pt x="1683" y="496"/>
                </a:cubicBezTo>
                <a:cubicBezTo>
                  <a:pt x="1688" y="496"/>
                  <a:pt x="1693" y="501"/>
                  <a:pt x="1693" y="501"/>
                </a:cubicBezTo>
                <a:cubicBezTo>
                  <a:pt x="1699" y="490"/>
                  <a:pt x="1704" y="490"/>
                  <a:pt x="1704" y="480"/>
                </a:cubicBezTo>
                <a:cubicBezTo>
                  <a:pt x="1704" y="469"/>
                  <a:pt x="1693" y="464"/>
                  <a:pt x="1693" y="459"/>
                </a:cubicBezTo>
                <a:cubicBezTo>
                  <a:pt x="1693" y="438"/>
                  <a:pt x="1693" y="422"/>
                  <a:pt x="1683" y="406"/>
                </a:cubicBezTo>
                <a:cubicBezTo>
                  <a:pt x="1672" y="401"/>
                  <a:pt x="1667" y="406"/>
                  <a:pt x="1656" y="406"/>
                </a:cubicBezTo>
                <a:cubicBezTo>
                  <a:pt x="1641" y="406"/>
                  <a:pt x="1635" y="401"/>
                  <a:pt x="1619" y="401"/>
                </a:cubicBezTo>
                <a:cubicBezTo>
                  <a:pt x="1614" y="401"/>
                  <a:pt x="1609" y="406"/>
                  <a:pt x="1604" y="411"/>
                </a:cubicBezTo>
                <a:cubicBezTo>
                  <a:pt x="1588" y="401"/>
                  <a:pt x="1593" y="380"/>
                  <a:pt x="1577" y="369"/>
                </a:cubicBezTo>
                <a:cubicBezTo>
                  <a:pt x="1561" y="374"/>
                  <a:pt x="1561" y="374"/>
                  <a:pt x="1561" y="374"/>
                </a:cubicBezTo>
                <a:cubicBezTo>
                  <a:pt x="1540" y="359"/>
                  <a:pt x="1535" y="338"/>
                  <a:pt x="1509" y="338"/>
                </a:cubicBezTo>
                <a:cubicBezTo>
                  <a:pt x="1493" y="338"/>
                  <a:pt x="1488" y="348"/>
                  <a:pt x="1482" y="364"/>
                </a:cubicBezTo>
                <a:cubicBezTo>
                  <a:pt x="1445" y="322"/>
                  <a:pt x="1393" y="348"/>
                  <a:pt x="1356" y="306"/>
                </a:cubicBezTo>
                <a:cubicBezTo>
                  <a:pt x="1377" y="290"/>
                  <a:pt x="1398" y="285"/>
                  <a:pt x="1398" y="264"/>
                </a:cubicBezTo>
                <a:cubicBezTo>
                  <a:pt x="1398" y="243"/>
                  <a:pt x="1377" y="237"/>
                  <a:pt x="1356" y="232"/>
                </a:cubicBezTo>
                <a:cubicBezTo>
                  <a:pt x="1345" y="227"/>
                  <a:pt x="1345" y="216"/>
                  <a:pt x="1335" y="216"/>
                </a:cubicBezTo>
                <a:cubicBezTo>
                  <a:pt x="1329" y="216"/>
                  <a:pt x="1329" y="216"/>
                  <a:pt x="1324" y="222"/>
                </a:cubicBezTo>
                <a:cubicBezTo>
                  <a:pt x="1324" y="227"/>
                  <a:pt x="1313" y="232"/>
                  <a:pt x="1313" y="243"/>
                </a:cubicBezTo>
                <a:cubicBezTo>
                  <a:pt x="1313" y="253"/>
                  <a:pt x="1324" y="253"/>
                  <a:pt x="1335" y="253"/>
                </a:cubicBezTo>
                <a:cubicBezTo>
                  <a:pt x="1335" y="258"/>
                  <a:pt x="1329" y="264"/>
                  <a:pt x="1329" y="269"/>
                </a:cubicBezTo>
                <a:cubicBezTo>
                  <a:pt x="1329" y="279"/>
                  <a:pt x="1335" y="285"/>
                  <a:pt x="1340" y="290"/>
                </a:cubicBezTo>
                <a:cubicBezTo>
                  <a:pt x="1335" y="295"/>
                  <a:pt x="1335" y="295"/>
                  <a:pt x="1335" y="295"/>
                </a:cubicBezTo>
                <a:cubicBezTo>
                  <a:pt x="1329" y="295"/>
                  <a:pt x="1324" y="301"/>
                  <a:pt x="1313" y="301"/>
                </a:cubicBezTo>
                <a:cubicBezTo>
                  <a:pt x="1298" y="301"/>
                  <a:pt x="1292" y="285"/>
                  <a:pt x="1277" y="279"/>
                </a:cubicBezTo>
                <a:cubicBezTo>
                  <a:pt x="1277" y="258"/>
                  <a:pt x="1266" y="237"/>
                  <a:pt x="1250" y="222"/>
                </a:cubicBezTo>
                <a:cubicBezTo>
                  <a:pt x="1266" y="222"/>
                  <a:pt x="1277" y="222"/>
                  <a:pt x="1298" y="222"/>
                </a:cubicBezTo>
                <a:cubicBezTo>
                  <a:pt x="1298" y="222"/>
                  <a:pt x="1303" y="216"/>
                  <a:pt x="1303" y="211"/>
                </a:cubicBezTo>
                <a:cubicBezTo>
                  <a:pt x="1303" y="190"/>
                  <a:pt x="1277" y="179"/>
                  <a:pt x="1256" y="164"/>
                </a:cubicBezTo>
                <a:cubicBezTo>
                  <a:pt x="1240" y="153"/>
                  <a:pt x="1234" y="137"/>
                  <a:pt x="1213" y="132"/>
                </a:cubicBezTo>
                <a:cubicBezTo>
                  <a:pt x="1203" y="142"/>
                  <a:pt x="1203" y="153"/>
                  <a:pt x="1203" y="174"/>
                </a:cubicBezTo>
                <a:cubicBezTo>
                  <a:pt x="1192" y="158"/>
                  <a:pt x="1192" y="153"/>
                  <a:pt x="1182" y="142"/>
                </a:cubicBezTo>
                <a:cubicBezTo>
                  <a:pt x="1171" y="148"/>
                  <a:pt x="1171" y="148"/>
                  <a:pt x="1171" y="148"/>
                </a:cubicBezTo>
                <a:cubicBezTo>
                  <a:pt x="1171" y="142"/>
                  <a:pt x="1171" y="142"/>
                  <a:pt x="1171" y="142"/>
                </a:cubicBezTo>
                <a:cubicBezTo>
                  <a:pt x="1171" y="137"/>
                  <a:pt x="1171" y="137"/>
                  <a:pt x="1171" y="137"/>
                </a:cubicBezTo>
                <a:cubicBezTo>
                  <a:pt x="1171" y="132"/>
                  <a:pt x="1166" y="132"/>
                  <a:pt x="1166" y="127"/>
                </a:cubicBezTo>
                <a:cubicBezTo>
                  <a:pt x="1166" y="116"/>
                  <a:pt x="1166" y="111"/>
                  <a:pt x="1171" y="100"/>
                </a:cubicBezTo>
                <a:cubicBezTo>
                  <a:pt x="1187" y="105"/>
                  <a:pt x="1192" y="116"/>
                  <a:pt x="1208" y="116"/>
                </a:cubicBezTo>
                <a:cubicBezTo>
                  <a:pt x="1219" y="116"/>
                  <a:pt x="1224" y="111"/>
                  <a:pt x="1229" y="105"/>
                </a:cubicBezTo>
                <a:close/>
                <a:moveTo>
                  <a:pt x="1535" y="105"/>
                </a:moveTo>
                <a:lnTo>
                  <a:pt x="1535" y="105"/>
                </a:lnTo>
                <a:cubicBezTo>
                  <a:pt x="1530" y="105"/>
                  <a:pt x="1530" y="105"/>
                  <a:pt x="1530" y="105"/>
                </a:cubicBezTo>
                <a:cubicBezTo>
                  <a:pt x="1540" y="111"/>
                  <a:pt x="1546" y="121"/>
                  <a:pt x="1546" y="132"/>
                </a:cubicBezTo>
                <a:cubicBezTo>
                  <a:pt x="1551" y="127"/>
                  <a:pt x="1556" y="127"/>
                  <a:pt x="1556" y="121"/>
                </a:cubicBezTo>
                <a:cubicBezTo>
                  <a:pt x="1556" y="105"/>
                  <a:pt x="1546" y="105"/>
                  <a:pt x="1535" y="105"/>
                </a:cubicBezTo>
                <a:close/>
                <a:moveTo>
                  <a:pt x="1419" y="0"/>
                </a:moveTo>
                <a:lnTo>
                  <a:pt x="1419" y="0"/>
                </a:lnTo>
                <a:cubicBezTo>
                  <a:pt x="1414" y="26"/>
                  <a:pt x="1382" y="32"/>
                  <a:pt x="1372" y="58"/>
                </a:cubicBezTo>
                <a:cubicBezTo>
                  <a:pt x="1377" y="58"/>
                  <a:pt x="1377" y="58"/>
                  <a:pt x="1377" y="58"/>
                </a:cubicBezTo>
                <a:cubicBezTo>
                  <a:pt x="1387" y="58"/>
                  <a:pt x="1387" y="53"/>
                  <a:pt x="1398" y="53"/>
                </a:cubicBezTo>
                <a:cubicBezTo>
                  <a:pt x="1403" y="53"/>
                  <a:pt x="1409" y="53"/>
                  <a:pt x="1414" y="53"/>
                </a:cubicBezTo>
                <a:cubicBezTo>
                  <a:pt x="1414" y="42"/>
                  <a:pt x="1424" y="37"/>
                  <a:pt x="1424" y="26"/>
                </a:cubicBezTo>
                <a:cubicBezTo>
                  <a:pt x="1430" y="26"/>
                  <a:pt x="1430" y="26"/>
                  <a:pt x="1435" y="26"/>
                </a:cubicBezTo>
                <a:cubicBezTo>
                  <a:pt x="1451" y="26"/>
                  <a:pt x="1451" y="47"/>
                  <a:pt x="1456" y="63"/>
                </a:cubicBezTo>
                <a:cubicBezTo>
                  <a:pt x="1467" y="63"/>
                  <a:pt x="1467" y="63"/>
                  <a:pt x="1467" y="63"/>
                </a:cubicBezTo>
                <a:lnTo>
                  <a:pt x="1467" y="58"/>
                </a:lnTo>
                <a:cubicBezTo>
                  <a:pt x="1467" y="42"/>
                  <a:pt x="1456" y="37"/>
                  <a:pt x="1451" y="26"/>
                </a:cubicBezTo>
                <a:cubicBezTo>
                  <a:pt x="1440" y="16"/>
                  <a:pt x="1435" y="0"/>
                  <a:pt x="1419" y="0"/>
                </a:cubicBezTo>
                <a:close/>
                <a:moveTo>
                  <a:pt x="63" y="3185"/>
                </a:moveTo>
                <a:lnTo>
                  <a:pt x="63" y="3185"/>
                </a:lnTo>
                <a:cubicBezTo>
                  <a:pt x="69" y="3179"/>
                  <a:pt x="74" y="3179"/>
                  <a:pt x="79" y="3169"/>
                </a:cubicBezTo>
                <a:cubicBezTo>
                  <a:pt x="69" y="3164"/>
                  <a:pt x="69" y="3153"/>
                  <a:pt x="58" y="3153"/>
                </a:cubicBezTo>
                <a:cubicBezTo>
                  <a:pt x="42" y="3153"/>
                  <a:pt x="32" y="3164"/>
                  <a:pt x="16" y="3164"/>
                </a:cubicBezTo>
                <a:cubicBezTo>
                  <a:pt x="16" y="3169"/>
                  <a:pt x="16" y="3169"/>
                  <a:pt x="16" y="3174"/>
                </a:cubicBezTo>
                <a:cubicBezTo>
                  <a:pt x="0" y="3206"/>
                  <a:pt x="0" y="3206"/>
                  <a:pt x="0" y="3206"/>
                </a:cubicBezTo>
                <a:cubicBezTo>
                  <a:pt x="32" y="3232"/>
                  <a:pt x="63" y="3243"/>
                  <a:pt x="106" y="3248"/>
                </a:cubicBezTo>
                <a:cubicBezTo>
                  <a:pt x="122" y="3253"/>
                  <a:pt x="127" y="3259"/>
                  <a:pt x="143" y="3259"/>
                </a:cubicBezTo>
                <a:cubicBezTo>
                  <a:pt x="148" y="3259"/>
                  <a:pt x="153" y="3253"/>
                  <a:pt x="158" y="3253"/>
                </a:cubicBezTo>
                <a:cubicBezTo>
                  <a:pt x="174" y="3253"/>
                  <a:pt x="185" y="3269"/>
                  <a:pt x="201" y="3274"/>
                </a:cubicBezTo>
                <a:lnTo>
                  <a:pt x="201" y="3269"/>
                </a:lnTo>
                <a:cubicBezTo>
                  <a:pt x="201" y="3253"/>
                  <a:pt x="190" y="3243"/>
                  <a:pt x="174" y="3238"/>
                </a:cubicBezTo>
                <a:cubicBezTo>
                  <a:pt x="164" y="3232"/>
                  <a:pt x="169" y="3216"/>
                  <a:pt x="164" y="3211"/>
                </a:cubicBezTo>
                <a:cubicBezTo>
                  <a:pt x="148" y="3195"/>
                  <a:pt x="132" y="3211"/>
                  <a:pt x="111" y="3206"/>
                </a:cubicBezTo>
                <a:cubicBezTo>
                  <a:pt x="90" y="3206"/>
                  <a:pt x="79" y="3195"/>
                  <a:pt x="63" y="3185"/>
                </a:cubicBezTo>
                <a:close/>
                <a:moveTo>
                  <a:pt x="296" y="3301"/>
                </a:moveTo>
                <a:lnTo>
                  <a:pt x="296" y="3301"/>
                </a:lnTo>
                <a:cubicBezTo>
                  <a:pt x="290" y="3306"/>
                  <a:pt x="290" y="3311"/>
                  <a:pt x="285" y="3311"/>
                </a:cubicBezTo>
                <a:cubicBezTo>
                  <a:pt x="280" y="3311"/>
                  <a:pt x="280" y="3306"/>
                  <a:pt x="269" y="3306"/>
                </a:cubicBezTo>
                <a:cubicBezTo>
                  <a:pt x="264" y="3306"/>
                  <a:pt x="259" y="3306"/>
                  <a:pt x="253" y="3306"/>
                </a:cubicBezTo>
                <a:cubicBezTo>
                  <a:pt x="248" y="3311"/>
                  <a:pt x="248" y="3311"/>
                  <a:pt x="248" y="3317"/>
                </a:cubicBezTo>
                <a:cubicBezTo>
                  <a:pt x="248" y="3327"/>
                  <a:pt x="259" y="3327"/>
                  <a:pt x="264" y="3327"/>
                </a:cubicBezTo>
                <a:cubicBezTo>
                  <a:pt x="274" y="3338"/>
                  <a:pt x="280" y="3343"/>
                  <a:pt x="290" y="3348"/>
                </a:cubicBezTo>
                <a:cubicBezTo>
                  <a:pt x="301" y="3353"/>
                  <a:pt x="311" y="3353"/>
                  <a:pt x="322" y="3364"/>
                </a:cubicBezTo>
                <a:cubicBezTo>
                  <a:pt x="327" y="3375"/>
                  <a:pt x="327" y="3385"/>
                  <a:pt x="338" y="3390"/>
                </a:cubicBezTo>
                <a:cubicBezTo>
                  <a:pt x="343" y="3380"/>
                  <a:pt x="359" y="3380"/>
                  <a:pt x="359" y="3369"/>
                </a:cubicBezTo>
                <a:cubicBezTo>
                  <a:pt x="359" y="3353"/>
                  <a:pt x="343" y="3343"/>
                  <a:pt x="343" y="3327"/>
                </a:cubicBezTo>
                <a:cubicBezTo>
                  <a:pt x="332" y="3332"/>
                  <a:pt x="327" y="3338"/>
                  <a:pt x="317" y="3338"/>
                </a:cubicBezTo>
                <a:cubicBezTo>
                  <a:pt x="311" y="3332"/>
                  <a:pt x="311" y="3327"/>
                  <a:pt x="311" y="3322"/>
                </a:cubicBezTo>
                <a:cubicBezTo>
                  <a:pt x="311" y="3311"/>
                  <a:pt x="306" y="3306"/>
                  <a:pt x="296" y="3301"/>
                </a:cubicBezTo>
                <a:close/>
                <a:moveTo>
                  <a:pt x="375" y="3412"/>
                </a:moveTo>
                <a:lnTo>
                  <a:pt x="375" y="3412"/>
                </a:lnTo>
                <a:lnTo>
                  <a:pt x="369" y="3417"/>
                </a:lnTo>
                <a:cubicBezTo>
                  <a:pt x="369" y="3433"/>
                  <a:pt x="369" y="3454"/>
                  <a:pt x="385" y="3454"/>
                </a:cubicBezTo>
                <a:cubicBezTo>
                  <a:pt x="391" y="3454"/>
                  <a:pt x="396" y="3448"/>
                  <a:pt x="401" y="3448"/>
                </a:cubicBezTo>
                <a:cubicBezTo>
                  <a:pt x="401" y="3448"/>
                  <a:pt x="401" y="3448"/>
                  <a:pt x="401" y="3443"/>
                </a:cubicBezTo>
                <a:cubicBezTo>
                  <a:pt x="401" y="3427"/>
                  <a:pt x="391" y="3412"/>
                  <a:pt x="375" y="3412"/>
                </a:cubicBezTo>
                <a:close/>
                <a:moveTo>
                  <a:pt x="406" y="2615"/>
                </a:moveTo>
                <a:lnTo>
                  <a:pt x="406" y="2615"/>
                </a:lnTo>
                <a:cubicBezTo>
                  <a:pt x="401" y="2620"/>
                  <a:pt x="396" y="2626"/>
                  <a:pt x="396" y="2631"/>
                </a:cubicBezTo>
                <a:cubicBezTo>
                  <a:pt x="396" y="2647"/>
                  <a:pt x="412" y="2652"/>
                  <a:pt x="433" y="2657"/>
                </a:cubicBezTo>
                <a:cubicBezTo>
                  <a:pt x="422" y="2636"/>
                  <a:pt x="412" y="2631"/>
                  <a:pt x="406" y="2615"/>
                </a:cubicBezTo>
                <a:close/>
                <a:moveTo>
                  <a:pt x="570" y="3501"/>
                </a:moveTo>
                <a:lnTo>
                  <a:pt x="570" y="3501"/>
                </a:lnTo>
                <a:cubicBezTo>
                  <a:pt x="580" y="3501"/>
                  <a:pt x="586" y="3496"/>
                  <a:pt x="596" y="3496"/>
                </a:cubicBezTo>
                <a:cubicBezTo>
                  <a:pt x="596" y="3491"/>
                  <a:pt x="596" y="3491"/>
                  <a:pt x="596" y="3491"/>
                </a:cubicBezTo>
                <a:cubicBezTo>
                  <a:pt x="554" y="3464"/>
                  <a:pt x="522" y="3501"/>
                  <a:pt x="570" y="3501"/>
                </a:cubicBezTo>
                <a:close/>
                <a:moveTo>
                  <a:pt x="586" y="3137"/>
                </a:moveTo>
                <a:lnTo>
                  <a:pt x="586" y="3137"/>
                </a:lnTo>
                <a:cubicBezTo>
                  <a:pt x="575" y="3137"/>
                  <a:pt x="575" y="3137"/>
                  <a:pt x="575" y="3137"/>
                </a:cubicBezTo>
                <a:cubicBezTo>
                  <a:pt x="575" y="3137"/>
                  <a:pt x="575" y="3137"/>
                  <a:pt x="575" y="3142"/>
                </a:cubicBezTo>
                <a:cubicBezTo>
                  <a:pt x="575" y="3153"/>
                  <a:pt x="586" y="3158"/>
                  <a:pt x="591" y="3169"/>
                </a:cubicBezTo>
                <a:cubicBezTo>
                  <a:pt x="591" y="3164"/>
                  <a:pt x="596" y="3158"/>
                  <a:pt x="596" y="3153"/>
                </a:cubicBezTo>
                <a:cubicBezTo>
                  <a:pt x="596" y="3148"/>
                  <a:pt x="591" y="3142"/>
                  <a:pt x="586" y="3137"/>
                </a:cubicBezTo>
                <a:close/>
                <a:moveTo>
                  <a:pt x="575" y="3280"/>
                </a:moveTo>
                <a:lnTo>
                  <a:pt x="575" y="3280"/>
                </a:lnTo>
                <a:cubicBezTo>
                  <a:pt x="570" y="3285"/>
                  <a:pt x="570" y="3290"/>
                  <a:pt x="565" y="3295"/>
                </a:cubicBezTo>
                <a:cubicBezTo>
                  <a:pt x="559" y="3285"/>
                  <a:pt x="559" y="3280"/>
                  <a:pt x="554" y="3274"/>
                </a:cubicBezTo>
                <a:cubicBezTo>
                  <a:pt x="549" y="3285"/>
                  <a:pt x="549" y="3290"/>
                  <a:pt x="538" y="3290"/>
                </a:cubicBezTo>
                <a:cubicBezTo>
                  <a:pt x="538" y="3295"/>
                  <a:pt x="533" y="3295"/>
                  <a:pt x="533" y="3295"/>
                </a:cubicBezTo>
                <a:cubicBezTo>
                  <a:pt x="533" y="3311"/>
                  <a:pt x="549" y="3322"/>
                  <a:pt x="554" y="3338"/>
                </a:cubicBezTo>
                <a:cubicBezTo>
                  <a:pt x="559" y="3338"/>
                  <a:pt x="559" y="3338"/>
                  <a:pt x="559" y="3338"/>
                </a:cubicBezTo>
                <a:cubicBezTo>
                  <a:pt x="559" y="3338"/>
                  <a:pt x="559" y="3338"/>
                  <a:pt x="559" y="3332"/>
                </a:cubicBezTo>
                <a:cubicBezTo>
                  <a:pt x="559" y="3327"/>
                  <a:pt x="559" y="3327"/>
                  <a:pt x="559" y="3322"/>
                </a:cubicBezTo>
                <a:cubicBezTo>
                  <a:pt x="559" y="3311"/>
                  <a:pt x="570" y="3311"/>
                  <a:pt x="575" y="3311"/>
                </a:cubicBezTo>
                <a:cubicBezTo>
                  <a:pt x="575" y="3301"/>
                  <a:pt x="580" y="3290"/>
                  <a:pt x="575" y="3280"/>
                </a:cubicBezTo>
                <a:close/>
                <a:moveTo>
                  <a:pt x="665" y="3475"/>
                </a:moveTo>
                <a:lnTo>
                  <a:pt x="665" y="3475"/>
                </a:lnTo>
                <a:cubicBezTo>
                  <a:pt x="654" y="3480"/>
                  <a:pt x="649" y="3491"/>
                  <a:pt x="638" y="3496"/>
                </a:cubicBezTo>
                <a:cubicBezTo>
                  <a:pt x="633" y="3491"/>
                  <a:pt x="633" y="3485"/>
                  <a:pt x="628" y="3480"/>
                </a:cubicBezTo>
                <a:cubicBezTo>
                  <a:pt x="623" y="3485"/>
                  <a:pt x="623" y="3485"/>
                  <a:pt x="612" y="3491"/>
                </a:cubicBezTo>
                <a:cubicBezTo>
                  <a:pt x="628" y="3501"/>
                  <a:pt x="628" y="3506"/>
                  <a:pt x="644" y="3517"/>
                </a:cubicBezTo>
                <a:cubicBezTo>
                  <a:pt x="654" y="3506"/>
                  <a:pt x="665" y="3512"/>
                  <a:pt x="675" y="3506"/>
                </a:cubicBezTo>
                <a:cubicBezTo>
                  <a:pt x="670" y="3496"/>
                  <a:pt x="670" y="3485"/>
                  <a:pt x="665" y="3475"/>
                </a:cubicBezTo>
                <a:close/>
                <a:moveTo>
                  <a:pt x="776" y="3549"/>
                </a:moveTo>
                <a:lnTo>
                  <a:pt x="776" y="3549"/>
                </a:lnTo>
                <a:cubicBezTo>
                  <a:pt x="760" y="3549"/>
                  <a:pt x="754" y="3543"/>
                  <a:pt x="744" y="3538"/>
                </a:cubicBezTo>
                <a:cubicBezTo>
                  <a:pt x="749" y="3559"/>
                  <a:pt x="770" y="3564"/>
                  <a:pt x="791" y="3564"/>
                </a:cubicBezTo>
                <a:cubicBezTo>
                  <a:pt x="802" y="3564"/>
                  <a:pt x="802" y="3564"/>
                  <a:pt x="802" y="3564"/>
                </a:cubicBezTo>
                <a:cubicBezTo>
                  <a:pt x="802" y="3543"/>
                  <a:pt x="802" y="3543"/>
                  <a:pt x="802" y="3543"/>
                </a:cubicBezTo>
                <a:cubicBezTo>
                  <a:pt x="791" y="3543"/>
                  <a:pt x="786" y="3549"/>
                  <a:pt x="776" y="3549"/>
                </a:cubicBezTo>
                <a:close/>
                <a:moveTo>
                  <a:pt x="881" y="3343"/>
                </a:moveTo>
                <a:lnTo>
                  <a:pt x="881" y="3343"/>
                </a:lnTo>
                <a:cubicBezTo>
                  <a:pt x="876" y="3353"/>
                  <a:pt x="876" y="3359"/>
                  <a:pt x="870" y="3359"/>
                </a:cubicBezTo>
                <a:cubicBezTo>
                  <a:pt x="865" y="3353"/>
                  <a:pt x="860" y="3343"/>
                  <a:pt x="855" y="3343"/>
                </a:cubicBezTo>
                <a:cubicBezTo>
                  <a:pt x="844" y="3343"/>
                  <a:pt x="844" y="3343"/>
                  <a:pt x="844" y="3343"/>
                </a:cubicBezTo>
                <a:cubicBezTo>
                  <a:pt x="844" y="3353"/>
                  <a:pt x="855" y="3359"/>
                  <a:pt x="855" y="3369"/>
                </a:cubicBezTo>
                <a:cubicBezTo>
                  <a:pt x="855" y="3375"/>
                  <a:pt x="844" y="3375"/>
                  <a:pt x="839" y="3375"/>
                </a:cubicBezTo>
                <a:cubicBezTo>
                  <a:pt x="828" y="3380"/>
                  <a:pt x="823" y="3385"/>
                  <a:pt x="813" y="3396"/>
                </a:cubicBezTo>
                <a:cubicBezTo>
                  <a:pt x="813" y="3401"/>
                  <a:pt x="813" y="3401"/>
                  <a:pt x="813" y="3401"/>
                </a:cubicBezTo>
                <a:cubicBezTo>
                  <a:pt x="834" y="3396"/>
                  <a:pt x="844" y="3380"/>
                  <a:pt x="860" y="3380"/>
                </a:cubicBezTo>
                <a:cubicBezTo>
                  <a:pt x="881" y="3380"/>
                  <a:pt x="892" y="3385"/>
                  <a:pt x="907" y="3385"/>
                </a:cubicBezTo>
                <a:cubicBezTo>
                  <a:pt x="918" y="3385"/>
                  <a:pt x="918" y="3375"/>
                  <a:pt x="923" y="3369"/>
                </a:cubicBezTo>
                <a:cubicBezTo>
                  <a:pt x="923" y="3364"/>
                  <a:pt x="923" y="3364"/>
                  <a:pt x="923" y="3364"/>
                </a:cubicBezTo>
                <a:cubicBezTo>
                  <a:pt x="907" y="3369"/>
                  <a:pt x="907" y="3369"/>
                  <a:pt x="907" y="3369"/>
                </a:cubicBezTo>
                <a:cubicBezTo>
                  <a:pt x="897" y="3364"/>
                  <a:pt x="892" y="3353"/>
                  <a:pt x="881" y="3343"/>
                </a:cubicBezTo>
                <a:close/>
                <a:moveTo>
                  <a:pt x="944" y="3353"/>
                </a:moveTo>
                <a:lnTo>
                  <a:pt x="944" y="3353"/>
                </a:lnTo>
                <a:cubicBezTo>
                  <a:pt x="944" y="3364"/>
                  <a:pt x="955" y="3359"/>
                  <a:pt x="960" y="3364"/>
                </a:cubicBezTo>
                <a:cubicBezTo>
                  <a:pt x="965" y="3364"/>
                  <a:pt x="971" y="3375"/>
                  <a:pt x="976" y="3375"/>
                </a:cubicBezTo>
                <a:cubicBezTo>
                  <a:pt x="987" y="3375"/>
                  <a:pt x="987" y="3359"/>
                  <a:pt x="992" y="3353"/>
                </a:cubicBezTo>
                <a:cubicBezTo>
                  <a:pt x="987" y="3348"/>
                  <a:pt x="987" y="3348"/>
                  <a:pt x="987" y="3348"/>
                </a:cubicBezTo>
                <a:cubicBezTo>
                  <a:pt x="976" y="3353"/>
                  <a:pt x="976" y="3353"/>
                  <a:pt x="976" y="3353"/>
                </a:cubicBezTo>
                <a:cubicBezTo>
                  <a:pt x="965" y="3348"/>
                  <a:pt x="944" y="3343"/>
                  <a:pt x="944" y="3353"/>
                </a:cubicBezTo>
                <a:close/>
                <a:moveTo>
                  <a:pt x="1013" y="3338"/>
                </a:moveTo>
                <a:lnTo>
                  <a:pt x="1013" y="3338"/>
                </a:lnTo>
                <a:cubicBezTo>
                  <a:pt x="1018" y="3338"/>
                  <a:pt x="1018" y="3338"/>
                  <a:pt x="1018" y="3338"/>
                </a:cubicBezTo>
                <a:cubicBezTo>
                  <a:pt x="1034" y="3338"/>
                  <a:pt x="1039" y="3332"/>
                  <a:pt x="1050" y="3322"/>
                </a:cubicBezTo>
                <a:cubicBezTo>
                  <a:pt x="1045" y="3322"/>
                  <a:pt x="1045" y="3322"/>
                  <a:pt x="1045" y="3322"/>
                </a:cubicBezTo>
                <a:cubicBezTo>
                  <a:pt x="1013" y="3338"/>
                  <a:pt x="1013" y="3338"/>
                  <a:pt x="1013" y="3338"/>
                </a:cubicBezTo>
                <a:close/>
                <a:moveTo>
                  <a:pt x="1024" y="3427"/>
                </a:moveTo>
                <a:lnTo>
                  <a:pt x="1024" y="3427"/>
                </a:lnTo>
                <a:cubicBezTo>
                  <a:pt x="1008" y="3448"/>
                  <a:pt x="976" y="3448"/>
                  <a:pt x="976" y="3475"/>
                </a:cubicBezTo>
                <a:cubicBezTo>
                  <a:pt x="976" y="3485"/>
                  <a:pt x="981" y="3496"/>
                  <a:pt x="992" y="3506"/>
                </a:cubicBezTo>
                <a:cubicBezTo>
                  <a:pt x="1002" y="3512"/>
                  <a:pt x="1008" y="3517"/>
                  <a:pt x="1024" y="3517"/>
                </a:cubicBezTo>
                <a:cubicBezTo>
                  <a:pt x="1029" y="3517"/>
                  <a:pt x="1034" y="3517"/>
                  <a:pt x="1039" y="3517"/>
                </a:cubicBezTo>
                <a:cubicBezTo>
                  <a:pt x="1045" y="3512"/>
                  <a:pt x="1045" y="3512"/>
                  <a:pt x="1045" y="3512"/>
                </a:cubicBezTo>
                <a:cubicBezTo>
                  <a:pt x="1029" y="3512"/>
                  <a:pt x="1029" y="3496"/>
                  <a:pt x="1013" y="3491"/>
                </a:cubicBezTo>
                <a:cubicBezTo>
                  <a:pt x="1013" y="3496"/>
                  <a:pt x="1013" y="3501"/>
                  <a:pt x="1013" y="3506"/>
                </a:cubicBezTo>
                <a:cubicBezTo>
                  <a:pt x="1013" y="3506"/>
                  <a:pt x="1013" y="3506"/>
                  <a:pt x="1008" y="3506"/>
                </a:cubicBezTo>
                <a:cubicBezTo>
                  <a:pt x="992" y="3496"/>
                  <a:pt x="987" y="3491"/>
                  <a:pt x="987" y="3475"/>
                </a:cubicBezTo>
                <a:cubicBezTo>
                  <a:pt x="987" y="3470"/>
                  <a:pt x="997" y="3470"/>
                  <a:pt x="1002" y="3464"/>
                </a:cubicBezTo>
                <a:cubicBezTo>
                  <a:pt x="1013" y="3459"/>
                  <a:pt x="1018" y="3454"/>
                  <a:pt x="1029" y="3443"/>
                </a:cubicBezTo>
                <a:cubicBezTo>
                  <a:pt x="1024" y="3427"/>
                  <a:pt x="1024" y="3427"/>
                  <a:pt x="1024" y="3427"/>
                </a:cubicBezTo>
                <a:close/>
                <a:moveTo>
                  <a:pt x="1071" y="3649"/>
                </a:moveTo>
                <a:lnTo>
                  <a:pt x="1071" y="3649"/>
                </a:lnTo>
                <a:cubicBezTo>
                  <a:pt x="1050" y="3659"/>
                  <a:pt x="1045" y="3675"/>
                  <a:pt x="1034" y="3691"/>
                </a:cubicBezTo>
                <a:cubicBezTo>
                  <a:pt x="971" y="3654"/>
                  <a:pt x="960" y="3575"/>
                  <a:pt x="881" y="3575"/>
                </a:cubicBezTo>
                <a:cubicBezTo>
                  <a:pt x="876" y="3575"/>
                  <a:pt x="876" y="3575"/>
                  <a:pt x="876" y="3575"/>
                </a:cubicBezTo>
                <a:cubicBezTo>
                  <a:pt x="886" y="3591"/>
                  <a:pt x="892" y="3607"/>
                  <a:pt x="907" y="3617"/>
                </a:cubicBezTo>
                <a:cubicBezTo>
                  <a:pt x="928" y="3628"/>
                  <a:pt x="939" y="3623"/>
                  <a:pt x="955" y="3638"/>
                </a:cubicBezTo>
                <a:cubicBezTo>
                  <a:pt x="992" y="3665"/>
                  <a:pt x="997" y="3696"/>
                  <a:pt x="1034" y="3717"/>
                </a:cubicBezTo>
                <a:cubicBezTo>
                  <a:pt x="1050" y="3702"/>
                  <a:pt x="1055" y="3686"/>
                  <a:pt x="1066" y="3665"/>
                </a:cubicBezTo>
                <a:cubicBezTo>
                  <a:pt x="1081" y="3675"/>
                  <a:pt x="1081" y="3686"/>
                  <a:pt x="1081" y="3702"/>
                </a:cubicBezTo>
                <a:cubicBezTo>
                  <a:pt x="1081" y="3712"/>
                  <a:pt x="1071" y="3712"/>
                  <a:pt x="1060" y="3717"/>
                </a:cubicBezTo>
                <a:cubicBezTo>
                  <a:pt x="1045" y="3717"/>
                  <a:pt x="1103" y="3738"/>
                  <a:pt x="1113" y="3744"/>
                </a:cubicBezTo>
                <a:cubicBezTo>
                  <a:pt x="1118" y="3733"/>
                  <a:pt x="1118" y="3728"/>
                  <a:pt x="1118" y="3712"/>
                </a:cubicBezTo>
                <a:cubicBezTo>
                  <a:pt x="1118" y="3686"/>
                  <a:pt x="1097" y="3665"/>
                  <a:pt x="1071" y="3649"/>
                </a:cubicBezTo>
                <a:close/>
                <a:moveTo>
                  <a:pt x="1319" y="3295"/>
                </a:moveTo>
                <a:lnTo>
                  <a:pt x="1319" y="3295"/>
                </a:lnTo>
                <a:cubicBezTo>
                  <a:pt x="1319" y="3295"/>
                  <a:pt x="1324" y="3295"/>
                  <a:pt x="1324" y="3301"/>
                </a:cubicBezTo>
                <a:cubicBezTo>
                  <a:pt x="1329" y="3301"/>
                  <a:pt x="1329" y="3301"/>
                  <a:pt x="1329" y="3301"/>
                </a:cubicBezTo>
                <a:cubicBezTo>
                  <a:pt x="1340" y="3280"/>
                  <a:pt x="1361" y="3280"/>
                  <a:pt x="1366" y="3259"/>
                </a:cubicBezTo>
                <a:cubicBezTo>
                  <a:pt x="1345" y="3259"/>
                  <a:pt x="1319" y="3269"/>
                  <a:pt x="1319" y="3295"/>
                </a:cubicBezTo>
                <a:close/>
                <a:moveTo>
                  <a:pt x="1298" y="3216"/>
                </a:moveTo>
                <a:lnTo>
                  <a:pt x="1298" y="3216"/>
                </a:lnTo>
                <a:cubicBezTo>
                  <a:pt x="1287" y="3222"/>
                  <a:pt x="1277" y="3227"/>
                  <a:pt x="1266" y="3238"/>
                </a:cubicBezTo>
                <a:cubicBezTo>
                  <a:pt x="1271" y="3243"/>
                  <a:pt x="1277" y="3248"/>
                  <a:pt x="1282" y="3248"/>
                </a:cubicBezTo>
                <a:cubicBezTo>
                  <a:pt x="1287" y="3248"/>
                  <a:pt x="1292" y="3238"/>
                  <a:pt x="1303" y="3238"/>
                </a:cubicBezTo>
                <a:cubicBezTo>
                  <a:pt x="1298" y="3227"/>
                  <a:pt x="1298" y="3222"/>
                  <a:pt x="1298" y="3216"/>
                </a:cubicBezTo>
                <a:close/>
                <a:moveTo>
                  <a:pt x="1910" y="3638"/>
                </a:moveTo>
                <a:lnTo>
                  <a:pt x="1910" y="3638"/>
                </a:lnTo>
                <a:cubicBezTo>
                  <a:pt x="1904" y="3638"/>
                  <a:pt x="1904" y="3638"/>
                  <a:pt x="1894" y="3638"/>
                </a:cubicBezTo>
                <a:cubicBezTo>
                  <a:pt x="1899" y="3649"/>
                  <a:pt x="1899" y="3659"/>
                  <a:pt x="1899" y="3675"/>
                </a:cubicBezTo>
                <a:cubicBezTo>
                  <a:pt x="1910" y="3665"/>
                  <a:pt x="1915" y="3659"/>
                  <a:pt x="1925" y="3654"/>
                </a:cubicBezTo>
                <a:cubicBezTo>
                  <a:pt x="1920" y="3649"/>
                  <a:pt x="1915" y="3644"/>
                  <a:pt x="1910" y="3638"/>
                </a:cubicBezTo>
                <a:close/>
                <a:moveTo>
                  <a:pt x="3571" y="1940"/>
                </a:moveTo>
                <a:lnTo>
                  <a:pt x="3571" y="1940"/>
                </a:lnTo>
                <a:cubicBezTo>
                  <a:pt x="3566" y="1951"/>
                  <a:pt x="3566" y="1956"/>
                  <a:pt x="3561" y="1966"/>
                </a:cubicBezTo>
                <a:cubicBezTo>
                  <a:pt x="3555" y="1972"/>
                  <a:pt x="3550" y="1972"/>
                  <a:pt x="3545" y="1977"/>
                </a:cubicBezTo>
                <a:cubicBezTo>
                  <a:pt x="3539" y="1982"/>
                  <a:pt x="3539" y="1987"/>
                  <a:pt x="3534" y="1998"/>
                </a:cubicBezTo>
                <a:cubicBezTo>
                  <a:pt x="3529" y="2019"/>
                  <a:pt x="3518" y="2035"/>
                  <a:pt x="3497" y="2040"/>
                </a:cubicBezTo>
                <a:cubicBezTo>
                  <a:pt x="3492" y="2040"/>
                  <a:pt x="3487" y="2040"/>
                  <a:pt x="3481" y="2040"/>
                </a:cubicBezTo>
                <a:cubicBezTo>
                  <a:pt x="3471" y="2040"/>
                  <a:pt x="3466" y="2040"/>
                  <a:pt x="3455" y="2045"/>
                </a:cubicBezTo>
                <a:cubicBezTo>
                  <a:pt x="3423" y="2051"/>
                  <a:pt x="3408" y="2056"/>
                  <a:pt x="3376" y="2056"/>
                </a:cubicBezTo>
                <a:cubicBezTo>
                  <a:pt x="3355" y="2056"/>
                  <a:pt x="3339" y="2045"/>
                  <a:pt x="3323" y="2035"/>
                </a:cubicBezTo>
                <a:cubicBezTo>
                  <a:pt x="3307" y="2024"/>
                  <a:pt x="3302" y="2014"/>
                  <a:pt x="3286" y="2014"/>
                </a:cubicBezTo>
                <a:lnTo>
                  <a:pt x="3281" y="2019"/>
                </a:lnTo>
                <a:cubicBezTo>
                  <a:pt x="3281" y="2024"/>
                  <a:pt x="3281" y="2024"/>
                  <a:pt x="3281" y="2030"/>
                </a:cubicBezTo>
                <a:cubicBezTo>
                  <a:pt x="3281" y="2093"/>
                  <a:pt x="3281" y="2093"/>
                  <a:pt x="3281" y="2093"/>
                </a:cubicBezTo>
                <a:cubicBezTo>
                  <a:pt x="3281" y="2098"/>
                  <a:pt x="3286" y="2103"/>
                  <a:pt x="3286" y="2109"/>
                </a:cubicBezTo>
                <a:cubicBezTo>
                  <a:pt x="3286" y="2119"/>
                  <a:pt x="3281" y="2125"/>
                  <a:pt x="3276" y="2130"/>
                </a:cubicBezTo>
                <a:cubicBezTo>
                  <a:pt x="3270" y="2140"/>
                  <a:pt x="3260" y="2140"/>
                  <a:pt x="3255" y="2151"/>
                </a:cubicBezTo>
                <a:cubicBezTo>
                  <a:pt x="3244" y="2162"/>
                  <a:pt x="3239" y="2172"/>
                  <a:pt x="3239" y="2188"/>
                </a:cubicBezTo>
                <a:cubicBezTo>
                  <a:pt x="3239" y="2193"/>
                  <a:pt x="3239" y="2198"/>
                  <a:pt x="3244" y="2209"/>
                </a:cubicBezTo>
                <a:cubicBezTo>
                  <a:pt x="3244" y="2214"/>
                  <a:pt x="3244" y="2219"/>
                  <a:pt x="3244" y="2225"/>
                </a:cubicBezTo>
                <a:cubicBezTo>
                  <a:pt x="3249" y="2225"/>
                  <a:pt x="3249" y="2225"/>
                  <a:pt x="3255" y="2225"/>
                </a:cubicBezTo>
                <a:cubicBezTo>
                  <a:pt x="3265" y="2225"/>
                  <a:pt x="3270" y="2225"/>
                  <a:pt x="3281" y="2230"/>
                </a:cubicBezTo>
                <a:cubicBezTo>
                  <a:pt x="3297" y="2235"/>
                  <a:pt x="3307" y="2230"/>
                  <a:pt x="3323" y="2235"/>
                </a:cubicBezTo>
                <a:cubicBezTo>
                  <a:pt x="3334" y="2235"/>
                  <a:pt x="3339" y="2235"/>
                  <a:pt x="3355" y="2241"/>
                </a:cubicBezTo>
                <a:cubicBezTo>
                  <a:pt x="3360" y="2241"/>
                  <a:pt x="3365" y="2241"/>
                  <a:pt x="3371" y="2241"/>
                </a:cubicBezTo>
                <a:cubicBezTo>
                  <a:pt x="3371" y="2246"/>
                  <a:pt x="3381" y="2241"/>
                  <a:pt x="3381" y="2246"/>
                </a:cubicBezTo>
                <a:cubicBezTo>
                  <a:pt x="3381" y="2251"/>
                  <a:pt x="3376" y="2256"/>
                  <a:pt x="3376" y="2256"/>
                </a:cubicBezTo>
                <a:cubicBezTo>
                  <a:pt x="3365" y="2272"/>
                  <a:pt x="3360" y="2277"/>
                  <a:pt x="3350" y="2288"/>
                </a:cubicBezTo>
                <a:cubicBezTo>
                  <a:pt x="3339" y="2299"/>
                  <a:pt x="3334" y="2304"/>
                  <a:pt x="3323" y="2314"/>
                </a:cubicBezTo>
                <a:cubicBezTo>
                  <a:pt x="3318" y="2320"/>
                  <a:pt x="3318" y="2320"/>
                  <a:pt x="3313" y="2325"/>
                </a:cubicBezTo>
                <a:cubicBezTo>
                  <a:pt x="3307" y="2330"/>
                  <a:pt x="3307" y="2336"/>
                  <a:pt x="3302" y="2341"/>
                </a:cubicBezTo>
                <a:cubicBezTo>
                  <a:pt x="3292" y="2346"/>
                  <a:pt x="3286" y="2351"/>
                  <a:pt x="3276" y="2351"/>
                </a:cubicBezTo>
                <a:cubicBezTo>
                  <a:pt x="3270" y="2351"/>
                  <a:pt x="3265" y="2357"/>
                  <a:pt x="3255" y="2362"/>
                </a:cubicBezTo>
                <a:cubicBezTo>
                  <a:pt x="3255" y="2362"/>
                  <a:pt x="3249" y="2367"/>
                  <a:pt x="3249" y="2373"/>
                </a:cubicBezTo>
                <a:cubicBezTo>
                  <a:pt x="3249" y="2373"/>
                  <a:pt x="3249" y="2378"/>
                  <a:pt x="3249" y="2383"/>
                </a:cubicBezTo>
                <a:cubicBezTo>
                  <a:pt x="3249" y="2399"/>
                  <a:pt x="3255" y="2409"/>
                  <a:pt x="3255" y="2425"/>
                </a:cubicBezTo>
                <a:cubicBezTo>
                  <a:pt x="3255" y="2436"/>
                  <a:pt x="3249" y="2446"/>
                  <a:pt x="3249" y="2457"/>
                </a:cubicBezTo>
                <a:cubicBezTo>
                  <a:pt x="3244" y="2467"/>
                  <a:pt x="3244" y="2473"/>
                  <a:pt x="3239" y="2488"/>
                </a:cubicBezTo>
                <a:cubicBezTo>
                  <a:pt x="3233" y="2504"/>
                  <a:pt x="3233" y="2515"/>
                  <a:pt x="3228" y="2531"/>
                </a:cubicBezTo>
                <a:cubicBezTo>
                  <a:pt x="3228" y="2536"/>
                  <a:pt x="3228" y="2536"/>
                  <a:pt x="3223" y="2541"/>
                </a:cubicBezTo>
                <a:cubicBezTo>
                  <a:pt x="3218" y="2552"/>
                  <a:pt x="3202" y="2547"/>
                  <a:pt x="3197" y="2557"/>
                </a:cubicBezTo>
                <a:cubicBezTo>
                  <a:pt x="3191" y="2568"/>
                  <a:pt x="3191" y="2573"/>
                  <a:pt x="3186" y="2583"/>
                </a:cubicBezTo>
                <a:cubicBezTo>
                  <a:pt x="3181" y="2599"/>
                  <a:pt x="3176" y="2605"/>
                  <a:pt x="3170" y="2620"/>
                </a:cubicBezTo>
                <a:cubicBezTo>
                  <a:pt x="3170" y="2626"/>
                  <a:pt x="3170" y="2631"/>
                  <a:pt x="3165" y="2636"/>
                </a:cubicBezTo>
                <a:cubicBezTo>
                  <a:pt x="3160" y="2641"/>
                  <a:pt x="3149" y="2641"/>
                  <a:pt x="3139" y="2647"/>
                </a:cubicBezTo>
                <a:cubicBezTo>
                  <a:pt x="3133" y="2647"/>
                  <a:pt x="3133" y="2652"/>
                  <a:pt x="3123" y="2657"/>
                </a:cubicBezTo>
                <a:cubicBezTo>
                  <a:pt x="3107" y="2662"/>
                  <a:pt x="3096" y="2657"/>
                  <a:pt x="3081" y="2662"/>
                </a:cubicBezTo>
                <a:cubicBezTo>
                  <a:pt x="3070" y="2662"/>
                  <a:pt x="3070" y="2668"/>
                  <a:pt x="3065" y="2668"/>
                </a:cubicBezTo>
                <a:cubicBezTo>
                  <a:pt x="3059" y="2673"/>
                  <a:pt x="3054" y="2673"/>
                  <a:pt x="3049" y="2673"/>
                </a:cubicBezTo>
                <a:cubicBezTo>
                  <a:pt x="3044" y="2678"/>
                  <a:pt x="3044" y="2684"/>
                  <a:pt x="3038" y="2689"/>
                </a:cubicBezTo>
                <a:cubicBezTo>
                  <a:pt x="3033" y="2699"/>
                  <a:pt x="3028" y="2705"/>
                  <a:pt x="3022" y="2710"/>
                </a:cubicBezTo>
                <a:cubicBezTo>
                  <a:pt x="3012" y="2731"/>
                  <a:pt x="3001" y="2736"/>
                  <a:pt x="2991" y="2758"/>
                </a:cubicBezTo>
                <a:cubicBezTo>
                  <a:pt x="2980" y="2773"/>
                  <a:pt x="2980" y="2784"/>
                  <a:pt x="2970" y="2805"/>
                </a:cubicBezTo>
                <a:cubicBezTo>
                  <a:pt x="2965" y="2810"/>
                  <a:pt x="2959" y="2816"/>
                  <a:pt x="2954" y="2821"/>
                </a:cubicBezTo>
                <a:cubicBezTo>
                  <a:pt x="2949" y="2831"/>
                  <a:pt x="2938" y="2842"/>
                  <a:pt x="2928" y="2842"/>
                </a:cubicBezTo>
                <a:cubicBezTo>
                  <a:pt x="2912" y="2842"/>
                  <a:pt x="2901" y="2831"/>
                  <a:pt x="2891" y="2821"/>
                </a:cubicBezTo>
                <a:cubicBezTo>
                  <a:pt x="2885" y="2816"/>
                  <a:pt x="2885" y="2810"/>
                  <a:pt x="2880" y="2810"/>
                </a:cubicBezTo>
                <a:cubicBezTo>
                  <a:pt x="2875" y="2810"/>
                  <a:pt x="2870" y="2816"/>
                  <a:pt x="2870" y="2816"/>
                </a:cubicBezTo>
                <a:cubicBezTo>
                  <a:pt x="2864" y="2821"/>
                  <a:pt x="2859" y="2826"/>
                  <a:pt x="2859" y="2831"/>
                </a:cubicBezTo>
                <a:cubicBezTo>
                  <a:pt x="2854" y="2842"/>
                  <a:pt x="2854" y="2852"/>
                  <a:pt x="2843" y="2863"/>
                </a:cubicBezTo>
                <a:cubicBezTo>
                  <a:pt x="2827" y="2858"/>
                  <a:pt x="2827" y="2837"/>
                  <a:pt x="2822" y="2816"/>
                </a:cubicBezTo>
                <a:cubicBezTo>
                  <a:pt x="2822" y="2810"/>
                  <a:pt x="2827" y="2805"/>
                  <a:pt x="2827" y="2800"/>
                </a:cubicBezTo>
                <a:cubicBezTo>
                  <a:pt x="2827" y="2784"/>
                  <a:pt x="2827" y="2784"/>
                  <a:pt x="2827" y="2784"/>
                </a:cubicBezTo>
                <a:cubicBezTo>
                  <a:pt x="2790" y="2784"/>
                  <a:pt x="2790" y="2784"/>
                  <a:pt x="2790" y="2784"/>
                </a:cubicBezTo>
                <a:cubicBezTo>
                  <a:pt x="2780" y="2784"/>
                  <a:pt x="2769" y="2779"/>
                  <a:pt x="2759" y="2773"/>
                </a:cubicBezTo>
                <a:cubicBezTo>
                  <a:pt x="2748" y="2773"/>
                  <a:pt x="2738" y="2768"/>
                  <a:pt x="2732" y="2758"/>
                </a:cubicBezTo>
                <a:cubicBezTo>
                  <a:pt x="2732" y="2742"/>
                  <a:pt x="2727" y="2736"/>
                  <a:pt x="2722" y="2726"/>
                </a:cubicBezTo>
                <a:cubicBezTo>
                  <a:pt x="2722" y="2715"/>
                  <a:pt x="2722" y="2710"/>
                  <a:pt x="2717" y="2705"/>
                </a:cubicBezTo>
                <a:cubicBezTo>
                  <a:pt x="2717" y="2699"/>
                  <a:pt x="2711" y="2694"/>
                  <a:pt x="2706" y="2694"/>
                </a:cubicBezTo>
                <a:cubicBezTo>
                  <a:pt x="2696" y="2694"/>
                  <a:pt x="2696" y="2705"/>
                  <a:pt x="2685" y="2710"/>
                </a:cubicBezTo>
                <a:cubicBezTo>
                  <a:pt x="2674" y="2710"/>
                  <a:pt x="2664" y="2710"/>
                  <a:pt x="2659" y="2715"/>
                </a:cubicBezTo>
                <a:cubicBezTo>
                  <a:pt x="2653" y="2715"/>
                  <a:pt x="2653" y="2721"/>
                  <a:pt x="2653" y="2726"/>
                </a:cubicBezTo>
                <a:cubicBezTo>
                  <a:pt x="2648" y="2742"/>
                  <a:pt x="2648" y="2752"/>
                  <a:pt x="2643" y="2768"/>
                </a:cubicBezTo>
                <a:cubicBezTo>
                  <a:pt x="2643" y="2779"/>
                  <a:pt x="2643" y="2784"/>
                  <a:pt x="2643" y="2794"/>
                </a:cubicBezTo>
                <a:cubicBezTo>
                  <a:pt x="2637" y="2805"/>
                  <a:pt x="2637" y="2810"/>
                  <a:pt x="2627" y="2821"/>
                </a:cubicBezTo>
                <a:cubicBezTo>
                  <a:pt x="2611" y="2837"/>
                  <a:pt x="2595" y="2831"/>
                  <a:pt x="2574" y="2837"/>
                </a:cubicBezTo>
                <a:cubicBezTo>
                  <a:pt x="2553" y="2842"/>
                  <a:pt x="2543" y="2847"/>
                  <a:pt x="2527" y="2852"/>
                </a:cubicBezTo>
                <a:cubicBezTo>
                  <a:pt x="2506" y="2858"/>
                  <a:pt x="2495" y="2873"/>
                  <a:pt x="2474" y="2879"/>
                </a:cubicBezTo>
                <a:cubicBezTo>
                  <a:pt x="2469" y="2879"/>
                  <a:pt x="2463" y="2879"/>
                  <a:pt x="2458" y="2884"/>
                </a:cubicBezTo>
                <a:cubicBezTo>
                  <a:pt x="2458" y="2884"/>
                  <a:pt x="2458" y="2884"/>
                  <a:pt x="2458" y="2889"/>
                </a:cubicBezTo>
                <a:cubicBezTo>
                  <a:pt x="2453" y="2889"/>
                  <a:pt x="2453" y="2895"/>
                  <a:pt x="2453" y="2900"/>
                </a:cubicBezTo>
                <a:cubicBezTo>
                  <a:pt x="2453" y="2905"/>
                  <a:pt x="2448" y="2910"/>
                  <a:pt x="2448" y="2921"/>
                </a:cubicBezTo>
                <a:cubicBezTo>
                  <a:pt x="2448" y="2926"/>
                  <a:pt x="2442" y="2932"/>
                  <a:pt x="2442" y="2937"/>
                </a:cubicBezTo>
                <a:cubicBezTo>
                  <a:pt x="2442" y="2942"/>
                  <a:pt x="2442" y="2942"/>
                  <a:pt x="2437" y="2947"/>
                </a:cubicBezTo>
                <a:cubicBezTo>
                  <a:pt x="2432" y="2947"/>
                  <a:pt x="2426" y="2947"/>
                  <a:pt x="2416" y="2947"/>
                </a:cubicBezTo>
                <a:cubicBezTo>
                  <a:pt x="2405" y="2947"/>
                  <a:pt x="2400" y="2947"/>
                  <a:pt x="2395" y="2942"/>
                </a:cubicBezTo>
                <a:cubicBezTo>
                  <a:pt x="2390" y="2937"/>
                  <a:pt x="2390" y="2932"/>
                  <a:pt x="2390" y="2932"/>
                </a:cubicBezTo>
                <a:cubicBezTo>
                  <a:pt x="2384" y="2926"/>
                  <a:pt x="2379" y="2926"/>
                  <a:pt x="2374" y="2926"/>
                </a:cubicBezTo>
                <a:cubicBezTo>
                  <a:pt x="2363" y="2921"/>
                  <a:pt x="2358" y="2916"/>
                  <a:pt x="2353" y="2905"/>
                </a:cubicBezTo>
                <a:cubicBezTo>
                  <a:pt x="2347" y="2895"/>
                  <a:pt x="2347" y="2889"/>
                  <a:pt x="2337" y="2889"/>
                </a:cubicBezTo>
                <a:cubicBezTo>
                  <a:pt x="2326" y="2889"/>
                  <a:pt x="2326" y="2895"/>
                  <a:pt x="2321" y="2900"/>
                </a:cubicBezTo>
                <a:cubicBezTo>
                  <a:pt x="2316" y="2905"/>
                  <a:pt x="2305" y="2910"/>
                  <a:pt x="2305" y="2916"/>
                </a:cubicBezTo>
                <a:cubicBezTo>
                  <a:pt x="2305" y="2926"/>
                  <a:pt x="2305" y="2932"/>
                  <a:pt x="2311" y="2942"/>
                </a:cubicBezTo>
                <a:cubicBezTo>
                  <a:pt x="2311" y="2947"/>
                  <a:pt x="2316" y="2947"/>
                  <a:pt x="2316" y="2953"/>
                </a:cubicBezTo>
                <a:cubicBezTo>
                  <a:pt x="2316" y="2974"/>
                  <a:pt x="2300" y="2984"/>
                  <a:pt x="2300" y="3005"/>
                </a:cubicBezTo>
                <a:cubicBezTo>
                  <a:pt x="2300" y="3011"/>
                  <a:pt x="2300" y="3016"/>
                  <a:pt x="2300" y="3016"/>
                </a:cubicBezTo>
                <a:cubicBezTo>
                  <a:pt x="2305" y="3021"/>
                  <a:pt x="2305" y="3027"/>
                  <a:pt x="2305" y="3027"/>
                </a:cubicBezTo>
                <a:cubicBezTo>
                  <a:pt x="2305" y="3037"/>
                  <a:pt x="2295" y="3037"/>
                  <a:pt x="2284" y="3042"/>
                </a:cubicBezTo>
                <a:cubicBezTo>
                  <a:pt x="2274" y="3042"/>
                  <a:pt x="2268" y="3042"/>
                  <a:pt x="2258" y="3048"/>
                </a:cubicBezTo>
                <a:cubicBezTo>
                  <a:pt x="2237" y="3053"/>
                  <a:pt x="2221" y="3058"/>
                  <a:pt x="2200" y="3058"/>
                </a:cubicBezTo>
                <a:cubicBezTo>
                  <a:pt x="2179" y="3063"/>
                  <a:pt x="2168" y="3069"/>
                  <a:pt x="2142" y="3069"/>
                </a:cubicBezTo>
                <a:cubicBezTo>
                  <a:pt x="2126" y="3069"/>
                  <a:pt x="2115" y="3063"/>
                  <a:pt x="2105" y="3074"/>
                </a:cubicBezTo>
                <a:cubicBezTo>
                  <a:pt x="2100" y="3079"/>
                  <a:pt x="2100" y="3084"/>
                  <a:pt x="2094" y="3090"/>
                </a:cubicBezTo>
                <a:cubicBezTo>
                  <a:pt x="2084" y="3106"/>
                  <a:pt x="2073" y="3111"/>
                  <a:pt x="2063" y="3127"/>
                </a:cubicBezTo>
                <a:cubicBezTo>
                  <a:pt x="2063" y="3137"/>
                  <a:pt x="2057" y="3142"/>
                  <a:pt x="2052" y="3153"/>
                </a:cubicBezTo>
                <a:cubicBezTo>
                  <a:pt x="2041" y="3169"/>
                  <a:pt x="2036" y="3179"/>
                  <a:pt x="2026" y="3195"/>
                </a:cubicBezTo>
                <a:cubicBezTo>
                  <a:pt x="2020" y="3206"/>
                  <a:pt x="2015" y="3211"/>
                  <a:pt x="2010" y="3227"/>
                </a:cubicBezTo>
                <a:cubicBezTo>
                  <a:pt x="2005" y="3243"/>
                  <a:pt x="2010" y="3253"/>
                  <a:pt x="2005" y="3269"/>
                </a:cubicBezTo>
                <a:cubicBezTo>
                  <a:pt x="2005" y="3285"/>
                  <a:pt x="2005" y="3295"/>
                  <a:pt x="2005" y="3311"/>
                </a:cubicBezTo>
                <a:cubicBezTo>
                  <a:pt x="2005" y="3311"/>
                  <a:pt x="1999" y="3311"/>
                  <a:pt x="1999" y="3317"/>
                </a:cubicBezTo>
                <a:cubicBezTo>
                  <a:pt x="1999" y="3332"/>
                  <a:pt x="1999" y="3338"/>
                  <a:pt x="1999" y="3353"/>
                </a:cubicBezTo>
                <a:lnTo>
                  <a:pt x="1999" y="3353"/>
                </a:lnTo>
                <a:cubicBezTo>
                  <a:pt x="1994" y="3348"/>
                  <a:pt x="1983" y="3343"/>
                  <a:pt x="1968" y="3343"/>
                </a:cubicBezTo>
                <a:cubicBezTo>
                  <a:pt x="1936" y="3343"/>
                  <a:pt x="1936" y="3343"/>
                  <a:pt x="1936" y="3343"/>
                </a:cubicBezTo>
                <a:cubicBezTo>
                  <a:pt x="1910" y="3343"/>
                  <a:pt x="1889" y="3343"/>
                  <a:pt x="1867" y="3364"/>
                </a:cubicBezTo>
                <a:cubicBezTo>
                  <a:pt x="1852" y="3380"/>
                  <a:pt x="1846" y="3406"/>
                  <a:pt x="1825" y="3406"/>
                </a:cubicBezTo>
                <a:cubicBezTo>
                  <a:pt x="1794" y="3406"/>
                  <a:pt x="1778" y="3390"/>
                  <a:pt x="1751" y="3390"/>
                </a:cubicBezTo>
                <a:cubicBezTo>
                  <a:pt x="1735" y="3390"/>
                  <a:pt x="1730" y="3401"/>
                  <a:pt x="1720" y="3401"/>
                </a:cubicBezTo>
                <a:cubicBezTo>
                  <a:pt x="1699" y="3406"/>
                  <a:pt x="1683" y="3406"/>
                  <a:pt x="1662" y="3406"/>
                </a:cubicBezTo>
                <a:cubicBezTo>
                  <a:pt x="1646" y="3406"/>
                  <a:pt x="1635" y="3406"/>
                  <a:pt x="1625" y="3396"/>
                </a:cubicBezTo>
                <a:cubicBezTo>
                  <a:pt x="1614" y="3390"/>
                  <a:pt x="1614" y="3380"/>
                  <a:pt x="1609" y="3369"/>
                </a:cubicBezTo>
                <a:cubicBezTo>
                  <a:pt x="1604" y="3369"/>
                  <a:pt x="1598" y="3375"/>
                  <a:pt x="1593" y="3375"/>
                </a:cubicBezTo>
                <a:cubicBezTo>
                  <a:pt x="1567" y="3375"/>
                  <a:pt x="1561" y="3348"/>
                  <a:pt x="1540" y="3338"/>
                </a:cubicBezTo>
                <a:cubicBezTo>
                  <a:pt x="1514" y="3317"/>
                  <a:pt x="1493" y="3311"/>
                  <a:pt x="1461" y="3295"/>
                </a:cubicBezTo>
                <a:cubicBezTo>
                  <a:pt x="1461" y="3290"/>
                  <a:pt x="1461" y="3290"/>
                  <a:pt x="1461" y="3290"/>
                </a:cubicBezTo>
                <a:cubicBezTo>
                  <a:pt x="1451" y="3248"/>
                  <a:pt x="1435" y="3232"/>
                  <a:pt x="1403" y="3201"/>
                </a:cubicBezTo>
                <a:cubicBezTo>
                  <a:pt x="1382" y="3185"/>
                  <a:pt x="1366" y="3174"/>
                  <a:pt x="1350" y="3153"/>
                </a:cubicBezTo>
                <a:cubicBezTo>
                  <a:pt x="1345" y="3142"/>
                  <a:pt x="1340" y="3121"/>
                  <a:pt x="1324" y="3121"/>
                </a:cubicBezTo>
                <a:cubicBezTo>
                  <a:pt x="1308" y="3121"/>
                  <a:pt x="1303" y="3148"/>
                  <a:pt x="1282" y="3148"/>
                </a:cubicBezTo>
                <a:cubicBezTo>
                  <a:pt x="1277" y="3148"/>
                  <a:pt x="1271" y="3132"/>
                  <a:pt x="1271" y="3127"/>
                </a:cubicBezTo>
                <a:cubicBezTo>
                  <a:pt x="1271" y="3116"/>
                  <a:pt x="1277" y="3116"/>
                  <a:pt x="1287" y="3111"/>
                </a:cubicBezTo>
                <a:cubicBezTo>
                  <a:pt x="1266" y="3090"/>
                  <a:pt x="1256" y="3079"/>
                  <a:pt x="1240" y="3058"/>
                </a:cubicBezTo>
                <a:cubicBezTo>
                  <a:pt x="1229" y="3032"/>
                  <a:pt x="1213" y="3005"/>
                  <a:pt x="1182" y="3005"/>
                </a:cubicBezTo>
                <a:cubicBezTo>
                  <a:pt x="1150" y="3000"/>
                  <a:pt x="1145" y="2968"/>
                  <a:pt x="1129" y="2942"/>
                </a:cubicBezTo>
                <a:cubicBezTo>
                  <a:pt x="1113" y="2926"/>
                  <a:pt x="1092" y="2916"/>
                  <a:pt x="1071" y="2916"/>
                </a:cubicBezTo>
                <a:cubicBezTo>
                  <a:pt x="1055" y="2916"/>
                  <a:pt x="1050" y="2926"/>
                  <a:pt x="1034" y="2926"/>
                </a:cubicBezTo>
                <a:cubicBezTo>
                  <a:pt x="1018" y="2926"/>
                  <a:pt x="1002" y="2916"/>
                  <a:pt x="1002" y="2900"/>
                </a:cubicBezTo>
                <a:cubicBezTo>
                  <a:pt x="1002" y="2858"/>
                  <a:pt x="1002" y="2858"/>
                  <a:pt x="1002" y="2858"/>
                </a:cubicBezTo>
                <a:cubicBezTo>
                  <a:pt x="1008" y="2847"/>
                  <a:pt x="1008" y="2847"/>
                  <a:pt x="1008" y="2847"/>
                </a:cubicBezTo>
                <a:cubicBezTo>
                  <a:pt x="1008" y="2842"/>
                  <a:pt x="1008" y="2842"/>
                  <a:pt x="1008" y="2842"/>
                </a:cubicBezTo>
                <a:cubicBezTo>
                  <a:pt x="981" y="2842"/>
                  <a:pt x="981" y="2842"/>
                  <a:pt x="981" y="2842"/>
                </a:cubicBezTo>
                <a:cubicBezTo>
                  <a:pt x="928" y="2842"/>
                  <a:pt x="907" y="2805"/>
                  <a:pt x="860" y="2784"/>
                </a:cubicBezTo>
                <a:cubicBezTo>
                  <a:pt x="870" y="2784"/>
                  <a:pt x="870" y="2779"/>
                  <a:pt x="876" y="2779"/>
                </a:cubicBezTo>
                <a:cubicBezTo>
                  <a:pt x="865" y="2763"/>
                  <a:pt x="855" y="2752"/>
                  <a:pt x="844" y="2731"/>
                </a:cubicBezTo>
                <a:cubicBezTo>
                  <a:pt x="844" y="2736"/>
                  <a:pt x="844" y="2736"/>
                  <a:pt x="844" y="2736"/>
                </a:cubicBezTo>
                <a:cubicBezTo>
                  <a:pt x="844" y="2752"/>
                  <a:pt x="849" y="2758"/>
                  <a:pt x="844" y="2773"/>
                </a:cubicBezTo>
                <a:cubicBezTo>
                  <a:pt x="834" y="2752"/>
                  <a:pt x="834" y="2736"/>
                  <a:pt x="834" y="2710"/>
                </a:cubicBezTo>
                <a:cubicBezTo>
                  <a:pt x="834" y="2694"/>
                  <a:pt x="834" y="2684"/>
                  <a:pt x="834" y="2668"/>
                </a:cubicBezTo>
                <a:cubicBezTo>
                  <a:pt x="828" y="2641"/>
                  <a:pt x="828" y="2641"/>
                  <a:pt x="828" y="2641"/>
                </a:cubicBezTo>
                <a:lnTo>
                  <a:pt x="834" y="2636"/>
                </a:lnTo>
                <a:cubicBezTo>
                  <a:pt x="849" y="2641"/>
                  <a:pt x="849" y="2652"/>
                  <a:pt x="860" y="2662"/>
                </a:cubicBezTo>
                <a:cubicBezTo>
                  <a:pt x="860" y="2631"/>
                  <a:pt x="860" y="2631"/>
                  <a:pt x="860" y="2631"/>
                </a:cubicBezTo>
                <a:cubicBezTo>
                  <a:pt x="860" y="2615"/>
                  <a:pt x="849" y="2610"/>
                  <a:pt x="839" y="2605"/>
                </a:cubicBezTo>
                <a:cubicBezTo>
                  <a:pt x="828" y="2610"/>
                  <a:pt x="823" y="2615"/>
                  <a:pt x="813" y="2620"/>
                </a:cubicBezTo>
                <a:cubicBezTo>
                  <a:pt x="813" y="2610"/>
                  <a:pt x="807" y="2605"/>
                  <a:pt x="807" y="2594"/>
                </a:cubicBezTo>
                <a:cubicBezTo>
                  <a:pt x="807" y="2583"/>
                  <a:pt x="823" y="2583"/>
                  <a:pt x="834" y="2578"/>
                </a:cubicBezTo>
                <a:cubicBezTo>
                  <a:pt x="839" y="2578"/>
                  <a:pt x="844" y="2573"/>
                  <a:pt x="849" y="2573"/>
                </a:cubicBezTo>
                <a:cubicBezTo>
                  <a:pt x="849" y="2573"/>
                  <a:pt x="849" y="2578"/>
                  <a:pt x="855" y="2578"/>
                </a:cubicBezTo>
                <a:cubicBezTo>
                  <a:pt x="855" y="2568"/>
                  <a:pt x="849" y="2557"/>
                  <a:pt x="839" y="2557"/>
                </a:cubicBezTo>
                <a:cubicBezTo>
                  <a:pt x="834" y="2557"/>
                  <a:pt x="828" y="2557"/>
                  <a:pt x="823" y="2557"/>
                </a:cubicBezTo>
                <a:cubicBezTo>
                  <a:pt x="818" y="2525"/>
                  <a:pt x="818" y="2510"/>
                  <a:pt x="802" y="2483"/>
                </a:cubicBezTo>
                <a:cubicBezTo>
                  <a:pt x="791" y="2462"/>
                  <a:pt x="770" y="2457"/>
                  <a:pt x="770" y="2441"/>
                </a:cubicBezTo>
                <a:cubicBezTo>
                  <a:pt x="770" y="2430"/>
                  <a:pt x="776" y="2425"/>
                  <a:pt x="776" y="2415"/>
                </a:cubicBezTo>
                <a:cubicBezTo>
                  <a:pt x="776" y="2404"/>
                  <a:pt x="765" y="2399"/>
                  <a:pt x="760" y="2388"/>
                </a:cubicBezTo>
                <a:cubicBezTo>
                  <a:pt x="765" y="2383"/>
                  <a:pt x="770" y="2378"/>
                  <a:pt x="770" y="2373"/>
                </a:cubicBezTo>
                <a:cubicBezTo>
                  <a:pt x="770" y="2330"/>
                  <a:pt x="770" y="2330"/>
                  <a:pt x="770" y="2330"/>
                </a:cubicBezTo>
                <a:cubicBezTo>
                  <a:pt x="770" y="2325"/>
                  <a:pt x="770" y="2325"/>
                  <a:pt x="770" y="2325"/>
                </a:cubicBezTo>
                <a:cubicBezTo>
                  <a:pt x="791" y="2336"/>
                  <a:pt x="791" y="2362"/>
                  <a:pt x="813" y="2362"/>
                </a:cubicBezTo>
                <a:cubicBezTo>
                  <a:pt x="818" y="2362"/>
                  <a:pt x="818" y="2362"/>
                  <a:pt x="823" y="2362"/>
                </a:cubicBezTo>
                <a:cubicBezTo>
                  <a:pt x="823" y="2357"/>
                  <a:pt x="823" y="2357"/>
                  <a:pt x="823" y="2357"/>
                </a:cubicBezTo>
                <a:cubicBezTo>
                  <a:pt x="818" y="2336"/>
                  <a:pt x="813" y="2325"/>
                  <a:pt x="797" y="2309"/>
                </a:cubicBezTo>
                <a:cubicBezTo>
                  <a:pt x="791" y="2299"/>
                  <a:pt x="786" y="2288"/>
                  <a:pt x="776" y="2283"/>
                </a:cubicBezTo>
                <a:cubicBezTo>
                  <a:pt x="765" y="2283"/>
                  <a:pt x="760" y="2283"/>
                  <a:pt x="760" y="2277"/>
                </a:cubicBezTo>
                <a:cubicBezTo>
                  <a:pt x="744" y="2267"/>
                  <a:pt x="749" y="2251"/>
                  <a:pt x="744" y="2235"/>
                </a:cubicBezTo>
                <a:cubicBezTo>
                  <a:pt x="733" y="2214"/>
                  <a:pt x="723" y="2204"/>
                  <a:pt x="723" y="2183"/>
                </a:cubicBezTo>
                <a:cubicBezTo>
                  <a:pt x="723" y="2146"/>
                  <a:pt x="723" y="2146"/>
                  <a:pt x="723" y="2146"/>
                </a:cubicBezTo>
                <a:cubicBezTo>
                  <a:pt x="723" y="2093"/>
                  <a:pt x="681" y="2072"/>
                  <a:pt x="659" y="2019"/>
                </a:cubicBezTo>
                <a:cubicBezTo>
                  <a:pt x="675" y="2014"/>
                  <a:pt x="686" y="2003"/>
                  <a:pt x="686" y="1987"/>
                </a:cubicBezTo>
                <a:cubicBezTo>
                  <a:pt x="686" y="1977"/>
                  <a:pt x="686" y="1972"/>
                  <a:pt x="686" y="1966"/>
                </a:cubicBezTo>
                <a:cubicBezTo>
                  <a:pt x="681" y="1966"/>
                  <a:pt x="681" y="1966"/>
                  <a:pt x="681" y="1966"/>
                </a:cubicBezTo>
                <a:cubicBezTo>
                  <a:pt x="665" y="2008"/>
                  <a:pt x="665" y="2008"/>
                  <a:pt x="665" y="2008"/>
                </a:cubicBezTo>
                <a:cubicBezTo>
                  <a:pt x="654" y="1998"/>
                  <a:pt x="654" y="1987"/>
                  <a:pt x="649" y="1972"/>
                </a:cubicBezTo>
                <a:cubicBezTo>
                  <a:pt x="638" y="1945"/>
                  <a:pt x="633" y="1929"/>
                  <a:pt x="617" y="1903"/>
                </a:cubicBezTo>
                <a:cubicBezTo>
                  <a:pt x="596" y="1871"/>
                  <a:pt x="570" y="1856"/>
                  <a:pt x="554" y="1813"/>
                </a:cubicBezTo>
                <a:lnTo>
                  <a:pt x="554" y="1813"/>
                </a:lnTo>
                <a:lnTo>
                  <a:pt x="554" y="1813"/>
                </a:lnTo>
                <a:cubicBezTo>
                  <a:pt x="559" y="1808"/>
                  <a:pt x="565" y="1803"/>
                  <a:pt x="575" y="1803"/>
                </a:cubicBezTo>
                <a:cubicBezTo>
                  <a:pt x="586" y="1797"/>
                  <a:pt x="591" y="1792"/>
                  <a:pt x="596" y="1792"/>
                </a:cubicBezTo>
                <a:cubicBezTo>
                  <a:pt x="607" y="1787"/>
                  <a:pt x="612" y="1787"/>
                  <a:pt x="617" y="1782"/>
                </a:cubicBezTo>
                <a:cubicBezTo>
                  <a:pt x="633" y="1776"/>
                  <a:pt x="638" y="1771"/>
                  <a:pt x="649" y="1766"/>
                </a:cubicBezTo>
                <a:cubicBezTo>
                  <a:pt x="654" y="1761"/>
                  <a:pt x="654" y="1755"/>
                  <a:pt x="659" y="1750"/>
                </a:cubicBezTo>
                <a:cubicBezTo>
                  <a:pt x="670" y="1740"/>
                  <a:pt x="675" y="1734"/>
                  <a:pt x="686" y="1729"/>
                </a:cubicBezTo>
                <a:cubicBezTo>
                  <a:pt x="702" y="1718"/>
                  <a:pt x="707" y="1713"/>
                  <a:pt x="723" y="1713"/>
                </a:cubicBezTo>
                <a:cubicBezTo>
                  <a:pt x="723" y="1708"/>
                  <a:pt x="728" y="1708"/>
                  <a:pt x="728" y="1708"/>
                </a:cubicBezTo>
                <a:cubicBezTo>
                  <a:pt x="739" y="1703"/>
                  <a:pt x="739" y="1697"/>
                  <a:pt x="744" y="1697"/>
                </a:cubicBezTo>
                <a:cubicBezTo>
                  <a:pt x="749" y="1692"/>
                  <a:pt x="754" y="1687"/>
                  <a:pt x="760" y="1687"/>
                </a:cubicBezTo>
                <a:cubicBezTo>
                  <a:pt x="770" y="1676"/>
                  <a:pt x="781" y="1671"/>
                  <a:pt x="791" y="1660"/>
                </a:cubicBezTo>
                <a:cubicBezTo>
                  <a:pt x="802" y="1655"/>
                  <a:pt x="802" y="1655"/>
                  <a:pt x="813" y="1650"/>
                </a:cubicBezTo>
                <a:cubicBezTo>
                  <a:pt x="818" y="1650"/>
                  <a:pt x="823" y="1639"/>
                  <a:pt x="834" y="1639"/>
                </a:cubicBezTo>
                <a:cubicBezTo>
                  <a:pt x="839" y="1639"/>
                  <a:pt x="844" y="1639"/>
                  <a:pt x="849" y="1645"/>
                </a:cubicBezTo>
                <a:cubicBezTo>
                  <a:pt x="855" y="1645"/>
                  <a:pt x="855" y="1650"/>
                  <a:pt x="860" y="1650"/>
                </a:cubicBezTo>
                <a:cubicBezTo>
                  <a:pt x="870" y="1650"/>
                  <a:pt x="876" y="1645"/>
                  <a:pt x="886" y="1639"/>
                </a:cubicBezTo>
                <a:cubicBezTo>
                  <a:pt x="897" y="1634"/>
                  <a:pt x="902" y="1629"/>
                  <a:pt x="907" y="1623"/>
                </a:cubicBezTo>
                <a:cubicBezTo>
                  <a:pt x="913" y="1613"/>
                  <a:pt x="913" y="1608"/>
                  <a:pt x="913" y="1602"/>
                </a:cubicBezTo>
                <a:cubicBezTo>
                  <a:pt x="918" y="1597"/>
                  <a:pt x="918" y="1592"/>
                  <a:pt x="923" y="1587"/>
                </a:cubicBezTo>
                <a:cubicBezTo>
                  <a:pt x="928" y="1571"/>
                  <a:pt x="928" y="1560"/>
                  <a:pt x="928" y="1544"/>
                </a:cubicBezTo>
                <a:cubicBezTo>
                  <a:pt x="939" y="1544"/>
                  <a:pt x="944" y="1550"/>
                  <a:pt x="960" y="1544"/>
                </a:cubicBezTo>
                <a:cubicBezTo>
                  <a:pt x="987" y="1539"/>
                  <a:pt x="997" y="1534"/>
                  <a:pt x="1024" y="1523"/>
                </a:cubicBezTo>
                <a:cubicBezTo>
                  <a:pt x="1050" y="1529"/>
                  <a:pt x="1050" y="1529"/>
                  <a:pt x="1050" y="1529"/>
                </a:cubicBezTo>
                <a:cubicBezTo>
                  <a:pt x="1055" y="1529"/>
                  <a:pt x="1060" y="1529"/>
                  <a:pt x="1060" y="1523"/>
                </a:cubicBezTo>
                <a:cubicBezTo>
                  <a:pt x="1060" y="1513"/>
                  <a:pt x="1055" y="1508"/>
                  <a:pt x="1055" y="1497"/>
                </a:cubicBezTo>
                <a:cubicBezTo>
                  <a:pt x="1055" y="1486"/>
                  <a:pt x="1060" y="1486"/>
                  <a:pt x="1066" y="1476"/>
                </a:cubicBezTo>
                <a:cubicBezTo>
                  <a:pt x="1076" y="1460"/>
                  <a:pt x="1087" y="1455"/>
                  <a:pt x="1103" y="1440"/>
                </a:cubicBezTo>
                <a:cubicBezTo>
                  <a:pt x="1113" y="1429"/>
                  <a:pt x="1118" y="1424"/>
                  <a:pt x="1118" y="1408"/>
                </a:cubicBezTo>
                <a:cubicBezTo>
                  <a:pt x="1118" y="1392"/>
                  <a:pt x="1108" y="1382"/>
                  <a:pt x="1103" y="1366"/>
                </a:cubicBezTo>
                <a:cubicBezTo>
                  <a:pt x="1097" y="1355"/>
                  <a:pt x="1097" y="1350"/>
                  <a:pt x="1097" y="1340"/>
                </a:cubicBezTo>
                <a:cubicBezTo>
                  <a:pt x="1097" y="1334"/>
                  <a:pt x="1097" y="1329"/>
                  <a:pt x="1097" y="1329"/>
                </a:cubicBezTo>
                <a:cubicBezTo>
                  <a:pt x="1097" y="1318"/>
                  <a:pt x="1103" y="1318"/>
                  <a:pt x="1108" y="1318"/>
                </a:cubicBezTo>
                <a:cubicBezTo>
                  <a:pt x="1118" y="1313"/>
                  <a:pt x="1118" y="1313"/>
                  <a:pt x="1124" y="1308"/>
                </a:cubicBezTo>
                <a:cubicBezTo>
                  <a:pt x="1129" y="1303"/>
                  <a:pt x="1129" y="1298"/>
                  <a:pt x="1134" y="1298"/>
                </a:cubicBezTo>
                <a:cubicBezTo>
                  <a:pt x="1134" y="1287"/>
                  <a:pt x="1139" y="1282"/>
                  <a:pt x="1139" y="1271"/>
                </a:cubicBezTo>
                <a:cubicBezTo>
                  <a:pt x="1155" y="1271"/>
                  <a:pt x="1166" y="1271"/>
                  <a:pt x="1182" y="1271"/>
                </a:cubicBezTo>
                <a:cubicBezTo>
                  <a:pt x="1192" y="1271"/>
                  <a:pt x="1198" y="1287"/>
                  <a:pt x="1203" y="1303"/>
                </a:cubicBezTo>
                <a:cubicBezTo>
                  <a:pt x="1203" y="1313"/>
                  <a:pt x="1208" y="1318"/>
                  <a:pt x="1219" y="1324"/>
                </a:cubicBezTo>
                <a:cubicBezTo>
                  <a:pt x="1229" y="1334"/>
                  <a:pt x="1229" y="1345"/>
                  <a:pt x="1234" y="1355"/>
                </a:cubicBezTo>
                <a:cubicBezTo>
                  <a:pt x="1234" y="1361"/>
                  <a:pt x="1240" y="1361"/>
                  <a:pt x="1245" y="1371"/>
                </a:cubicBezTo>
                <a:cubicBezTo>
                  <a:pt x="1250" y="1377"/>
                  <a:pt x="1250" y="1382"/>
                  <a:pt x="1256" y="1382"/>
                </a:cubicBezTo>
                <a:cubicBezTo>
                  <a:pt x="1261" y="1382"/>
                  <a:pt x="1266" y="1382"/>
                  <a:pt x="1271" y="1377"/>
                </a:cubicBezTo>
                <a:cubicBezTo>
                  <a:pt x="1292" y="1371"/>
                  <a:pt x="1308" y="1366"/>
                  <a:pt x="1329" y="1361"/>
                </a:cubicBezTo>
                <a:cubicBezTo>
                  <a:pt x="1335" y="1361"/>
                  <a:pt x="1335" y="1355"/>
                  <a:pt x="1340" y="1355"/>
                </a:cubicBezTo>
                <a:cubicBezTo>
                  <a:pt x="1350" y="1355"/>
                  <a:pt x="1350" y="1361"/>
                  <a:pt x="1361" y="1361"/>
                </a:cubicBezTo>
                <a:cubicBezTo>
                  <a:pt x="1366" y="1350"/>
                  <a:pt x="1366" y="1345"/>
                  <a:pt x="1366" y="1329"/>
                </a:cubicBezTo>
                <a:cubicBezTo>
                  <a:pt x="1366" y="1329"/>
                  <a:pt x="1366" y="1324"/>
                  <a:pt x="1366" y="1318"/>
                </a:cubicBezTo>
                <a:cubicBezTo>
                  <a:pt x="1361" y="1313"/>
                  <a:pt x="1356" y="1313"/>
                  <a:pt x="1356" y="1308"/>
                </a:cubicBezTo>
                <a:cubicBezTo>
                  <a:pt x="1356" y="1298"/>
                  <a:pt x="1366" y="1298"/>
                  <a:pt x="1377" y="1292"/>
                </a:cubicBezTo>
                <a:cubicBezTo>
                  <a:pt x="1382" y="1287"/>
                  <a:pt x="1387" y="1287"/>
                  <a:pt x="1398" y="1282"/>
                </a:cubicBezTo>
                <a:cubicBezTo>
                  <a:pt x="1403" y="1276"/>
                  <a:pt x="1409" y="1276"/>
                  <a:pt x="1419" y="1271"/>
                </a:cubicBezTo>
                <a:lnTo>
                  <a:pt x="1419" y="1271"/>
                </a:lnTo>
                <a:cubicBezTo>
                  <a:pt x="1424" y="1266"/>
                  <a:pt x="1424" y="1261"/>
                  <a:pt x="1424" y="1255"/>
                </a:cubicBezTo>
                <a:cubicBezTo>
                  <a:pt x="1424" y="1229"/>
                  <a:pt x="1409" y="1218"/>
                  <a:pt x="1387" y="1203"/>
                </a:cubicBezTo>
                <a:cubicBezTo>
                  <a:pt x="1372" y="1197"/>
                  <a:pt x="1366" y="1187"/>
                  <a:pt x="1356" y="1176"/>
                </a:cubicBezTo>
                <a:cubicBezTo>
                  <a:pt x="1350" y="1166"/>
                  <a:pt x="1345" y="1155"/>
                  <a:pt x="1335" y="1150"/>
                </a:cubicBezTo>
                <a:cubicBezTo>
                  <a:pt x="1329" y="1144"/>
                  <a:pt x="1324" y="1144"/>
                  <a:pt x="1319" y="1139"/>
                </a:cubicBezTo>
                <a:cubicBezTo>
                  <a:pt x="1308" y="1134"/>
                  <a:pt x="1308" y="1123"/>
                  <a:pt x="1298" y="1118"/>
                </a:cubicBezTo>
                <a:cubicBezTo>
                  <a:pt x="1292" y="1113"/>
                  <a:pt x="1287" y="1108"/>
                  <a:pt x="1287" y="1102"/>
                </a:cubicBezTo>
                <a:cubicBezTo>
                  <a:pt x="1277" y="1092"/>
                  <a:pt x="1271" y="1086"/>
                  <a:pt x="1261" y="1076"/>
                </a:cubicBezTo>
                <a:cubicBezTo>
                  <a:pt x="1256" y="1071"/>
                  <a:pt x="1250" y="1065"/>
                  <a:pt x="1245" y="1055"/>
                </a:cubicBezTo>
                <a:cubicBezTo>
                  <a:pt x="1240" y="1055"/>
                  <a:pt x="1234" y="1055"/>
                  <a:pt x="1234" y="1050"/>
                </a:cubicBezTo>
                <a:cubicBezTo>
                  <a:pt x="1234" y="1029"/>
                  <a:pt x="1245" y="1018"/>
                  <a:pt x="1256" y="1002"/>
                </a:cubicBezTo>
                <a:cubicBezTo>
                  <a:pt x="1256" y="1002"/>
                  <a:pt x="1256" y="997"/>
                  <a:pt x="1261" y="992"/>
                </a:cubicBezTo>
                <a:cubicBezTo>
                  <a:pt x="1271" y="986"/>
                  <a:pt x="1277" y="992"/>
                  <a:pt x="1292" y="992"/>
                </a:cubicBezTo>
                <a:cubicBezTo>
                  <a:pt x="1303" y="992"/>
                  <a:pt x="1308" y="986"/>
                  <a:pt x="1319" y="986"/>
                </a:cubicBezTo>
                <a:cubicBezTo>
                  <a:pt x="1361" y="986"/>
                  <a:pt x="1361" y="986"/>
                  <a:pt x="1361" y="986"/>
                </a:cubicBezTo>
                <a:cubicBezTo>
                  <a:pt x="1382" y="986"/>
                  <a:pt x="1398" y="986"/>
                  <a:pt x="1419" y="970"/>
                </a:cubicBezTo>
                <a:cubicBezTo>
                  <a:pt x="1430" y="960"/>
                  <a:pt x="1430" y="955"/>
                  <a:pt x="1435" y="944"/>
                </a:cubicBezTo>
                <a:cubicBezTo>
                  <a:pt x="1435" y="939"/>
                  <a:pt x="1440" y="939"/>
                  <a:pt x="1445" y="933"/>
                </a:cubicBezTo>
                <a:cubicBezTo>
                  <a:pt x="1451" y="923"/>
                  <a:pt x="1461" y="918"/>
                  <a:pt x="1467" y="902"/>
                </a:cubicBezTo>
                <a:cubicBezTo>
                  <a:pt x="1472" y="897"/>
                  <a:pt x="1472" y="891"/>
                  <a:pt x="1472" y="886"/>
                </a:cubicBezTo>
                <a:cubicBezTo>
                  <a:pt x="1482" y="881"/>
                  <a:pt x="1493" y="881"/>
                  <a:pt x="1503" y="876"/>
                </a:cubicBezTo>
                <a:cubicBezTo>
                  <a:pt x="1519" y="870"/>
                  <a:pt x="1530" y="865"/>
                  <a:pt x="1546" y="855"/>
                </a:cubicBezTo>
                <a:cubicBezTo>
                  <a:pt x="1561" y="844"/>
                  <a:pt x="1567" y="828"/>
                  <a:pt x="1572" y="812"/>
                </a:cubicBezTo>
                <a:cubicBezTo>
                  <a:pt x="1572" y="807"/>
                  <a:pt x="1572" y="802"/>
                  <a:pt x="1572" y="791"/>
                </a:cubicBezTo>
                <a:cubicBezTo>
                  <a:pt x="1572" y="791"/>
                  <a:pt x="1572" y="791"/>
                  <a:pt x="1572" y="786"/>
                </a:cubicBezTo>
                <a:cubicBezTo>
                  <a:pt x="1572" y="786"/>
                  <a:pt x="1572" y="786"/>
                  <a:pt x="1572" y="781"/>
                </a:cubicBezTo>
                <a:cubicBezTo>
                  <a:pt x="1572" y="781"/>
                  <a:pt x="1572" y="775"/>
                  <a:pt x="1572" y="770"/>
                </a:cubicBezTo>
                <a:lnTo>
                  <a:pt x="1572" y="770"/>
                </a:lnTo>
                <a:lnTo>
                  <a:pt x="1577" y="770"/>
                </a:lnTo>
                <a:cubicBezTo>
                  <a:pt x="1598" y="770"/>
                  <a:pt x="1598" y="796"/>
                  <a:pt x="1609" y="818"/>
                </a:cubicBezTo>
                <a:cubicBezTo>
                  <a:pt x="1625" y="844"/>
                  <a:pt x="1641" y="860"/>
                  <a:pt x="1651" y="891"/>
                </a:cubicBezTo>
                <a:cubicBezTo>
                  <a:pt x="1678" y="944"/>
                  <a:pt x="1709" y="955"/>
                  <a:pt x="1751" y="997"/>
                </a:cubicBezTo>
                <a:cubicBezTo>
                  <a:pt x="1767" y="1013"/>
                  <a:pt x="1767" y="1023"/>
                  <a:pt x="1783" y="1039"/>
                </a:cubicBezTo>
                <a:cubicBezTo>
                  <a:pt x="1799" y="1065"/>
                  <a:pt x="1820" y="1065"/>
                  <a:pt x="1841" y="1092"/>
                </a:cubicBezTo>
                <a:cubicBezTo>
                  <a:pt x="1873" y="1129"/>
                  <a:pt x="1873" y="1187"/>
                  <a:pt x="1920" y="1187"/>
                </a:cubicBezTo>
                <a:cubicBezTo>
                  <a:pt x="1936" y="1187"/>
                  <a:pt x="1941" y="1171"/>
                  <a:pt x="1946" y="1160"/>
                </a:cubicBezTo>
                <a:cubicBezTo>
                  <a:pt x="1952" y="1139"/>
                  <a:pt x="1957" y="1129"/>
                  <a:pt x="1957" y="1113"/>
                </a:cubicBezTo>
                <a:cubicBezTo>
                  <a:pt x="1957" y="1097"/>
                  <a:pt x="1946" y="1092"/>
                  <a:pt x="1946" y="1076"/>
                </a:cubicBezTo>
                <a:cubicBezTo>
                  <a:pt x="1946" y="1039"/>
                  <a:pt x="1946" y="1039"/>
                  <a:pt x="1946" y="1039"/>
                </a:cubicBezTo>
                <a:cubicBezTo>
                  <a:pt x="1946" y="1007"/>
                  <a:pt x="1957" y="981"/>
                  <a:pt x="1989" y="970"/>
                </a:cubicBezTo>
                <a:cubicBezTo>
                  <a:pt x="1994" y="986"/>
                  <a:pt x="2010" y="992"/>
                  <a:pt x="2031" y="1002"/>
                </a:cubicBezTo>
                <a:cubicBezTo>
                  <a:pt x="2036" y="1002"/>
                  <a:pt x="2036" y="1002"/>
                  <a:pt x="2036" y="1002"/>
                </a:cubicBezTo>
                <a:cubicBezTo>
                  <a:pt x="2036" y="992"/>
                  <a:pt x="2041" y="986"/>
                  <a:pt x="2047" y="970"/>
                </a:cubicBezTo>
                <a:cubicBezTo>
                  <a:pt x="2031" y="965"/>
                  <a:pt x="2020" y="955"/>
                  <a:pt x="2020" y="939"/>
                </a:cubicBezTo>
                <a:cubicBezTo>
                  <a:pt x="2020" y="933"/>
                  <a:pt x="2036" y="933"/>
                  <a:pt x="2041" y="928"/>
                </a:cubicBezTo>
                <a:cubicBezTo>
                  <a:pt x="2052" y="923"/>
                  <a:pt x="2057" y="912"/>
                  <a:pt x="2057" y="902"/>
                </a:cubicBezTo>
                <a:cubicBezTo>
                  <a:pt x="2057" y="891"/>
                  <a:pt x="2047" y="891"/>
                  <a:pt x="2041" y="886"/>
                </a:cubicBezTo>
                <a:cubicBezTo>
                  <a:pt x="2031" y="876"/>
                  <a:pt x="2036" y="860"/>
                  <a:pt x="2026" y="849"/>
                </a:cubicBezTo>
                <a:cubicBezTo>
                  <a:pt x="2015" y="839"/>
                  <a:pt x="1999" y="844"/>
                  <a:pt x="1983" y="844"/>
                </a:cubicBezTo>
                <a:cubicBezTo>
                  <a:pt x="1983" y="855"/>
                  <a:pt x="1983" y="855"/>
                  <a:pt x="1983" y="855"/>
                </a:cubicBezTo>
                <a:cubicBezTo>
                  <a:pt x="2005" y="886"/>
                  <a:pt x="1999" y="891"/>
                  <a:pt x="1973" y="860"/>
                </a:cubicBezTo>
                <a:cubicBezTo>
                  <a:pt x="1973" y="865"/>
                  <a:pt x="1968" y="865"/>
                  <a:pt x="1968" y="865"/>
                </a:cubicBezTo>
                <a:cubicBezTo>
                  <a:pt x="1968" y="870"/>
                  <a:pt x="1973" y="870"/>
                  <a:pt x="1973" y="876"/>
                </a:cubicBezTo>
                <a:cubicBezTo>
                  <a:pt x="1957" y="886"/>
                  <a:pt x="1952" y="902"/>
                  <a:pt x="1931" y="902"/>
                </a:cubicBezTo>
                <a:cubicBezTo>
                  <a:pt x="1899" y="902"/>
                  <a:pt x="1889" y="881"/>
                  <a:pt x="1862" y="865"/>
                </a:cubicBezTo>
                <a:cubicBezTo>
                  <a:pt x="1830" y="844"/>
                  <a:pt x="1804" y="833"/>
                  <a:pt x="1804" y="796"/>
                </a:cubicBezTo>
                <a:cubicBezTo>
                  <a:pt x="1804" y="791"/>
                  <a:pt x="1809" y="786"/>
                  <a:pt x="1809" y="781"/>
                </a:cubicBezTo>
                <a:cubicBezTo>
                  <a:pt x="1809" y="775"/>
                  <a:pt x="1799" y="775"/>
                  <a:pt x="1799" y="765"/>
                </a:cubicBezTo>
                <a:cubicBezTo>
                  <a:pt x="1799" y="754"/>
                  <a:pt x="1804" y="754"/>
                  <a:pt x="1809" y="744"/>
                </a:cubicBezTo>
                <a:cubicBezTo>
                  <a:pt x="1809" y="738"/>
                  <a:pt x="1809" y="728"/>
                  <a:pt x="1815" y="728"/>
                </a:cubicBezTo>
                <a:cubicBezTo>
                  <a:pt x="1846" y="728"/>
                  <a:pt x="1857" y="749"/>
                  <a:pt x="1878" y="765"/>
                </a:cubicBezTo>
                <a:cubicBezTo>
                  <a:pt x="1910" y="786"/>
                  <a:pt x="1931" y="791"/>
                  <a:pt x="1962" y="791"/>
                </a:cubicBezTo>
                <a:cubicBezTo>
                  <a:pt x="1968" y="791"/>
                  <a:pt x="1973" y="791"/>
                  <a:pt x="1973" y="786"/>
                </a:cubicBezTo>
                <a:cubicBezTo>
                  <a:pt x="1973" y="781"/>
                  <a:pt x="1946" y="754"/>
                  <a:pt x="1968" y="754"/>
                </a:cubicBezTo>
                <a:cubicBezTo>
                  <a:pt x="1973" y="754"/>
                  <a:pt x="1968" y="749"/>
                  <a:pt x="1973" y="749"/>
                </a:cubicBezTo>
                <a:cubicBezTo>
                  <a:pt x="2020" y="749"/>
                  <a:pt x="2047" y="744"/>
                  <a:pt x="2084" y="723"/>
                </a:cubicBezTo>
                <a:cubicBezTo>
                  <a:pt x="2094" y="744"/>
                  <a:pt x="2100" y="754"/>
                  <a:pt x="2100" y="770"/>
                </a:cubicBezTo>
                <a:cubicBezTo>
                  <a:pt x="2100" y="791"/>
                  <a:pt x="2073" y="791"/>
                  <a:pt x="2073" y="807"/>
                </a:cubicBezTo>
                <a:cubicBezTo>
                  <a:pt x="2073" y="818"/>
                  <a:pt x="2084" y="818"/>
                  <a:pt x="2084" y="828"/>
                </a:cubicBezTo>
                <a:cubicBezTo>
                  <a:pt x="2084" y="828"/>
                  <a:pt x="2084" y="833"/>
                  <a:pt x="2078" y="833"/>
                </a:cubicBezTo>
                <a:cubicBezTo>
                  <a:pt x="2084" y="833"/>
                  <a:pt x="2084" y="839"/>
                  <a:pt x="2084" y="839"/>
                </a:cubicBezTo>
                <a:cubicBezTo>
                  <a:pt x="2105" y="839"/>
                  <a:pt x="2100" y="807"/>
                  <a:pt x="2115" y="802"/>
                </a:cubicBezTo>
                <a:cubicBezTo>
                  <a:pt x="2147" y="818"/>
                  <a:pt x="2147" y="818"/>
                  <a:pt x="2147" y="818"/>
                </a:cubicBezTo>
                <a:cubicBezTo>
                  <a:pt x="2168" y="818"/>
                  <a:pt x="2168" y="818"/>
                  <a:pt x="2168" y="818"/>
                </a:cubicBezTo>
                <a:cubicBezTo>
                  <a:pt x="2168" y="807"/>
                  <a:pt x="2168" y="807"/>
                  <a:pt x="2168" y="807"/>
                </a:cubicBezTo>
                <a:cubicBezTo>
                  <a:pt x="2131" y="733"/>
                  <a:pt x="2147" y="765"/>
                  <a:pt x="2184" y="807"/>
                </a:cubicBezTo>
                <a:cubicBezTo>
                  <a:pt x="2189" y="802"/>
                  <a:pt x="2189" y="796"/>
                  <a:pt x="2200" y="796"/>
                </a:cubicBezTo>
                <a:cubicBezTo>
                  <a:pt x="2210" y="796"/>
                  <a:pt x="2221" y="807"/>
                  <a:pt x="2231" y="807"/>
                </a:cubicBezTo>
                <a:cubicBezTo>
                  <a:pt x="2242" y="807"/>
                  <a:pt x="2242" y="796"/>
                  <a:pt x="2252" y="796"/>
                </a:cubicBezTo>
                <a:cubicBezTo>
                  <a:pt x="2258" y="796"/>
                  <a:pt x="2258" y="802"/>
                  <a:pt x="2263" y="812"/>
                </a:cubicBezTo>
                <a:cubicBezTo>
                  <a:pt x="2274" y="807"/>
                  <a:pt x="2279" y="796"/>
                  <a:pt x="2289" y="796"/>
                </a:cubicBezTo>
                <a:cubicBezTo>
                  <a:pt x="2332" y="796"/>
                  <a:pt x="2358" y="833"/>
                  <a:pt x="2358" y="881"/>
                </a:cubicBezTo>
                <a:cubicBezTo>
                  <a:pt x="2358" y="902"/>
                  <a:pt x="2358" y="902"/>
                  <a:pt x="2358" y="902"/>
                </a:cubicBezTo>
                <a:cubicBezTo>
                  <a:pt x="2358" y="923"/>
                  <a:pt x="2321" y="918"/>
                  <a:pt x="2321" y="933"/>
                </a:cubicBezTo>
                <a:cubicBezTo>
                  <a:pt x="2321" y="939"/>
                  <a:pt x="2326" y="944"/>
                  <a:pt x="2326" y="949"/>
                </a:cubicBezTo>
                <a:cubicBezTo>
                  <a:pt x="2326" y="960"/>
                  <a:pt x="2316" y="965"/>
                  <a:pt x="2316" y="976"/>
                </a:cubicBezTo>
                <a:cubicBezTo>
                  <a:pt x="2316" y="981"/>
                  <a:pt x="2321" y="981"/>
                  <a:pt x="2321" y="986"/>
                </a:cubicBezTo>
                <a:cubicBezTo>
                  <a:pt x="2326" y="1002"/>
                  <a:pt x="2321" y="1013"/>
                  <a:pt x="2332" y="1023"/>
                </a:cubicBezTo>
                <a:cubicBezTo>
                  <a:pt x="2337" y="1029"/>
                  <a:pt x="2342" y="1029"/>
                  <a:pt x="2347" y="1034"/>
                </a:cubicBezTo>
                <a:cubicBezTo>
                  <a:pt x="2326" y="1055"/>
                  <a:pt x="2305" y="1055"/>
                  <a:pt x="2279" y="1060"/>
                </a:cubicBezTo>
                <a:lnTo>
                  <a:pt x="2274" y="1055"/>
                </a:lnTo>
                <a:cubicBezTo>
                  <a:pt x="2274" y="1039"/>
                  <a:pt x="2305" y="1044"/>
                  <a:pt x="2305" y="1029"/>
                </a:cubicBezTo>
                <a:cubicBezTo>
                  <a:pt x="2305" y="1023"/>
                  <a:pt x="2300" y="1018"/>
                  <a:pt x="2289" y="1018"/>
                </a:cubicBezTo>
                <a:cubicBezTo>
                  <a:pt x="2279" y="1018"/>
                  <a:pt x="2279" y="1034"/>
                  <a:pt x="2268" y="1034"/>
                </a:cubicBezTo>
                <a:cubicBezTo>
                  <a:pt x="2252" y="1034"/>
                  <a:pt x="2247" y="1023"/>
                  <a:pt x="2237" y="1018"/>
                </a:cubicBezTo>
                <a:cubicBezTo>
                  <a:pt x="2242" y="1029"/>
                  <a:pt x="2242" y="1034"/>
                  <a:pt x="2247" y="1044"/>
                </a:cubicBezTo>
                <a:cubicBezTo>
                  <a:pt x="2237" y="1050"/>
                  <a:pt x="2237" y="1050"/>
                  <a:pt x="2237" y="1050"/>
                </a:cubicBezTo>
                <a:cubicBezTo>
                  <a:pt x="2247" y="1060"/>
                  <a:pt x="2263" y="1060"/>
                  <a:pt x="2263" y="1071"/>
                </a:cubicBezTo>
                <a:cubicBezTo>
                  <a:pt x="2263" y="1081"/>
                  <a:pt x="2252" y="1092"/>
                  <a:pt x="2242" y="1092"/>
                </a:cubicBezTo>
                <a:cubicBezTo>
                  <a:pt x="2231" y="1071"/>
                  <a:pt x="2221" y="1055"/>
                  <a:pt x="2205" y="1034"/>
                </a:cubicBezTo>
                <a:cubicBezTo>
                  <a:pt x="2194" y="1018"/>
                  <a:pt x="2189" y="992"/>
                  <a:pt x="2168" y="992"/>
                </a:cubicBezTo>
                <a:cubicBezTo>
                  <a:pt x="2157" y="992"/>
                  <a:pt x="2157" y="1013"/>
                  <a:pt x="2142" y="1013"/>
                </a:cubicBezTo>
                <a:cubicBezTo>
                  <a:pt x="2126" y="1013"/>
                  <a:pt x="2126" y="986"/>
                  <a:pt x="2115" y="986"/>
                </a:cubicBezTo>
                <a:cubicBezTo>
                  <a:pt x="2100" y="997"/>
                  <a:pt x="2100" y="997"/>
                  <a:pt x="2100" y="997"/>
                </a:cubicBezTo>
                <a:cubicBezTo>
                  <a:pt x="2094" y="992"/>
                  <a:pt x="2089" y="986"/>
                  <a:pt x="2084" y="986"/>
                </a:cubicBezTo>
                <a:cubicBezTo>
                  <a:pt x="2063" y="986"/>
                  <a:pt x="2063" y="1013"/>
                  <a:pt x="2047" y="1018"/>
                </a:cubicBezTo>
                <a:cubicBezTo>
                  <a:pt x="2036" y="1023"/>
                  <a:pt x="2031" y="1023"/>
                  <a:pt x="2020" y="1029"/>
                </a:cubicBezTo>
                <a:cubicBezTo>
                  <a:pt x="2005" y="1034"/>
                  <a:pt x="1994" y="1039"/>
                  <a:pt x="1978" y="1044"/>
                </a:cubicBezTo>
                <a:cubicBezTo>
                  <a:pt x="1973" y="1050"/>
                  <a:pt x="1962" y="1050"/>
                  <a:pt x="1962" y="1060"/>
                </a:cubicBezTo>
                <a:cubicBezTo>
                  <a:pt x="1962" y="1092"/>
                  <a:pt x="1983" y="1102"/>
                  <a:pt x="2005" y="1123"/>
                </a:cubicBezTo>
                <a:cubicBezTo>
                  <a:pt x="2020" y="1144"/>
                  <a:pt x="2020" y="1181"/>
                  <a:pt x="2047" y="1181"/>
                </a:cubicBezTo>
                <a:cubicBezTo>
                  <a:pt x="2057" y="1181"/>
                  <a:pt x="2063" y="1176"/>
                  <a:pt x="2068" y="1176"/>
                </a:cubicBezTo>
                <a:cubicBezTo>
                  <a:pt x="2084" y="1181"/>
                  <a:pt x="2084" y="1181"/>
                  <a:pt x="2084" y="1181"/>
                </a:cubicBezTo>
                <a:cubicBezTo>
                  <a:pt x="2105" y="1181"/>
                  <a:pt x="2105" y="1181"/>
                  <a:pt x="2105" y="1181"/>
                </a:cubicBezTo>
                <a:cubicBezTo>
                  <a:pt x="2105" y="1150"/>
                  <a:pt x="2105" y="1150"/>
                  <a:pt x="2105" y="1150"/>
                </a:cubicBezTo>
                <a:cubicBezTo>
                  <a:pt x="2110" y="1144"/>
                  <a:pt x="2110" y="1144"/>
                  <a:pt x="2110" y="1144"/>
                </a:cubicBezTo>
                <a:cubicBezTo>
                  <a:pt x="2131" y="1203"/>
                  <a:pt x="2121" y="1245"/>
                  <a:pt x="2152" y="1292"/>
                </a:cubicBezTo>
                <a:cubicBezTo>
                  <a:pt x="2163" y="1303"/>
                  <a:pt x="2168" y="1298"/>
                  <a:pt x="2179" y="1308"/>
                </a:cubicBezTo>
                <a:cubicBezTo>
                  <a:pt x="2200" y="1318"/>
                  <a:pt x="2215" y="1334"/>
                  <a:pt x="2237" y="1334"/>
                </a:cubicBezTo>
                <a:cubicBezTo>
                  <a:pt x="2274" y="1329"/>
                  <a:pt x="2284" y="1371"/>
                  <a:pt x="2316" y="1382"/>
                </a:cubicBezTo>
                <a:cubicBezTo>
                  <a:pt x="2316" y="1377"/>
                  <a:pt x="2321" y="1377"/>
                  <a:pt x="2321" y="1377"/>
                </a:cubicBezTo>
                <a:cubicBezTo>
                  <a:pt x="2321" y="1371"/>
                  <a:pt x="2316" y="1371"/>
                  <a:pt x="2316" y="1366"/>
                </a:cubicBezTo>
                <a:cubicBezTo>
                  <a:pt x="2316" y="1355"/>
                  <a:pt x="2321" y="1350"/>
                  <a:pt x="2326" y="1350"/>
                </a:cubicBezTo>
                <a:cubicBezTo>
                  <a:pt x="2337" y="1350"/>
                  <a:pt x="2342" y="1355"/>
                  <a:pt x="2353" y="1355"/>
                </a:cubicBezTo>
                <a:cubicBezTo>
                  <a:pt x="2379" y="1355"/>
                  <a:pt x="2390" y="1350"/>
                  <a:pt x="2416" y="1350"/>
                </a:cubicBezTo>
                <a:cubicBezTo>
                  <a:pt x="2474" y="1350"/>
                  <a:pt x="2500" y="1392"/>
                  <a:pt x="2558" y="1392"/>
                </a:cubicBezTo>
                <a:cubicBezTo>
                  <a:pt x="2574" y="1392"/>
                  <a:pt x="2579" y="1366"/>
                  <a:pt x="2600" y="1366"/>
                </a:cubicBezTo>
                <a:cubicBezTo>
                  <a:pt x="2611" y="1366"/>
                  <a:pt x="2611" y="1382"/>
                  <a:pt x="2622" y="1382"/>
                </a:cubicBezTo>
                <a:cubicBezTo>
                  <a:pt x="2632" y="1382"/>
                  <a:pt x="2637" y="1371"/>
                  <a:pt x="2648" y="1371"/>
                </a:cubicBezTo>
                <a:cubicBezTo>
                  <a:pt x="2648" y="1371"/>
                  <a:pt x="2648" y="1371"/>
                  <a:pt x="2648" y="1377"/>
                </a:cubicBezTo>
                <a:cubicBezTo>
                  <a:pt x="2648" y="1387"/>
                  <a:pt x="2632" y="1392"/>
                  <a:pt x="2627" y="1408"/>
                </a:cubicBezTo>
                <a:cubicBezTo>
                  <a:pt x="2632" y="1408"/>
                  <a:pt x="2632" y="1414"/>
                  <a:pt x="2632" y="1414"/>
                </a:cubicBezTo>
                <a:cubicBezTo>
                  <a:pt x="2648" y="1414"/>
                  <a:pt x="2659" y="1403"/>
                  <a:pt x="2669" y="1398"/>
                </a:cubicBezTo>
                <a:cubicBezTo>
                  <a:pt x="2664" y="1392"/>
                  <a:pt x="2653" y="1387"/>
                  <a:pt x="2653" y="1377"/>
                </a:cubicBezTo>
                <a:cubicBezTo>
                  <a:pt x="2653" y="1366"/>
                  <a:pt x="2653" y="1366"/>
                  <a:pt x="2653" y="1366"/>
                </a:cubicBezTo>
                <a:cubicBezTo>
                  <a:pt x="2659" y="1361"/>
                  <a:pt x="2659" y="1361"/>
                  <a:pt x="2659" y="1361"/>
                </a:cubicBezTo>
                <a:cubicBezTo>
                  <a:pt x="2669" y="1371"/>
                  <a:pt x="2680" y="1382"/>
                  <a:pt x="2690" y="1387"/>
                </a:cubicBezTo>
                <a:cubicBezTo>
                  <a:pt x="2706" y="1392"/>
                  <a:pt x="2727" y="1392"/>
                  <a:pt x="2727" y="1408"/>
                </a:cubicBezTo>
                <a:cubicBezTo>
                  <a:pt x="2727" y="1435"/>
                  <a:pt x="2727" y="1435"/>
                  <a:pt x="2727" y="1435"/>
                </a:cubicBezTo>
                <a:cubicBezTo>
                  <a:pt x="2727" y="1440"/>
                  <a:pt x="2727" y="1440"/>
                  <a:pt x="2727" y="1440"/>
                </a:cubicBezTo>
                <a:cubicBezTo>
                  <a:pt x="2722" y="1440"/>
                  <a:pt x="2722" y="1440"/>
                  <a:pt x="2722" y="1440"/>
                </a:cubicBezTo>
                <a:cubicBezTo>
                  <a:pt x="2711" y="1419"/>
                  <a:pt x="2717" y="1414"/>
                  <a:pt x="2696" y="1403"/>
                </a:cubicBezTo>
                <a:cubicBezTo>
                  <a:pt x="2685" y="1403"/>
                  <a:pt x="2690" y="1403"/>
                  <a:pt x="2685" y="1414"/>
                </a:cubicBezTo>
                <a:cubicBezTo>
                  <a:pt x="2680" y="1424"/>
                  <a:pt x="2664" y="1424"/>
                  <a:pt x="2664" y="1440"/>
                </a:cubicBezTo>
                <a:cubicBezTo>
                  <a:pt x="2664" y="1476"/>
                  <a:pt x="2685" y="1497"/>
                  <a:pt x="2711" y="1529"/>
                </a:cubicBezTo>
                <a:cubicBezTo>
                  <a:pt x="2727" y="1544"/>
                  <a:pt x="2722" y="1560"/>
                  <a:pt x="2738" y="1576"/>
                </a:cubicBezTo>
                <a:cubicBezTo>
                  <a:pt x="2748" y="1592"/>
                  <a:pt x="2806" y="1592"/>
                  <a:pt x="2790" y="1597"/>
                </a:cubicBezTo>
                <a:cubicBezTo>
                  <a:pt x="2801" y="1613"/>
                  <a:pt x="2811" y="1618"/>
                  <a:pt x="2827" y="1618"/>
                </a:cubicBezTo>
                <a:cubicBezTo>
                  <a:pt x="2833" y="1618"/>
                  <a:pt x="2833" y="1613"/>
                  <a:pt x="2843" y="1613"/>
                </a:cubicBezTo>
                <a:cubicBezTo>
                  <a:pt x="2859" y="1613"/>
                  <a:pt x="2864" y="1618"/>
                  <a:pt x="2880" y="1623"/>
                </a:cubicBezTo>
                <a:cubicBezTo>
                  <a:pt x="2885" y="1623"/>
                  <a:pt x="2885" y="1623"/>
                  <a:pt x="2885" y="1623"/>
                </a:cubicBezTo>
                <a:cubicBezTo>
                  <a:pt x="2885" y="1597"/>
                  <a:pt x="2885" y="1597"/>
                  <a:pt x="2885" y="1597"/>
                </a:cubicBezTo>
                <a:cubicBezTo>
                  <a:pt x="2875" y="1592"/>
                  <a:pt x="2864" y="1587"/>
                  <a:pt x="2864" y="1576"/>
                </a:cubicBezTo>
                <a:cubicBezTo>
                  <a:pt x="2864" y="1565"/>
                  <a:pt x="2875" y="1565"/>
                  <a:pt x="2875" y="1560"/>
                </a:cubicBezTo>
                <a:cubicBezTo>
                  <a:pt x="2875" y="1544"/>
                  <a:pt x="2859" y="1539"/>
                  <a:pt x="2848" y="1534"/>
                </a:cubicBezTo>
                <a:cubicBezTo>
                  <a:pt x="2838" y="1529"/>
                  <a:pt x="2833" y="1518"/>
                  <a:pt x="2827" y="1513"/>
                </a:cubicBezTo>
                <a:cubicBezTo>
                  <a:pt x="2806" y="1497"/>
                  <a:pt x="2785" y="1486"/>
                  <a:pt x="2785" y="1465"/>
                </a:cubicBezTo>
                <a:cubicBezTo>
                  <a:pt x="2785" y="1440"/>
                  <a:pt x="2775" y="1429"/>
                  <a:pt x="2775" y="1403"/>
                </a:cubicBezTo>
                <a:cubicBezTo>
                  <a:pt x="2775" y="1392"/>
                  <a:pt x="2775" y="1392"/>
                  <a:pt x="2775" y="1392"/>
                </a:cubicBezTo>
                <a:cubicBezTo>
                  <a:pt x="2775" y="1377"/>
                  <a:pt x="2775" y="1377"/>
                  <a:pt x="2775" y="1377"/>
                </a:cubicBezTo>
                <a:cubicBezTo>
                  <a:pt x="2769" y="1371"/>
                  <a:pt x="2769" y="1371"/>
                  <a:pt x="2769" y="1371"/>
                </a:cubicBezTo>
                <a:cubicBezTo>
                  <a:pt x="2764" y="1377"/>
                  <a:pt x="2759" y="1387"/>
                  <a:pt x="2748" y="1387"/>
                </a:cubicBezTo>
                <a:cubicBezTo>
                  <a:pt x="2727" y="1387"/>
                  <a:pt x="2701" y="1371"/>
                  <a:pt x="2701" y="1345"/>
                </a:cubicBezTo>
                <a:cubicBezTo>
                  <a:pt x="2701" y="1334"/>
                  <a:pt x="2706" y="1329"/>
                  <a:pt x="2706" y="1318"/>
                </a:cubicBezTo>
                <a:cubicBezTo>
                  <a:pt x="2706" y="1313"/>
                  <a:pt x="2701" y="1308"/>
                  <a:pt x="2696" y="1303"/>
                </a:cubicBezTo>
                <a:cubicBezTo>
                  <a:pt x="2706" y="1292"/>
                  <a:pt x="2706" y="1292"/>
                  <a:pt x="2706" y="1292"/>
                </a:cubicBezTo>
                <a:cubicBezTo>
                  <a:pt x="2711" y="1292"/>
                  <a:pt x="2711" y="1292"/>
                  <a:pt x="2717" y="1292"/>
                </a:cubicBezTo>
                <a:cubicBezTo>
                  <a:pt x="2727" y="1292"/>
                  <a:pt x="2727" y="1303"/>
                  <a:pt x="2732" y="1308"/>
                </a:cubicBezTo>
                <a:cubicBezTo>
                  <a:pt x="2748" y="1318"/>
                  <a:pt x="2748" y="1329"/>
                  <a:pt x="2764" y="1340"/>
                </a:cubicBezTo>
                <a:cubicBezTo>
                  <a:pt x="2790" y="1355"/>
                  <a:pt x="2806" y="1366"/>
                  <a:pt x="2838" y="1377"/>
                </a:cubicBezTo>
                <a:cubicBezTo>
                  <a:pt x="2885" y="1387"/>
                  <a:pt x="2912" y="1408"/>
                  <a:pt x="2954" y="1435"/>
                </a:cubicBezTo>
                <a:cubicBezTo>
                  <a:pt x="2991" y="1460"/>
                  <a:pt x="3012" y="1471"/>
                  <a:pt x="3049" y="1492"/>
                </a:cubicBezTo>
                <a:cubicBezTo>
                  <a:pt x="3065" y="1502"/>
                  <a:pt x="3070" y="1518"/>
                  <a:pt x="3091" y="1529"/>
                </a:cubicBezTo>
                <a:cubicBezTo>
                  <a:pt x="3102" y="1534"/>
                  <a:pt x="3112" y="1534"/>
                  <a:pt x="3123" y="1539"/>
                </a:cubicBezTo>
                <a:cubicBezTo>
                  <a:pt x="3154" y="1555"/>
                  <a:pt x="3165" y="1587"/>
                  <a:pt x="3202" y="1587"/>
                </a:cubicBezTo>
                <a:cubicBezTo>
                  <a:pt x="3212" y="1587"/>
                  <a:pt x="3218" y="1576"/>
                  <a:pt x="3228" y="1576"/>
                </a:cubicBezTo>
                <a:cubicBezTo>
                  <a:pt x="3228" y="1576"/>
                  <a:pt x="3228" y="1576"/>
                  <a:pt x="3228" y="1581"/>
                </a:cubicBezTo>
                <a:cubicBezTo>
                  <a:pt x="3228" y="1587"/>
                  <a:pt x="3223" y="1592"/>
                  <a:pt x="3223" y="1597"/>
                </a:cubicBezTo>
                <a:cubicBezTo>
                  <a:pt x="3223" y="1639"/>
                  <a:pt x="3276" y="1634"/>
                  <a:pt x="3276" y="1676"/>
                </a:cubicBezTo>
                <a:cubicBezTo>
                  <a:pt x="3276" y="1718"/>
                  <a:pt x="3270" y="1713"/>
                  <a:pt x="3249" y="1734"/>
                </a:cubicBezTo>
                <a:cubicBezTo>
                  <a:pt x="3233" y="1745"/>
                  <a:pt x="3239" y="1771"/>
                  <a:pt x="3218" y="1771"/>
                </a:cubicBezTo>
                <a:cubicBezTo>
                  <a:pt x="3212" y="1771"/>
                  <a:pt x="3212" y="1761"/>
                  <a:pt x="3202" y="1755"/>
                </a:cubicBezTo>
                <a:cubicBezTo>
                  <a:pt x="3191" y="1750"/>
                  <a:pt x="3186" y="1745"/>
                  <a:pt x="3176" y="1734"/>
                </a:cubicBezTo>
                <a:cubicBezTo>
                  <a:pt x="3149" y="1718"/>
                  <a:pt x="3133" y="1718"/>
                  <a:pt x="3107" y="1708"/>
                </a:cubicBezTo>
                <a:cubicBezTo>
                  <a:pt x="3081" y="1697"/>
                  <a:pt x="3070" y="1692"/>
                  <a:pt x="3044" y="1682"/>
                </a:cubicBezTo>
                <a:cubicBezTo>
                  <a:pt x="3022" y="1676"/>
                  <a:pt x="3012" y="1660"/>
                  <a:pt x="2991" y="1660"/>
                </a:cubicBezTo>
                <a:cubicBezTo>
                  <a:pt x="2975" y="1660"/>
                  <a:pt x="2975" y="1682"/>
                  <a:pt x="2959" y="1682"/>
                </a:cubicBezTo>
                <a:cubicBezTo>
                  <a:pt x="2943" y="1682"/>
                  <a:pt x="2938" y="1666"/>
                  <a:pt x="2928" y="1660"/>
                </a:cubicBezTo>
                <a:cubicBezTo>
                  <a:pt x="2901" y="1650"/>
                  <a:pt x="2885" y="1645"/>
                  <a:pt x="2859" y="1645"/>
                </a:cubicBezTo>
                <a:cubicBezTo>
                  <a:pt x="2843" y="1645"/>
                  <a:pt x="2827" y="1655"/>
                  <a:pt x="2827" y="1666"/>
                </a:cubicBezTo>
                <a:cubicBezTo>
                  <a:pt x="2827" y="1687"/>
                  <a:pt x="2843" y="1692"/>
                  <a:pt x="2864" y="1697"/>
                </a:cubicBezTo>
                <a:cubicBezTo>
                  <a:pt x="2875" y="1703"/>
                  <a:pt x="2880" y="1713"/>
                  <a:pt x="2896" y="1724"/>
                </a:cubicBezTo>
                <a:cubicBezTo>
                  <a:pt x="2917" y="1740"/>
                  <a:pt x="2933" y="1761"/>
                  <a:pt x="2965" y="1761"/>
                </a:cubicBezTo>
                <a:cubicBezTo>
                  <a:pt x="2980" y="1761"/>
                  <a:pt x="2986" y="1750"/>
                  <a:pt x="2996" y="1750"/>
                </a:cubicBezTo>
                <a:cubicBezTo>
                  <a:pt x="3012" y="1750"/>
                  <a:pt x="3017" y="1761"/>
                  <a:pt x="3033" y="1761"/>
                </a:cubicBezTo>
                <a:cubicBezTo>
                  <a:pt x="3038" y="1761"/>
                  <a:pt x="3044" y="1761"/>
                  <a:pt x="3049" y="1761"/>
                </a:cubicBezTo>
                <a:cubicBezTo>
                  <a:pt x="3075" y="1761"/>
                  <a:pt x="3081" y="1782"/>
                  <a:pt x="3102" y="1792"/>
                </a:cubicBezTo>
                <a:cubicBezTo>
                  <a:pt x="3096" y="1797"/>
                  <a:pt x="3091" y="1797"/>
                  <a:pt x="3081" y="1797"/>
                </a:cubicBezTo>
                <a:cubicBezTo>
                  <a:pt x="3075" y="1797"/>
                  <a:pt x="3070" y="1792"/>
                  <a:pt x="3065" y="1792"/>
                </a:cubicBezTo>
                <a:cubicBezTo>
                  <a:pt x="3054" y="1792"/>
                  <a:pt x="3054" y="1803"/>
                  <a:pt x="3044" y="1803"/>
                </a:cubicBezTo>
                <a:cubicBezTo>
                  <a:pt x="3033" y="1803"/>
                  <a:pt x="3022" y="1797"/>
                  <a:pt x="3012" y="1808"/>
                </a:cubicBezTo>
                <a:cubicBezTo>
                  <a:pt x="3001" y="1813"/>
                  <a:pt x="3007" y="1824"/>
                  <a:pt x="3001" y="1829"/>
                </a:cubicBezTo>
                <a:cubicBezTo>
                  <a:pt x="2996" y="1834"/>
                  <a:pt x="2991" y="1829"/>
                  <a:pt x="2980" y="1834"/>
                </a:cubicBezTo>
                <a:cubicBezTo>
                  <a:pt x="2991" y="1856"/>
                  <a:pt x="3001" y="1866"/>
                  <a:pt x="3001" y="1887"/>
                </a:cubicBezTo>
                <a:cubicBezTo>
                  <a:pt x="3007" y="1914"/>
                  <a:pt x="3012" y="1951"/>
                  <a:pt x="3038" y="1951"/>
                </a:cubicBezTo>
                <a:cubicBezTo>
                  <a:pt x="3049" y="1951"/>
                  <a:pt x="3054" y="1935"/>
                  <a:pt x="3065" y="1935"/>
                </a:cubicBezTo>
                <a:cubicBezTo>
                  <a:pt x="3075" y="1935"/>
                  <a:pt x="3081" y="1935"/>
                  <a:pt x="3096" y="1935"/>
                </a:cubicBezTo>
                <a:cubicBezTo>
                  <a:pt x="3091" y="1951"/>
                  <a:pt x="3091" y="1961"/>
                  <a:pt x="3096" y="1972"/>
                </a:cubicBezTo>
                <a:cubicBezTo>
                  <a:pt x="3117" y="1966"/>
                  <a:pt x="3128" y="1951"/>
                  <a:pt x="3149" y="1951"/>
                </a:cubicBezTo>
                <a:cubicBezTo>
                  <a:pt x="3154" y="1951"/>
                  <a:pt x="3160" y="1951"/>
                  <a:pt x="3165" y="1951"/>
                </a:cubicBezTo>
                <a:cubicBezTo>
                  <a:pt x="3181" y="1951"/>
                  <a:pt x="3191" y="1945"/>
                  <a:pt x="3207" y="1945"/>
                </a:cubicBezTo>
                <a:cubicBezTo>
                  <a:pt x="3207" y="1940"/>
                  <a:pt x="3207" y="1940"/>
                  <a:pt x="3207" y="1935"/>
                </a:cubicBezTo>
                <a:cubicBezTo>
                  <a:pt x="3207" y="1929"/>
                  <a:pt x="3202" y="1929"/>
                  <a:pt x="3202" y="1919"/>
                </a:cubicBezTo>
                <a:cubicBezTo>
                  <a:pt x="3202" y="1903"/>
                  <a:pt x="3218" y="1898"/>
                  <a:pt x="3223" y="1882"/>
                </a:cubicBezTo>
                <a:cubicBezTo>
                  <a:pt x="3228" y="1845"/>
                  <a:pt x="3228" y="1824"/>
                  <a:pt x="3244" y="1787"/>
                </a:cubicBezTo>
                <a:cubicBezTo>
                  <a:pt x="3249" y="1766"/>
                  <a:pt x="3270" y="1766"/>
                  <a:pt x="3281" y="1745"/>
                </a:cubicBezTo>
                <a:cubicBezTo>
                  <a:pt x="3292" y="1718"/>
                  <a:pt x="3292" y="1676"/>
                  <a:pt x="3318" y="1676"/>
                </a:cubicBezTo>
                <a:cubicBezTo>
                  <a:pt x="3365" y="1676"/>
                  <a:pt x="3376" y="1718"/>
                  <a:pt x="3402" y="1750"/>
                </a:cubicBezTo>
                <a:cubicBezTo>
                  <a:pt x="3439" y="1803"/>
                  <a:pt x="3466" y="1829"/>
                  <a:pt x="3513" y="1871"/>
                </a:cubicBezTo>
                <a:cubicBezTo>
                  <a:pt x="3539" y="1898"/>
                  <a:pt x="3555" y="1919"/>
                  <a:pt x="3571" y="1940"/>
                </a:cubicBezTo>
                <a:close/>
              </a:path>
            </a:pathLst>
          </a:custGeom>
          <a:solidFill>
            <a:srgbClr val="9B9B9B"/>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8" name="Google Shape;718;p38"/>
          <p:cNvSpPr/>
          <p:nvPr/>
        </p:nvSpPr>
        <p:spPr>
          <a:xfrm>
            <a:off x="7078578" y="2012325"/>
            <a:ext cx="1195054" cy="1651649"/>
          </a:xfrm>
          <a:custGeom>
            <a:rect b="b" l="l" r="r" t="t"/>
            <a:pathLst>
              <a:path extrusionOk="0" h="3381" w="2448">
                <a:moveTo>
                  <a:pt x="42" y="2847"/>
                </a:moveTo>
                <a:lnTo>
                  <a:pt x="42" y="2847"/>
                </a:lnTo>
                <a:cubicBezTo>
                  <a:pt x="36" y="2847"/>
                  <a:pt x="36" y="2847"/>
                  <a:pt x="31" y="2847"/>
                </a:cubicBezTo>
                <a:cubicBezTo>
                  <a:pt x="42" y="2858"/>
                  <a:pt x="42" y="2858"/>
                  <a:pt x="42" y="2868"/>
                </a:cubicBezTo>
                <a:cubicBezTo>
                  <a:pt x="15" y="2873"/>
                  <a:pt x="26" y="2842"/>
                  <a:pt x="10" y="2842"/>
                </a:cubicBezTo>
                <a:cubicBezTo>
                  <a:pt x="5" y="2842"/>
                  <a:pt x="5" y="2847"/>
                  <a:pt x="0" y="2847"/>
                </a:cubicBezTo>
                <a:cubicBezTo>
                  <a:pt x="0" y="2858"/>
                  <a:pt x="0" y="2858"/>
                  <a:pt x="0" y="2858"/>
                </a:cubicBezTo>
                <a:cubicBezTo>
                  <a:pt x="0" y="2863"/>
                  <a:pt x="5" y="2868"/>
                  <a:pt x="10" y="2873"/>
                </a:cubicBezTo>
                <a:cubicBezTo>
                  <a:pt x="15" y="2879"/>
                  <a:pt x="15" y="2889"/>
                  <a:pt x="26" y="2889"/>
                </a:cubicBezTo>
                <a:cubicBezTo>
                  <a:pt x="31" y="2889"/>
                  <a:pt x="36" y="2884"/>
                  <a:pt x="42" y="2884"/>
                </a:cubicBezTo>
                <a:cubicBezTo>
                  <a:pt x="47" y="2884"/>
                  <a:pt x="47" y="2889"/>
                  <a:pt x="58" y="2889"/>
                </a:cubicBezTo>
                <a:cubicBezTo>
                  <a:pt x="63" y="2889"/>
                  <a:pt x="68" y="2884"/>
                  <a:pt x="79" y="2889"/>
                </a:cubicBezTo>
                <a:cubicBezTo>
                  <a:pt x="79" y="2873"/>
                  <a:pt x="68" y="2863"/>
                  <a:pt x="58" y="2863"/>
                </a:cubicBezTo>
                <a:cubicBezTo>
                  <a:pt x="52" y="2858"/>
                  <a:pt x="52" y="2847"/>
                  <a:pt x="42" y="2847"/>
                </a:cubicBezTo>
                <a:close/>
                <a:moveTo>
                  <a:pt x="153" y="2847"/>
                </a:moveTo>
                <a:lnTo>
                  <a:pt x="153" y="2847"/>
                </a:lnTo>
                <a:cubicBezTo>
                  <a:pt x="142" y="2847"/>
                  <a:pt x="131" y="2858"/>
                  <a:pt x="121" y="2858"/>
                </a:cubicBezTo>
                <a:cubicBezTo>
                  <a:pt x="121" y="2863"/>
                  <a:pt x="116" y="2863"/>
                  <a:pt x="116" y="2863"/>
                </a:cubicBezTo>
                <a:cubicBezTo>
                  <a:pt x="116" y="2873"/>
                  <a:pt x="126" y="2873"/>
                  <a:pt x="137" y="2879"/>
                </a:cubicBezTo>
                <a:cubicBezTo>
                  <a:pt x="147" y="2889"/>
                  <a:pt x="153" y="2894"/>
                  <a:pt x="158" y="2910"/>
                </a:cubicBezTo>
                <a:cubicBezTo>
                  <a:pt x="163" y="2905"/>
                  <a:pt x="168" y="2900"/>
                  <a:pt x="174" y="2900"/>
                </a:cubicBezTo>
                <a:cubicBezTo>
                  <a:pt x="200" y="2900"/>
                  <a:pt x="226" y="2910"/>
                  <a:pt x="226" y="2931"/>
                </a:cubicBezTo>
                <a:cubicBezTo>
                  <a:pt x="226" y="2937"/>
                  <a:pt x="226" y="2942"/>
                  <a:pt x="221" y="2942"/>
                </a:cubicBezTo>
                <a:cubicBezTo>
                  <a:pt x="232" y="2947"/>
                  <a:pt x="237" y="2958"/>
                  <a:pt x="237" y="2968"/>
                </a:cubicBezTo>
                <a:cubicBezTo>
                  <a:pt x="237" y="2968"/>
                  <a:pt x="237" y="2968"/>
                  <a:pt x="242" y="2968"/>
                </a:cubicBezTo>
                <a:cubicBezTo>
                  <a:pt x="258" y="2968"/>
                  <a:pt x="263" y="2952"/>
                  <a:pt x="284" y="2947"/>
                </a:cubicBezTo>
                <a:cubicBezTo>
                  <a:pt x="274" y="2937"/>
                  <a:pt x="263" y="2931"/>
                  <a:pt x="253" y="2921"/>
                </a:cubicBezTo>
                <a:cubicBezTo>
                  <a:pt x="247" y="2910"/>
                  <a:pt x="253" y="2889"/>
                  <a:pt x="237" y="2884"/>
                </a:cubicBezTo>
                <a:cubicBezTo>
                  <a:pt x="216" y="2879"/>
                  <a:pt x="200" y="2884"/>
                  <a:pt x="179" y="2873"/>
                </a:cubicBezTo>
                <a:cubicBezTo>
                  <a:pt x="168" y="2868"/>
                  <a:pt x="168" y="2847"/>
                  <a:pt x="153" y="2847"/>
                </a:cubicBezTo>
                <a:close/>
                <a:moveTo>
                  <a:pt x="464" y="3053"/>
                </a:moveTo>
                <a:lnTo>
                  <a:pt x="464" y="3053"/>
                </a:lnTo>
                <a:cubicBezTo>
                  <a:pt x="448" y="3058"/>
                  <a:pt x="437" y="3058"/>
                  <a:pt x="416" y="3058"/>
                </a:cubicBezTo>
                <a:cubicBezTo>
                  <a:pt x="411" y="3058"/>
                  <a:pt x="406" y="3058"/>
                  <a:pt x="400" y="3058"/>
                </a:cubicBezTo>
                <a:cubicBezTo>
                  <a:pt x="400" y="3069"/>
                  <a:pt x="400" y="3074"/>
                  <a:pt x="400" y="3084"/>
                </a:cubicBezTo>
                <a:cubicBezTo>
                  <a:pt x="400" y="3084"/>
                  <a:pt x="400" y="3084"/>
                  <a:pt x="406" y="3084"/>
                </a:cubicBezTo>
                <a:cubicBezTo>
                  <a:pt x="422" y="3084"/>
                  <a:pt x="427" y="3069"/>
                  <a:pt x="443" y="3069"/>
                </a:cubicBezTo>
                <a:cubicBezTo>
                  <a:pt x="464" y="3069"/>
                  <a:pt x="469" y="3084"/>
                  <a:pt x="485" y="3095"/>
                </a:cubicBezTo>
                <a:cubicBezTo>
                  <a:pt x="511" y="3116"/>
                  <a:pt x="527" y="3132"/>
                  <a:pt x="532" y="3163"/>
                </a:cubicBezTo>
                <a:cubicBezTo>
                  <a:pt x="511" y="3158"/>
                  <a:pt x="511" y="3158"/>
                  <a:pt x="511" y="3158"/>
                </a:cubicBezTo>
                <a:cubicBezTo>
                  <a:pt x="527" y="3174"/>
                  <a:pt x="601" y="3274"/>
                  <a:pt x="559" y="3200"/>
                </a:cubicBezTo>
                <a:cubicBezTo>
                  <a:pt x="596" y="3211"/>
                  <a:pt x="601" y="3248"/>
                  <a:pt x="638" y="3253"/>
                </a:cubicBezTo>
                <a:lnTo>
                  <a:pt x="643" y="3248"/>
                </a:lnTo>
                <a:cubicBezTo>
                  <a:pt x="643" y="3237"/>
                  <a:pt x="633" y="3237"/>
                  <a:pt x="627" y="3227"/>
                </a:cubicBezTo>
                <a:cubicBezTo>
                  <a:pt x="617" y="3195"/>
                  <a:pt x="596" y="3179"/>
                  <a:pt x="559" y="3179"/>
                </a:cubicBezTo>
                <a:cubicBezTo>
                  <a:pt x="559" y="3148"/>
                  <a:pt x="543" y="3132"/>
                  <a:pt x="516" y="3105"/>
                </a:cubicBezTo>
                <a:cubicBezTo>
                  <a:pt x="495" y="3090"/>
                  <a:pt x="490" y="3069"/>
                  <a:pt x="464" y="3053"/>
                </a:cubicBezTo>
                <a:close/>
                <a:moveTo>
                  <a:pt x="838" y="3327"/>
                </a:moveTo>
                <a:lnTo>
                  <a:pt x="838" y="3327"/>
                </a:lnTo>
                <a:cubicBezTo>
                  <a:pt x="844" y="3348"/>
                  <a:pt x="854" y="3359"/>
                  <a:pt x="854" y="3380"/>
                </a:cubicBezTo>
                <a:cubicBezTo>
                  <a:pt x="828" y="3364"/>
                  <a:pt x="807" y="3374"/>
                  <a:pt x="780" y="3359"/>
                </a:cubicBezTo>
                <a:cubicBezTo>
                  <a:pt x="764" y="3353"/>
                  <a:pt x="764" y="3337"/>
                  <a:pt x="749" y="3337"/>
                </a:cubicBezTo>
                <a:cubicBezTo>
                  <a:pt x="722" y="3332"/>
                  <a:pt x="717" y="3316"/>
                  <a:pt x="701" y="3301"/>
                </a:cubicBezTo>
                <a:cubicBezTo>
                  <a:pt x="701" y="3290"/>
                  <a:pt x="690" y="3290"/>
                  <a:pt x="690" y="3285"/>
                </a:cubicBezTo>
                <a:cubicBezTo>
                  <a:pt x="690" y="3280"/>
                  <a:pt x="690" y="3280"/>
                  <a:pt x="690" y="3274"/>
                </a:cubicBezTo>
                <a:cubicBezTo>
                  <a:pt x="696" y="3280"/>
                  <a:pt x="701" y="3280"/>
                  <a:pt x="706" y="3274"/>
                </a:cubicBezTo>
                <a:cubicBezTo>
                  <a:pt x="701" y="3264"/>
                  <a:pt x="701" y="3264"/>
                  <a:pt x="701" y="3264"/>
                </a:cubicBezTo>
                <a:cubicBezTo>
                  <a:pt x="706" y="3258"/>
                  <a:pt x="706" y="3258"/>
                  <a:pt x="706" y="3258"/>
                </a:cubicBezTo>
                <a:cubicBezTo>
                  <a:pt x="722" y="3274"/>
                  <a:pt x="733" y="3285"/>
                  <a:pt x="754" y="3295"/>
                </a:cubicBezTo>
                <a:cubicBezTo>
                  <a:pt x="775" y="3301"/>
                  <a:pt x="780" y="3316"/>
                  <a:pt x="796" y="3316"/>
                </a:cubicBezTo>
                <a:cubicBezTo>
                  <a:pt x="807" y="3316"/>
                  <a:pt x="812" y="3316"/>
                  <a:pt x="817" y="3316"/>
                </a:cubicBezTo>
                <a:cubicBezTo>
                  <a:pt x="822" y="3316"/>
                  <a:pt x="833" y="3322"/>
                  <a:pt x="838" y="3327"/>
                </a:cubicBezTo>
                <a:close/>
                <a:moveTo>
                  <a:pt x="1186" y="2219"/>
                </a:moveTo>
                <a:lnTo>
                  <a:pt x="1186" y="2219"/>
                </a:lnTo>
                <a:lnTo>
                  <a:pt x="1181" y="2214"/>
                </a:lnTo>
                <a:cubicBezTo>
                  <a:pt x="1176" y="2214"/>
                  <a:pt x="1171" y="2225"/>
                  <a:pt x="1165" y="2230"/>
                </a:cubicBezTo>
                <a:cubicBezTo>
                  <a:pt x="1176" y="2230"/>
                  <a:pt x="1181" y="2230"/>
                  <a:pt x="1186" y="2230"/>
                </a:cubicBezTo>
                <a:cubicBezTo>
                  <a:pt x="1186" y="2225"/>
                  <a:pt x="1186" y="2219"/>
                  <a:pt x="1186" y="2219"/>
                </a:cubicBezTo>
                <a:close/>
                <a:moveTo>
                  <a:pt x="1223" y="1998"/>
                </a:moveTo>
                <a:lnTo>
                  <a:pt x="1223" y="1998"/>
                </a:lnTo>
                <a:cubicBezTo>
                  <a:pt x="1213" y="2003"/>
                  <a:pt x="1213" y="2014"/>
                  <a:pt x="1207" y="2024"/>
                </a:cubicBezTo>
                <a:cubicBezTo>
                  <a:pt x="1207" y="2024"/>
                  <a:pt x="1207" y="2024"/>
                  <a:pt x="1213" y="2024"/>
                </a:cubicBezTo>
                <a:cubicBezTo>
                  <a:pt x="1218" y="2024"/>
                  <a:pt x="1218" y="2024"/>
                  <a:pt x="1223" y="2024"/>
                </a:cubicBezTo>
                <a:cubicBezTo>
                  <a:pt x="1223" y="1998"/>
                  <a:pt x="1223" y="1998"/>
                  <a:pt x="1223" y="1998"/>
                </a:cubicBezTo>
                <a:close/>
                <a:moveTo>
                  <a:pt x="1972" y="707"/>
                </a:moveTo>
                <a:lnTo>
                  <a:pt x="1972" y="707"/>
                </a:lnTo>
                <a:cubicBezTo>
                  <a:pt x="1972" y="722"/>
                  <a:pt x="1988" y="722"/>
                  <a:pt x="1999" y="738"/>
                </a:cubicBezTo>
                <a:cubicBezTo>
                  <a:pt x="2009" y="707"/>
                  <a:pt x="2025" y="691"/>
                  <a:pt x="2041" y="664"/>
                </a:cubicBezTo>
                <a:cubicBezTo>
                  <a:pt x="2020" y="664"/>
                  <a:pt x="2004" y="654"/>
                  <a:pt x="1993" y="664"/>
                </a:cubicBezTo>
                <a:cubicBezTo>
                  <a:pt x="1983" y="670"/>
                  <a:pt x="1983" y="680"/>
                  <a:pt x="1983" y="686"/>
                </a:cubicBezTo>
                <a:cubicBezTo>
                  <a:pt x="1978" y="696"/>
                  <a:pt x="1972" y="696"/>
                  <a:pt x="1972" y="707"/>
                </a:cubicBezTo>
                <a:close/>
                <a:moveTo>
                  <a:pt x="1413" y="105"/>
                </a:moveTo>
                <a:lnTo>
                  <a:pt x="1413" y="105"/>
                </a:lnTo>
                <a:cubicBezTo>
                  <a:pt x="1392" y="105"/>
                  <a:pt x="1392" y="105"/>
                  <a:pt x="1392" y="105"/>
                </a:cubicBezTo>
                <a:cubicBezTo>
                  <a:pt x="1392" y="121"/>
                  <a:pt x="1392" y="126"/>
                  <a:pt x="1392" y="142"/>
                </a:cubicBezTo>
                <a:cubicBezTo>
                  <a:pt x="1403" y="137"/>
                  <a:pt x="1403" y="137"/>
                  <a:pt x="1403" y="137"/>
                </a:cubicBezTo>
                <a:cubicBezTo>
                  <a:pt x="1413" y="142"/>
                  <a:pt x="1413" y="147"/>
                  <a:pt x="1424" y="147"/>
                </a:cubicBezTo>
                <a:cubicBezTo>
                  <a:pt x="1434" y="147"/>
                  <a:pt x="1440" y="142"/>
                  <a:pt x="1445" y="142"/>
                </a:cubicBezTo>
                <a:cubicBezTo>
                  <a:pt x="1455" y="142"/>
                  <a:pt x="1455" y="142"/>
                  <a:pt x="1455" y="142"/>
                </a:cubicBezTo>
                <a:cubicBezTo>
                  <a:pt x="1455" y="163"/>
                  <a:pt x="1455" y="163"/>
                  <a:pt x="1455" y="163"/>
                </a:cubicBezTo>
                <a:cubicBezTo>
                  <a:pt x="1445" y="169"/>
                  <a:pt x="1434" y="174"/>
                  <a:pt x="1424" y="190"/>
                </a:cubicBezTo>
                <a:cubicBezTo>
                  <a:pt x="1434" y="195"/>
                  <a:pt x="1434" y="206"/>
                  <a:pt x="1440" y="216"/>
                </a:cubicBezTo>
                <a:cubicBezTo>
                  <a:pt x="1434" y="216"/>
                  <a:pt x="1429" y="216"/>
                  <a:pt x="1424" y="216"/>
                </a:cubicBezTo>
                <a:cubicBezTo>
                  <a:pt x="1434" y="227"/>
                  <a:pt x="1434" y="237"/>
                  <a:pt x="1434" y="248"/>
                </a:cubicBezTo>
                <a:cubicBezTo>
                  <a:pt x="1434" y="248"/>
                  <a:pt x="1434" y="248"/>
                  <a:pt x="1434" y="253"/>
                </a:cubicBezTo>
                <a:cubicBezTo>
                  <a:pt x="1440" y="243"/>
                  <a:pt x="1440" y="232"/>
                  <a:pt x="1450" y="221"/>
                </a:cubicBezTo>
                <a:cubicBezTo>
                  <a:pt x="1461" y="232"/>
                  <a:pt x="1461" y="243"/>
                  <a:pt x="1471" y="253"/>
                </a:cubicBezTo>
                <a:cubicBezTo>
                  <a:pt x="1492" y="269"/>
                  <a:pt x="1513" y="274"/>
                  <a:pt x="1540" y="274"/>
                </a:cubicBezTo>
                <a:cubicBezTo>
                  <a:pt x="1571" y="274"/>
                  <a:pt x="1571" y="274"/>
                  <a:pt x="1571" y="274"/>
                </a:cubicBezTo>
                <a:cubicBezTo>
                  <a:pt x="1598" y="274"/>
                  <a:pt x="1614" y="306"/>
                  <a:pt x="1614" y="337"/>
                </a:cubicBezTo>
                <a:cubicBezTo>
                  <a:pt x="1619" y="337"/>
                  <a:pt x="1619" y="337"/>
                  <a:pt x="1619" y="337"/>
                </a:cubicBezTo>
                <a:cubicBezTo>
                  <a:pt x="1640" y="337"/>
                  <a:pt x="1651" y="327"/>
                  <a:pt x="1672" y="327"/>
                </a:cubicBezTo>
                <a:cubicBezTo>
                  <a:pt x="1682" y="327"/>
                  <a:pt x="1688" y="343"/>
                  <a:pt x="1703" y="343"/>
                </a:cubicBezTo>
                <a:cubicBezTo>
                  <a:pt x="1724" y="343"/>
                  <a:pt x="1719" y="306"/>
                  <a:pt x="1735" y="306"/>
                </a:cubicBezTo>
                <a:cubicBezTo>
                  <a:pt x="1772" y="306"/>
                  <a:pt x="1772" y="306"/>
                  <a:pt x="1772" y="306"/>
                </a:cubicBezTo>
                <a:cubicBezTo>
                  <a:pt x="1767" y="321"/>
                  <a:pt x="1761" y="327"/>
                  <a:pt x="1756" y="343"/>
                </a:cubicBezTo>
                <a:cubicBezTo>
                  <a:pt x="1772" y="327"/>
                  <a:pt x="1782" y="316"/>
                  <a:pt x="1803" y="300"/>
                </a:cubicBezTo>
                <a:cubicBezTo>
                  <a:pt x="1803" y="306"/>
                  <a:pt x="1809" y="311"/>
                  <a:pt x="1809" y="316"/>
                </a:cubicBezTo>
                <a:cubicBezTo>
                  <a:pt x="1814" y="311"/>
                  <a:pt x="1809" y="290"/>
                  <a:pt x="1825" y="290"/>
                </a:cubicBezTo>
                <a:cubicBezTo>
                  <a:pt x="1840" y="290"/>
                  <a:pt x="1846" y="300"/>
                  <a:pt x="1862" y="300"/>
                </a:cubicBezTo>
                <a:cubicBezTo>
                  <a:pt x="1872" y="300"/>
                  <a:pt x="1888" y="300"/>
                  <a:pt x="1888" y="306"/>
                </a:cubicBezTo>
                <a:cubicBezTo>
                  <a:pt x="1888" y="321"/>
                  <a:pt x="1877" y="327"/>
                  <a:pt x="1877" y="343"/>
                </a:cubicBezTo>
                <a:cubicBezTo>
                  <a:pt x="1862" y="343"/>
                  <a:pt x="1851" y="353"/>
                  <a:pt x="1846" y="369"/>
                </a:cubicBezTo>
                <a:cubicBezTo>
                  <a:pt x="1872" y="364"/>
                  <a:pt x="1888" y="358"/>
                  <a:pt x="1914" y="348"/>
                </a:cubicBezTo>
                <a:cubicBezTo>
                  <a:pt x="1925" y="343"/>
                  <a:pt x="1930" y="321"/>
                  <a:pt x="1946" y="321"/>
                </a:cubicBezTo>
                <a:cubicBezTo>
                  <a:pt x="1951" y="321"/>
                  <a:pt x="1951" y="327"/>
                  <a:pt x="1956" y="332"/>
                </a:cubicBezTo>
                <a:cubicBezTo>
                  <a:pt x="1951" y="337"/>
                  <a:pt x="1946" y="343"/>
                  <a:pt x="1941" y="348"/>
                </a:cubicBezTo>
                <a:cubicBezTo>
                  <a:pt x="1946" y="348"/>
                  <a:pt x="1946" y="348"/>
                  <a:pt x="1946" y="348"/>
                </a:cubicBezTo>
                <a:cubicBezTo>
                  <a:pt x="1951" y="348"/>
                  <a:pt x="1956" y="348"/>
                  <a:pt x="1956" y="348"/>
                </a:cubicBezTo>
                <a:cubicBezTo>
                  <a:pt x="1962" y="353"/>
                  <a:pt x="1962" y="358"/>
                  <a:pt x="1967" y="364"/>
                </a:cubicBezTo>
                <a:cubicBezTo>
                  <a:pt x="1999" y="353"/>
                  <a:pt x="2009" y="327"/>
                  <a:pt x="2046" y="321"/>
                </a:cubicBezTo>
                <a:cubicBezTo>
                  <a:pt x="2046" y="353"/>
                  <a:pt x="2051" y="321"/>
                  <a:pt x="2051" y="311"/>
                </a:cubicBezTo>
                <a:cubicBezTo>
                  <a:pt x="2057" y="311"/>
                  <a:pt x="2057" y="311"/>
                  <a:pt x="2057" y="311"/>
                </a:cubicBezTo>
                <a:cubicBezTo>
                  <a:pt x="2062" y="316"/>
                  <a:pt x="2062" y="316"/>
                  <a:pt x="2062" y="316"/>
                </a:cubicBezTo>
                <a:cubicBezTo>
                  <a:pt x="2062" y="311"/>
                  <a:pt x="2067" y="311"/>
                  <a:pt x="2067" y="311"/>
                </a:cubicBezTo>
                <a:cubicBezTo>
                  <a:pt x="2067" y="290"/>
                  <a:pt x="2046" y="285"/>
                  <a:pt x="2030" y="264"/>
                </a:cubicBezTo>
                <a:cubicBezTo>
                  <a:pt x="2020" y="248"/>
                  <a:pt x="2020" y="227"/>
                  <a:pt x="2004" y="216"/>
                </a:cubicBezTo>
                <a:cubicBezTo>
                  <a:pt x="1993" y="206"/>
                  <a:pt x="1978" y="216"/>
                  <a:pt x="1967" y="206"/>
                </a:cubicBezTo>
                <a:cubicBezTo>
                  <a:pt x="1951" y="195"/>
                  <a:pt x="1951" y="179"/>
                  <a:pt x="1951" y="163"/>
                </a:cubicBezTo>
                <a:cubicBezTo>
                  <a:pt x="1951" y="153"/>
                  <a:pt x="1951" y="153"/>
                  <a:pt x="1951" y="153"/>
                </a:cubicBezTo>
                <a:cubicBezTo>
                  <a:pt x="2009" y="174"/>
                  <a:pt x="1956" y="153"/>
                  <a:pt x="1935" y="137"/>
                </a:cubicBezTo>
                <a:cubicBezTo>
                  <a:pt x="1920" y="126"/>
                  <a:pt x="1914" y="111"/>
                  <a:pt x="1899" y="111"/>
                </a:cubicBezTo>
                <a:cubicBezTo>
                  <a:pt x="1893" y="111"/>
                  <a:pt x="1893" y="111"/>
                  <a:pt x="1888" y="111"/>
                </a:cubicBezTo>
                <a:cubicBezTo>
                  <a:pt x="1867" y="111"/>
                  <a:pt x="1862" y="111"/>
                  <a:pt x="1840" y="111"/>
                </a:cubicBezTo>
                <a:cubicBezTo>
                  <a:pt x="1825" y="111"/>
                  <a:pt x="1819" y="121"/>
                  <a:pt x="1809" y="132"/>
                </a:cubicBezTo>
                <a:cubicBezTo>
                  <a:pt x="1814" y="132"/>
                  <a:pt x="1814" y="137"/>
                  <a:pt x="1819" y="142"/>
                </a:cubicBezTo>
                <a:cubicBezTo>
                  <a:pt x="1798" y="163"/>
                  <a:pt x="1777" y="174"/>
                  <a:pt x="1751" y="174"/>
                </a:cubicBezTo>
                <a:cubicBezTo>
                  <a:pt x="1666" y="153"/>
                  <a:pt x="1666" y="153"/>
                  <a:pt x="1666" y="153"/>
                </a:cubicBezTo>
                <a:cubicBezTo>
                  <a:pt x="1645" y="158"/>
                  <a:pt x="1640" y="174"/>
                  <a:pt x="1619" y="174"/>
                </a:cubicBezTo>
                <a:cubicBezTo>
                  <a:pt x="1592" y="174"/>
                  <a:pt x="1592" y="174"/>
                  <a:pt x="1592" y="174"/>
                </a:cubicBezTo>
                <a:cubicBezTo>
                  <a:pt x="1577" y="174"/>
                  <a:pt x="1571" y="169"/>
                  <a:pt x="1556" y="163"/>
                </a:cubicBezTo>
                <a:cubicBezTo>
                  <a:pt x="1545" y="153"/>
                  <a:pt x="1540" y="132"/>
                  <a:pt x="1524" y="132"/>
                </a:cubicBezTo>
                <a:cubicBezTo>
                  <a:pt x="1513" y="132"/>
                  <a:pt x="1513" y="147"/>
                  <a:pt x="1503" y="147"/>
                </a:cubicBezTo>
                <a:cubicBezTo>
                  <a:pt x="1498" y="147"/>
                  <a:pt x="1492" y="137"/>
                  <a:pt x="1487" y="132"/>
                </a:cubicBezTo>
                <a:cubicBezTo>
                  <a:pt x="1471" y="126"/>
                  <a:pt x="1461" y="121"/>
                  <a:pt x="1445" y="121"/>
                </a:cubicBezTo>
                <a:cubicBezTo>
                  <a:pt x="1434" y="121"/>
                  <a:pt x="1434" y="126"/>
                  <a:pt x="1424" y="126"/>
                </a:cubicBezTo>
                <a:cubicBezTo>
                  <a:pt x="1418" y="126"/>
                  <a:pt x="1413" y="111"/>
                  <a:pt x="1413" y="105"/>
                </a:cubicBezTo>
                <a:close/>
                <a:moveTo>
                  <a:pt x="1339" y="116"/>
                </a:moveTo>
                <a:lnTo>
                  <a:pt x="1339" y="116"/>
                </a:lnTo>
                <a:cubicBezTo>
                  <a:pt x="1329" y="126"/>
                  <a:pt x="1350" y="116"/>
                  <a:pt x="1360" y="116"/>
                </a:cubicBezTo>
                <a:cubicBezTo>
                  <a:pt x="1355" y="105"/>
                  <a:pt x="1360" y="84"/>
                  <a:pt x="1355" y="89"/>
                </a:cubicBezTo>
                <a:cubicBezTo>
                  <a:pt x="1345" y="95"/>
                  <a:pt x="1345" y="105"/>
                  <a:pt x="1339" y="116"/>
                </a:cubicBezTo>
                <a:close/>
                <a:moveTo>
                  <a:pt x="1382" y="147"/>
                </a:moveTo>
                <a:lnTo>
                  <a:pt x="1382" y="147"/>
                </a:lnTo>
                <a:cubicBezTo>
                  <a:pt x="1392" y="153"/>
                  <a:pt x="1397" y="158"/>
                  <a:pt x="1397" y="169"/>
                </a:cubicBezTo>
                <a:cubicBezTo>
                  <a:pt x="1397" y="179"/>
                  <a:pt x="1397" y="184"/>
                  <a:pt x="1397" y="195"/>
                </a:cubicBezTo>
                <a:cubicBezTo>
                  <a:pt x="1387" y="195"/>
                  <a:pt x="1387" y="195"/>
                  <a:pt x="1387" y="195"/>
                </a:cubicBezTo>
                <a:cubicBezTo>
                  <a:pt x="1382" y="195"/>
                  <a:pt x="1366" y="195"/>
                  <a:pt x="1366" y="206"/>
                </a:cubicBezTo>
                <a:cubicBezTo>
                  <a:pt x="1366" y="216"/>
                  <a:pt x="1382" y="216"/>
                  <a:pt x="1382" y="227"/>
                </a:cubicBezTo>
                <a:cubicBezTo>
                  <a:pt x="1382" y="227"/>
                  <a:pt x="1382" y="227"/>
                  <a:pt x="1382" y="232"/>
                </a:cubicBezTo>
                <a:cubicBezTo>
                  <a:pt x="1366" y="221"/>
                  <a:pt x="1350" y="221"/>
                  <a:pt x="1350" y="206"/>
                </a:cubicBezTo>
                <a:cubicBezTo>
                  <a:pt x="1350" y="190"/>
                  <a:pt x="1366" y="190"/>
                  <a:pt x="1366" y="174"/>
                </a:cubicBezTo>
                <a:cubicBezTo>
                  <a:pt x="1366" y="169"/>
                  <a:pt x="1366" y="163"/>
                  <a:pt x="1366" y="158"/>
                </a:cubicBezTo>
                <a:cubicBezTo>
                  <a:pt x="1366" y="153"/>
                  <a:pt x="1360" y="147"/>
                  <a:pt x="1355" y="137"/>
                </a:cubicBezTo>
                <a:cubicBezTo>
                  <a:pt x="1382" y="147"/>
                  <a:pt x="1382" y="147"/>
                  <a:pt x="1382" y="147"/>
                </a:cubicBezTo>
                <a:close/>
                <a:moveTo>
                  <a:pt x="1382" y="5"/>
                </a:moveTo>
                <a:lnTo>
                  <a:pt x="1382" y="5"/>
                </a:lnTo>
                <a:cubicBezTo>
                  <a:pt x="1408" y="26"/>
                  <a:pt x="1418" y="37"/>
                  <a:pt x="1434" y="68"/>
                </a:cubicBezTo>
                <a:cubicBezTo>
                  <a:pt x="1413" y="63"/>
                  <a:pt x="1408" y="42"/>
                  <a:pt x="1392" y="42"/>
                </a:cubicBezTo>
                <a:cubicBezTo>
                  <a:pt x="1382" y="32"/>
                  <a:pt x="1382" y="26"/>
                  <a:pt x="1371" y="21"/>
                </a:cubicBezTo>
                <a:cubicBezTo>
                  <a:pt x="1360" y="26"/>
                  <a:pt x="1360" y="26"/>
                  <a:pt x="1360" y="26"/>
                </a:cubicBezTo>
                <a:cubicBezTo>
                  <a:pt x="1355" y="21"/>
                  <a:pt x="1355" y="21"/>
                  <a:pt x="1355" y="21"/>
                </a:cubicBezTo>
                <a:cubicBezTo>
                  <a:pt x="1355" y="16"/>
                  <a:pt x="1350" y="10"/>
                  <a:pt x="1350" y="0"/>
                </a:cubicBezTo>
                <a:cubicBezTo>
                  <a:pt x="1360" y="0"/>
                  <a:pt x="1371" y="5"/>
                  <a:pt x="1382" y="5"/>
                </a:cubicBezTo>
                <a:close/>
                <a:moveTo>
                  <a:pt x="1276" y="142"/>
                </a:moveTo>
                <a:lnTo>
                  <a:pt x="1276" y="142"/>
                </a:lnTo>
                <a:cubicBezTo>
                  <a:pt x="1271" y="147"/>
                  <a:pt x="1266" y="147"/>
                  <a:pt x="1255" y="147"/>
                </a:cubicBezTo>
                <a:cubicBezTo>
                  <a:pt x="1239" y="147"/>
                  <a:pt x="1234" y="137"/>
                  <a:pt x="1223" y="132"/>
                </a:cubicBezTo>
                <a:cubicBezTo>
                  <a:pt x="1223" y="132"/>
                  <a:pt x="1223" y="132"/>
                  <a:pt x="1223" y="137"/>
                </a:cubicBezTo>
                <a:cubicBezTo>
                  <a:pt x="1223" y="153"/>
                  <a:pt x="1223" y="163"/>
                  <a:pt x="1223" y="179"/>
                </a:cubicBezTo>
                <a:cubicBezTo>
                  <a:pt x="1229" y="184"/>
                  <a:pt x="1229" y="184"/>
                  <a:pt x="1229" y="184"/>
                </a:cubicBezTo>
                <a:cubicBezTo>
                  <a:pt x="1234" y="174"/>
                  <a:pt x="1239" y="169"/>
                  <a:pt x="1244" y="163"/>
                </a:cubicBezTo>
                <a:cubicBezTo>
                  <a:pt x="1255" y="169"/>
                  <a:pt x="1255" y="169"/>
                  <a:pt x="1255" y="169"/>
                </a:cubicBezTo>
                <a:cubicBezTo>
                  <a:pt x="1271" y="169"/>
                  <a:pt x="1271" y="169"/>
                  <a:pt x="1271" y="169"/>
                </a:cubicBezTo>
                <a:cubicBezTo>
                  <a:pt x="1271" y="158"/>
                  <a:pt x="1276" y="153"/>
                  <a:pt x="1276" y="142"/>
                </a:cubicBezTo>
                <a:close/>
                <a:moveTo>
                  <a:pt x="1076" y="200"/>
                </a:moveTo>
                <a:lnTo>
                  <a:pt x="1076" y="200"/>
                </a:lnTo>
                <a:cubicBezTo>
                  <a:pt x="1055" y="200"/>
                  <a:pt x="1044" y="216"/>
                  <a:pt x="1018" y="216"/>
                </a:cubicBezTo>
                <a:cubicBezTo>
                  <a:pt x="1018" y="221"/>
                  <a:pt x="1018" y="221"/>
                  <a:pt x="1012" y="227"/>
                </a:cubicBezTo>
                <a:cubicBezTo>
                  <a:pt x="1033" y="232"/>
                  <a:pt x="1049" y="221"/>
                  <a:pt x="1065" y="237"/>
                </a:cubicBezTo>
                <a:cubicBezTo>
                  <a:pt x="1081" y="248"/>
                  <a:pt x="1086" y="258"/>
                  <a:pt x="1102" y="258"/>
                </a:cubicBezTo>
                <a:cubicBezTo>
                  <a:pt x="1112" y="258"/>
                  <a:pt x="1118" y="248"/>
                  <a:pt x="1128" y="243"/>
                </a:cubicBezTo>
                <a:cubicBezTo>
                  <a:pt x="1144" y="237"/>
                  <a:pt x="1155" y="237"/>
                  <a:pt x="1171" y="237"/>
                </a:cubicBezTo>
                <a:cubicBezTo>
                  <a:pt x="1176" y="232"/>
                  <a:pt x="1176" y="232"/>
                  <a:pt x="1176" y="232"/>
                </a:cubicBezTo>
                <a:cubicBezTo>
                  <a:pt x="1171" y="227"/>
                  <a:pt x="1165" y="221"/>
                  <a:pt x="1160" y="221"/>
                </a:cubicBezTo>
                <a:cubicBezTo>
                  <a:pt x="1139" y="221"/>
                  <a:pt x="1128" y="232"/>
                  <a:pt x="1107" y="232"/>
                </a:cubicBezTo>
                <a:cubicBezTo>
                  <a:pt x="1102" y="232"/>
                  <a:pt x="1097" y="232"/>
                  <a:pt x="1091" y="232"/>
                </a:cubicBezTo>
                <a:cubicBezTo>
                  <a:pt x="1091" y="221"/>
                  <a:pt x="1091" y="200"/>
                  <a:pt x="1076" y="200"/>
                </a:cubicBezTo>
                <a:close/>
                <a:moveTo>
                  <a:pt x="986" y="179"/>
                </a:moveTo>
                <a:lnTo>
                  <a:pt x="986" y="179"/>
                </a:lnTo>
                <a:cubicBezTo>
                  <a:pt x="981" y="179"/>
                  <a:pt x="975" y="174"/>
                  <a:pt x="970" y="174"/>
                </a:cubicBezTo>
                <a:cubicBezTo>
                  <a:pt x="970" y="179"/>
                  <a:pt x="970" y="184"/>
                  <a:pt x="970" y="190"/>
                </a:cubicBezTo>
                <a:cubicBezTo>
                  <a:pt x="960" y="190"/>
                  <a:pt x="960" y="190"/>
                  <a:pt x="954" y="190"/>
                </a:cubicBezTo>
                <a:cubicBezTo>
                  <a:pt x="949" y="190"/>
                  <a:pt x="938" y="184"/>
                  <a:pt x="938" y="184"/>
                </a:cubicBezTo>
                <a:cubicBezTo>
                  <a:pt x="954" y="200"/>
                  <a:pt x="965" y="206"/>
                  <a:pt x="986" y="211"/>
                </a:cubicBezTo>
                <a:cubicBezTo>
                  <a:pt x="986" y="206"/>
                  <a:pt x="986" y="206"/>
                  <a:pt x="986" y="200"/>
                </a:cubicBezTo>
                <a:cubicBezTo>
                  <a:pt x="986" y="190"/>
                  <a:pt x="997" y="184"/>
                  <a:pt x="1002" y="174"/>
                </a:cubicBezTo>
                <a:cubicBezTo>
                  <a:pt x="997" y="174"/>
                  <a:pt x="991" y="179"/>
                  <a:pt x="986" y="179"/>
                </a:cubicBezTo>
                <a:close/>
                <a:moveTo>
                  <a:pt x="854" y="1935"/>
                </a:moveTo>
                <a:lnTo>
                  <a:pt x="854" y="1935"/>
                </a:lnTo>
                <a:lnTo>
                  <a:pt x="854" y="1935"/>
                </a:lnTo>
                <a:cubicBezTo>
                  <a:pt x="859" y="1924"/>
                  <a:pt x="859" y="1913"/>
                  <a:pt x="859" y="1903"/>
                </a:cubicBezTo>
                <a:cubicBezTo>
                  <a:pt x="859" y="1887"/>
                  <a:pt x="859" y="1882"/>
                  <a:pt x="859" y="1866"/>
                </a:cubicBezTo>
                <a:cubicBezTo>
                  <a:pt x="859" y="1818"/>
                  <a:pt x="859" y="1818"/>
                  <a:pt x="859" y="1818"/>
                </a:cubicBezTo>
                <a:cubicBezTo>
                  <a:pt x="859" y="1787"/>
                  <a:pt x="859" y="1787"/>
                  <a:pt x="859" y="1787"/>
                </a:cubicBezTo>
                <a:cubicBezTo>
                  <a:pt x="859" y="1761"/>
                  <a:pt x="838" y="1750"/>
                  <a:pt x="812" y="1739"/>
                </a:cubicBezTo>
                <a:cubicBezTo>
                  <a:pt x="807" y="1734"/>
                  <a:pt x="796" y="1729"/>
                  <a:pt x="791" y="1729"/>
                </a:cubicBezTo>
                <a:cubicBezTo>
                  <a:pt x="780" y="1729"/>
                  <a:pt x="780" y="1729"/>
                  <a:pt x="770" y="1724"/>
                </a:cubicBezTo>
                <a:cubicBezTo>
                  <a:pt x="764" y="1724"/>
                  <a:pt x="759" y="1718"/>
                  <a:pt x="749" y="1718"/>
                </a:cubicBezTo>
                <a:cubicBezTo>
                  <a:pt x="743" y="1718"/>
                  <a:pt x="743" y="1718"/>
                  <a:pt x="738" y="1718"/>
                </a:cubicBezTo>
                <a:cubicBezTo>
                  <a:pt x="738" y="1739"/>
                  <a:pt x="733" y="1745"/>
                  <a:pt x="727" y="1766"/>
                </a:cubicBezTo>
                <a:cubicBezTo>
                  <a:pt x="727" y="1776"/>
                  <a:pt x="722" y="1782"/>
                  <a:pt x="717" y="1787"/>
                </a:cubicBezTo>
                <a:cubicBezTo>
                  <a:pt x="712" y="1797"/>
                  <a:pt x="706" y="1797"/>
                  <a:pt x="701" y="1803"/>
                </a:cubicBezTo>
                <a:cubicBezTo>
                  <a:pt x="680" y="1813"/>
                  <a:pt x="669" y="1818"/>
                  <a:pt x="648" y="1818"/>
                </a:cubicBezTo>
                <a:cubicBezTo>
                  <a:pt x="643" y="1818"/>
                  <a:pt x="638" y="1818"/>
                  <a:pt x="633" y="1818"/>
                </a:cubicBezTo>
                <a:cubicBezTo>
                  <a:pt x="622" y="1818"/>
                  <a:pt x="617" y="1818"/>
                  <a:pt x="612" y="1818"/>
                </a:cubicBezTo>
                <a:cubicBezTo>
                  <a:pt x="606" y="1813"/>
                  <a:pt x="601" y="1813"/>
                  <a:pt x="590" y="1813"/>
                </a:cubicBezTo>
                <a:cubicBezTo>
                  <a:pt x="596" y="1792"/>
                  <a:pt x="601" y="1776"/>
                  <a:pt x="606" y="1755"/>
                </a:cubicBezTo>
                <a:cubicBezTo>
                  <a:pt x="612" y="1745"/>
                  <a:pt x="612" y="1739"/>
                  <a:pt x="617" y="1729"/>
                </a:cubicBezTo>
                <a:cubicBezTo>
                  <a:pt x="622" y="1713"/>
                  <a:pt x="627" y="1708"/>
                  <a:pt x="627" y="1693"/>
                </a:cubicBezTo>
                <a:cubicBezTo>
                  <a:pt x="627" y="1688"/>
                  <a:pt x="617" y="1688"/>
                  <a:pt x="612" y="1682"/>
                </a:cubicBezTo>
                <a:cubicBezTo>
                  <a:pt x="601" y="1682"/>
                  <a:pt x="601" y="1677"/>
                  <a:pt x="590" y="1672"/>
                </a:cubicBezTo>
                <a:cubicBezTo>
                  <a:pt x="585" y="1672"/>
                  <a:pt x="585" y="1672"/>
                  <a:pt x="580" y="1667"/>
                </a:cubicBezTo>
                <a:cubicBezTo>
                  <a:pt x="580" y="1661"/>
                  <a:pt x="580" y="1656"/>
                  <a:pt x="580" y="1651"/>
                </a:cubicBezTo>
                <a:cubicBezTo>
                  <a:pt x="580" y="1630"/>
                  <a:pt x="580" y="1614"/>
                  <a:pt x="590" y="1598"/>
                </a:cubicBezTo>
                <a:cubicBezTo>
                  <a:pt x="590" y="1593"/>
                  <a:pt x="596" y="1593"/>
                  <a:pt x="601" y="1587"/>
                </a:cubicBezTo>
                <a:cubicBezTo>
                  <a:pt x="612" y="1577"/>
                  <a:pt x="612" y="1571"/>
                  <a:pt x="617" y="1556"/>
                </a:cubicBezTo>
                <a:cubicBezTo>
                  <a:pt x="622" y="1545"/>
                  <a:pt x="627" y="1540"/>
                  <a:pt x="633" y="1529"/>
                </a:cubicBezTo>
                <a:cubicBezTo>
                  <a:pt x="633" y="1524"/>
                  <a:pt x="633" y="1524"/>
                  <a:pt x="633" y="1519"/>
                </a:cubicBezTo>
                <a:cubicBezTo>
                  <a:pt x="633" y="1487"/>
                  <a:pt x="633" y="1487"/>
                  <a:pt x="633" y="1487"/>
                </a:cubicBezTo>
                <a:cubicBezTo>
                  <a:pt x="659" y="1408"/>
                  <a:pt x="659" y="1408"/>
                  <a:pt x="659" y="1408"/>
                </a:cubicBezTo>
                <a:cubicBezTo>
                  <a:pt x="669" y="1397"/>
                  <a:pt x="675" y="1387"/>
                  <a:pt x="685" y="1376"/>
                </a:cubicBezTo>
                <a:cubicBezTo>
                  <a:pt x="685" y="1371"/>
                  <a:pt x="690" y="1371"/>
                  <a:pt x="696" y="1366"/>
                </a:cubicBezTo>
                <a:cubicBezTo>
                  <a:pt x="696" y="1361"/>
                  <a:pt x="701" y="1355"/>
                  <a:pt x="701" y="1350"/>
                </a:cubicBezTo>
                <a:cubicBezTo>
                  <a:pt x="706" y="1339"/>
                  <a:pt x="712" y="1334"/>
                  <a:pt x="712" y="1329"/>
                </a:cubicBezTo>
                <a:cubicBezTo>
                  <a:pt x="717" y="1318"/>
                  <a:pt x="717" y="1308"/>
                  <a:pt x="722" y="1297"/>
                </a:cubicBezTo>
                <a:cubicBezTo>
                  <a:pt x="722" y="1287"/>
                  <a:pt x="722" y="1287"/>
                  <a:pt x="722" y="1276"/>
                </a:cubicBezTo>
                <a:cubicBezTo>
                  <a:pt x="722" y="1271"/>
                  <a:pt x="722" y="1266"/>
                  <a:pt x="722" y="1260"/>
                </a:cubicBezTo>
                <a:cubicBezTo>
                  <a:pt x="733" y="1260"/>
                  <a:pt x="733" y="1260"/>
                  <a:pt x="733" y="1260"/>
                </a:cubicBezTo>
                <a:cubicBezTo>
                  <a:pt x="743" y="1260"/>
                  <a:pt x="743" y="1266"/>
                  <a:pt x="754" y="1266"/>
                </a:cubicBezTo>
                <a:cubicBezTo>
                  <a:pt x="764" y="1266"/>
                  <a:pt x="770" y="1266"/>
                  <a:pt x="775" y="1271"/>
                </a:cubicBezTo>
                <a:cubicBezTo>
                  <a:pt x="780" y="1271"/>
                  <a:pt x="786" y="1271"/>
                  <a:pt x="791" y="1271"/>
                </a:cubicBezTo>
                <a:cubicBezTo>
                  <a:pt x="801" y="1271"/>
                  <a:pt x="801" y="1260"/>
                  <a:pt x="807" y="1245"/>
                </a:cubicBezTo>
                <a:cubicBezTo>
                  <a:pt x="812" y="1229"/>
                  <a:pt x="817" y="1223"/>
                  <a:pt x="828" y="1208"/>
                </a:cubicBezTo>
                <a:cubicBezTo>
                  <a:pt x="833" y="1197"/>
                  <a:pt x="838" y="1186"/>
                  <a:pt x="844" y="1176"/>
                </a:cubicBezTo>
                <a:cubicBezTo>
                  <a:pt x="849" y="1176"/>
                  <a:pt x="849" y="1171"/>
                  <a:pt x="854" y="1171"/>
                </a:cubicBezTo>
                <a:cubicBezTo>
                  <a:pt x="854" y="1160"/>
                  <a:pt x="859" y="1155"/>
                  <a:pt x="859" y="1150"/>
                </a:cubicBezTo>
                <a:cubicBezTo>
                  <a:pt x="865" y="1144"/>
                  <a:pt x="865" y="1139"/>
                  <a:pt x="865" y="1134"/>
                </a:cubicBezTo>
                <a:cubicBezTo>
                  <a:pt x="865" y="1113"/>
                  <a:pt x="859" y="1097"/>
                  <a:pt x="854" y="1076"/>
                </a:cubicBezTo>
                <a:cubicBezTo>
                  <a:pt x="828" y="1071"/>
                  <a:pt x="812" y="1071"/>
                  <a:pt x="786" y="1055"/>
                </a:cubicBezTo>
                <a:cubicBezTo>
                  <a:pt x="780" y="1055"/>
                  <a:pt x="780" y="1049"/>
                  <a:pt x="775" y="1049"/>
                </a:cubicBezTo>
                <a:cubicBezTo>
                  <a:pt x="775" y="1044"/>
                  <a:pt x="770" y="1044"/>
                  <a:pt x="770" y="1039"/>
                </a:cubicBezTo>
                <a:cubicBezTo>
                  <a:pt x="749" y="1028"/>
                  <a:pt x="749" y="1012"/>
                  <a:pt x="733" y="997"/>
                </a:cubicBezTo>
                <a:cubicBezTo>
                  <a:pt x="727" y="991"/>
                  <a:pt x="722" y="986"/>
                  <a:pt x="717" y="976"/>
                </a:cubicBezTo>
                <a:cubicBezTo>
                  <a:pt x="712" y="965"/>
                  <a:pt x="701" y="965"/>
                  <a:pt x="701" y="954"/>
                </a:cubicBezTo>
                <a:cubicBezTo>
                  <a:pt x="701" y="944"/>
                  <a:pt x="706" y="944"/>
                  <a:pt x="712" y="933"/>
                </a:cubicBezTo>
                <a:cubicBezTo>
                  <a:pt x="717" y="923"/>
                  <a:pt x="717" y="912"/>
                  <a:pt x="722" y="902"/>
                </a:cubicBezTo>
                <a:cubicBezTo>
                  <a:pt x="727" y="881"/>
                  <a:pt x="738" y="875"/>
                  <a:pt x="738" y="854"/>
                </a:cubicBezTo>
                <a:cubicBezTo>
                  <a:pt x="743" y="849"/>
                  <a:pt x="743" y="849"/>
                  <a:pt x="743" y="838"/>
                </a:cubicBezTo>
                <a:cubicBezTo>
                  <a:pt x="743" y="833"/>
                  <a:pt x="743" y="828"/>
                  <a:pt x="743" y="823"/>
                </a:cubicBezTo>
                <a:cubicBezTo>
                  <a:pt x="743" y="817"/>
                  <a:pt x="749" y="812"/>
                  <a:pt x="754" y="802"/>
                </a:cubicBezTo>
                <a:cubicBezTo>
                  <a:pt x="759" y="791"/>
                  <a:pt x="764" y="786"/>
                  <a:pt x="770" y="775"/>
                </a:cubicBezTo>
                <a:cubicBezTo>
                  <a:pt x="775" y="765"/>
                  <a:pt x="775" y="754"/>
                  <a:pt x="780" y="743"/>
                </a:cubicBezTo>
                <a:cubicBezTo>
                  <a:pt x="786" y="733"/>
                  <a:pt x="786" y="722"/>
                  <a:pt x="796" y="712"/>
                </a:cubicBezTo>
                <a:cubicBezTo>
                  <a:pt x="796" y="707"/>
                  <a:pt x="807" y="707"/>
                  <a:pt x="807" y="701"/>
                </a:cubicBezTo>
                <a:cubicBezTo>
                  <a:pt x="817" y="691"/>
                  <a:pt x="822" y="686"/>
                  <a:pt x="828" y="670"/>
                </a:cubicBezTo>
                <a:cubicBezTo>
                  <a:pt x="828" y="659"/>
                  <a:pt x="833" y="654"/>
                  <a:pt x="838" y="643"/>
                </a:cubicBezTo>
                <a:cubicBezTo>
                  <a:pt x="838" y="633"/>
                  <a:pt x="838" y="627"/>
                  <a:pt x="838" y="617"/>
                </a:cubicBezTo>
                <a:cubicBezTo>
                  <a:pt x="849" y="606"/>
                  <a:pt x="854" y="601"/>
                  <a:pt x="859" y="596"/>
                </a:cubicBezTo>
                <a:cubicBezTo>
                  <a:pt x="870" y="575"/>
                  <a:pt x="870" y="559"/>
                  <a:pt x="875" y="543"/>
                </a:cubicBezTo>
                <a:cubicBezTo>
                  <a:pt x="886" y="517"/>
                  <a:pt x="896" y="506"/>
                  <a:pt x="912" y="485"/>
                </a:cubicBezTo>
                <a:cubicBezTo>
                  <a:pt x="923" y="469"/>
                  <a:pt x="928" y="459"/>
                  <a:pt x="928" y="438"/>
                </a:cubicBezTo>
                <a:lnTo>
                  <a:pt x="928" y="438"/>
                </a:lnTo>
                <a:lnTo>
                  <a:pt x="928" y="438"/>
                </a:lnTo>
                <a:cubicBezTo>
                  <a:pt x="933" y="438"/>
                  <a:pt x="933" y="438"/>
                  <a:pt x="938" y="438"/>
                </a:cubicBezTo>
                <a:cubicBezTo>
                  <a:pt x="965" y="438"/>
                  <a:pt x="975" y="411"/>
                  <a:pt x="1007" y="411"/>
                </a:cubicBezTo>
                <a:cubicBezTo>
                  <a:pt x="1018" y="411"/>
                  <a:pt x="1023" y="422"/>
                  <a:pt x="1028" y="427"/>
                </a:cubicBezTo>
                <a:cubicBezTo>
                  <a:pt x="1060" y="443"/>
                  <a:pt x="1081" y="443"/>
                  <a:pt x="1112" y="443"/>
                </a:cubicBezTo>
                <a:cubicBezTo>
                  <a:pt x="1134" y="443"/>
                  <a:pt x="1144" y="432"/>
                  <a:pt x="1165" y="427"/>
                </a:cubicBezTo>
                <a:cubicBezTo>
                  <a:pt x="1171" y="427"/>
                  <a:pt x="1171" y="427"/>
                  <a:pt x="1171" y="427"/>
                </a:cubicBezTo>
                <a:cubicBezTo>
                  <a:pt x="1176" y="427"/>
                  <a:pt x="1181" y="422"/>
                  <a:pt x="1186" y="417"/>
                </a:cubicBezTo>
                <a:cubicBezTo>
                  <a:pt x="1202" y="459"/>
                  <a:pt x="1197" y="490"/>
                  <a:pt x="1213" y="527"/>
                </a:cubicBezTo>
                <a:cubicBezTo>
                  <a:pt x="1218" y="548"/>
                  <a:pt x="1218" y="580"/>
                  <a:pt x="1239" y="580"/>
                </a:cubicBezTo>
                <a:cubicBezTo>
                  <a:pt x="1250" y="580"/>
                  <a:pt x="1255" y="569"/>
                  <a:pt x="1260" y="559"/>
                </a:cubicBezTo>
                <a:cubicBezTo>
                  <a:pt x="1271" y="569"/>
                  <a:pt x="1276" y="585"/>
                  <a:pt x="1292" y="585"/>
                </a:cubicBezTo>
                <a:cubicBezTo>
                  <a:pt x="1302" y="585"/>
                  <a:pt x="1302" y="569"/>
                  <a:pt x="1308" y="559"/>
                </a:cubicBezTo>
                <a:cubicBezTo>
                  <a:pt x="1308" y="543"/>
                  <a:pt x="1308" y="538"/>
                  <a:pt x="1313" y="522"/>
                </a:cubicBezTo>
                <a:cubicBezTo>
                  <a:pt x="1318" y="501"/>
                  <a:pt x="1334" y="490"/>
                  <a:pt x="1334" y="464"/>
                </a:cubicBezTo>
                <a:cubicBezTo>
                  <a:pt x="1313" y="395"/>
                  <a:pt x="1371" y="501"/>
                  <a:pt x="1387" y="517"/>
                </a:cubicBezTo>
                <a:cubicBezTo>
                  <a:pt x="1403" y="532"/>
                  <a:pt x="1418" y="522"/>
                  <a:pt x="1434" y="532"/>
                </a:cubicBezTo>
                <a:cubicBezTo>
                  <a:pt x="1440" y="532"/>
                  <a:pt x="1434" y="543"/>
                  <a:pt x="1440" y="543"/>
                </a:cubicBezTo>
                <a:cubicBezTo>
                  <a:pt x="1450" y="554"/>
                  <a:pt x="1461" y="543"/>
                  <a:pt x="1477" y="548"/>
                </a:cubicBezTo>
                <a:cubicBezTo>
                  <a:pt x="1498" y="559"/>
                  <a:pt x="1508" y="580"/>
                  <a:pt x="1534" y="580"/>
                </a:cubicBezTo>
                <a:cubicBezTo>
                  <a:pt x="1550" y="580"/>
                  <a:pt x="1561" y="564"/>
                  <a:pt x="1577" y="564"/>
                </a:cubicBezTo>
                <a:cubicBezTo>
                  <a:pt x="1587" y="564"/>
                  <a:pt x="1587" y="564"/>
                  <a:pt x="1587" y="564"/>
                </a:cubicBezTo>
                <a:cubicBezTo>
                  <a:pt x="1582" y="569"/>
                  <a:pt x="1582" y="569"/>
                  <a:pt x="1582" y="569"/>
                </a:cubicBezTo>
                <a:cubicBezTo>
                  <a:pt x="1598" y="596"/>
                  <a:pt x="1603" y="617"/>
                  <a:pt x="1629" y="627"/>
                </a:cubicBezTo>
                <a:cubicBezTo>
                  <a:pt x="1640" y="633"/>
                  <a:pt x="1656" y="633"/>
                  <a:pt x="1666" y="643"/>
                </a:cubicBezTo>
                <a:cubicBezTo>
                  <a:pt x="1693" y="675"/>
                  <a:pt x="1724" y="680"/>
                  <a:pt x="1761" y="691"/>
                </a:cubicBezTo>
                <a:cubicBezTo>
                  <a:pt x="1777" y="696"/>
                  <a:pt x="1782" y="712"/>
                  <a:pt x="1803" y="712"/>
                </a:cubicBezTo>
                <a:cubicBezTo>
                  <a:pt x="1819" y="712"/>
                  <a:pt x="1825" y="696"/>
                  <a:pt x="1840" y="686"/>
                </a:cubicBezTo>
                <a:cubicBezTo>
                  <a:pt x="1840" y="712"/>
                  <a:pt x="1840" y="712"/>
                  <a:pt x="1840" y="712"/>
                </a:cubicBezTo>
                <a:cubicBezTo>
                  <a:pt x="1840" y="712"/>
                  <a:pt x="1846" y="712"/>
                  <a:pt x="1851" y="712"/>
                </a:cubicBezTo>
                <a:cubicBezTo>
                  <a:pt x="1856" y="712"/>
                  <a:pt x="1856" y="712"/>
                  <a:pt x="1862" y="712"/>
                </a:cubicBezTo>
                <a:cubicBezTo>
                  <a:pt x="1872" y="712"/>
                  <a:pt x="1872" y="712"/>
                  <a:pt x="1872" y="712"/>
                </a:cubicBezTo>
                <a:cubicBezTo>
                  <a:pt x="1872" y="696"/>
                  <a:pt x="1872" y="696"/>
                  <a:pt x="1872" y="696"/>
                </a:cubicBezTo>
                <a:lnTo>
                  <a:pt x="1877" y="696"/>
                </a:lnTo>
                <a:cubicBezTo>
                  <a:pt x="1883" y="712"/>
                  <a:pt x="1893" y="717"/>
                  <a:pt x="1899" y="733"/>
                </a:cubicBezTo>
                <a:cubicBezTo>
                  <a:pt x="1904" y="749"/>
                  <a:pt x="1909" y="765"/>
                  <a:pt x="1925" y="765"/>
                </a:cubicBezTo>
                <a:cubicBezTo>
                  <a:pt x="1930" y="765"/>
                  <a:pt x="1930" y="759"/>
                  <a:pt x="1941" y="754"/>
                </a:cubicBezTo>
                <a:cubicBezTo>
                  <a:pt x="1941" y="759"/>
                  <a:pt x="1941" y="759"/>
                  <a:pt x="1941" y="759"/>
                </a:cubicBezTo>
                <a:cubicBezTo>
                  <a:pt x="1941" y="770"/>
                  <a:pt x="1941" y="770"/>
                  <a:pt x="1941" y="770"/>
                </a:cubicBezTo>
                <a:cubicBezTo>
                  <a:pt x="1951" y="775"/>
                  <a:pt x="1962" y="775"/>
                  <a:pt x="1962" y="786"/>
                </a:cubicBezTo>
                <a:cubicBezTo>
                  <a:pt x="1972" y="807"/>
                  <a:pt x="1967" y="823"/>
                  <a:pt x="1978" y="844"/>
                </a:cubicBezTo>
                <a:cubicBezTo>
                  <a:pt x="1983" y="849"/>
                  <a:pt x="1983" y="854"/>
                  <a:pt x="1988" y="854"/>
                </a:cubicBezTo>
                <a:cubicBezTo>
                  <a:pt x="1999" y="854"/>
                  <a:pt x="2004" y="849"/>
                  <a:pt x="2009" y="849"/>
                </a:cubicBezTo>
                <a:cubicBezTo>
                  <a:pt x="2020" y="865"/>
                  <a:pt x="2036" y="881"/>
                  <a:pt x="2057" y="881"/>
                </a:cubicBezTo>
                <a:cubicBezTo>
                  <a:pt x="2067" y="881"/>
                  <a:pt x="2067" y="865"/>
                  <a:pt x="2078" y="865"/>
                </a:cubicBezTo>
                <a:cubicBezTo>
                  <a:pt x="2088" y="865"/>
                  <a:pt x="2094" y="875"/>
                  <a:pt x="2099" y="881"/>
                </a:cubicBezTo>
                <a:cubicBezTo>
                  <a:pt x="2125" y="902"/>
                  <a:pt x="2141" y="928"/>
                  <a:pt x="2173" y="928"/>
                </a:cubicBezTo>
                <a:cubicBezTo>
                  <a:pt x="2188" y="928"/>
                  <a:pt x="2194" y="918"/>
                  <a:pt x="2204" y="918"/>
                </a:cubicBezTo>
                <a:cubicBezTo>
                  <a:pt x="2220" y="918"/>
                  <a:pt x="2231" y="923"/>
                  <a:pt x="2247" y="928"/>
                </a:cubicBezTo>
                <a:cubicBezTo>
                  <a:pt x="2262" y="928"/>
                  <a:pt x="2284" y="923"/>
                  <a:pt x="2294" y="939"/>
                </a:cubicBezTo>
                <a:cubicBezTo>
                  <a:pt x="2289" y="949"/>
                  <a:pt x="2289" y="949"/>
                  <a:pt x="2289" y="949"/>
                </a:cubicBezTo>
                <a:cubicBezTo>
                  <a:pt x="2305" y="981"/>
                  <a:pt x="2342" y="970"/>
                  <a:pt x="2378" y="976"/>
                </a:cubicBezTo>
                <a:cubicBezTo>
                  <a:pt x="2378" y="981"/>
                  <a:pt x="2373" y="986"/>
                  <a:pt x="2373" y="991"/>
                </a:cubicBezTo>
                <a:cubicBezTo>
                  <a:pt x="2384" y="997"/>
                  <a:pt x="2394" y="997"/>
                  <a:pt x="2405" y="1002"/>
                </a:cubicBezTo>
                <a:cubicBezTo>
                  <a:pt x="2415" y="1012"/>
                  <a:pt x="2415" y="1023"/>
                  <a:pt x="2426" y="1028"/>
                </a:cubicBezTo>
                <a:cubicBezTo>
                  <a:pt x="2436" y="1028"/>
                  <a:pt x="2436" y="1028"/>
                  <a:pt x="2436" y="1028"/>
                </a:cubicBezTo>
                <a:cubicBezTo>
                  <a:pt x="2442" y="1028"/>
                  <a:pt x="2442" y="1028"/>
                  <a:pt x="2447" y="1023"/>
                </a:cubicBezTo>
                <a:lnTo>
                  <a:pt x="2447" y="1023"/>
                </a:lnTo>
                <a:cubicBezTo>
                  <a:pt x="2447" y="1028"/>
                  <a:pt x="2447" y="1034"/>
                  <a:pt x="2447" y="1034"/>
                </a:cubicBezTo>
                <a:cubicBezTo>
                  <a:pt x="2447" y="1039"/>
                  <a:pt x="2447" y="1039"/>
                  <a:pt x="2447" y="1039"/>
                </a:cubicBezTo>
                <a:cubicBezTo>
                  <a:pt x="2447" y="1044"/>
                  <a:pt x="2447" y="1044"/>
                  <a:pt x="2447" y="1044"/>
                </a:cubicBezTo>
                <a:cubicBezTo>
                  <a:pt x="2447" y="1055"/>
                  <a:pt x="2447" y="1060"/>
                  <a:pt x="2447" y="1065"/>
                </a:cubicBezTo>
                <a:cubicBezTo>
                  <a:pt x="2442" y="1081"/>
                  <a:pt x="2436" y="1097"/>
                  <a:pt x="2421" y="1108"/>
                </a:cubicBezTo>
                <a:cubicBezTo>
                  <a:pt x="2405" y="1118"/>
                  <a:pt x="2394" y="1123"/>
                  <a:pt x="2378" y="1129"/>
                </a:cubicBezTo>
                <a:cubicBezTo>
                  <a:pt x="2368" y="1134"/>
                  <a:pt x="2357" y="1134"/>
                  <a:pt x="2347" y="1139"/>
                </a:cubicBezTo>
                <a:cubicBezTo>
                  <a:pt x="2347" y="1144"/>
                  <a:pt x="2347" y="1150"/>
                  <a:pt x="2342" y="1155"/>
                </a:cubicBezTo>
                <a:cubicBezTo>
                  <a:pt x="2336" y="1171"/>
                  <a:pt x="2326" y="1176"/>
                  <a:pt x="2320" y="1186"/>
                </a:cubicBezTo>
                <a:cubicBezTo>
                  <a:pt x="2315" y="1192"/>
                  <a:pt x="2310" y="1192"/>
                  <a:pt x="2310" y="1197"/>
                </a:cubicBezTo>
                <a:cubicBezTo>
                  <a:pt x="2305" y="1208"/>
                  <a:pt x="2305" y="1213"/>
                  <a:pt x="2294" y="1223"/>
                </a:cubicBezTo>
                <a:cubicBezTo>
                  <a:pt x="2273" y="1239"/>
                  <a:pt x="2257" y="1239"/>
                  <a:pt x="2236" y="1239"/>
                </a:cubicBezTo>
                <a:cubicBezTo>
                  <a:pt x="2194" y="1239"/>
                  <a:pt x="2194" y="1239"/>
                  <a:pt x="2194" y="1239"/>
                </a:cubicBezTo>
                <a:cubicBezTo>
                  <a:pt x="2183" y="1239"/>
                  <a:pt x="2178" y="1245"/>
                  <a:pt x="2167" y="1245"/>
                </a:cubicBezTo>
                <a:cubicBezTo>
                  <a:pt x="2152" y="1245"/>
                  <a:pt x="2146" y="1239"/>
                  <a:pt x="2136" y="1245"/>
                </a:cubicBezTo>
                <a:cubicBezTo>
                  <a:pt x="2131" y="1250"/>
                  <a:pt x="2131" y="1255"/>
                  <a:pt x="2131" y="1255"/>
                </a:cubicBezTo>
                <a:cubicBezTo>
                  <a:pt x="2120" y="1271"/>
                  <a:pt x="2109" y="1282"/>
                  <a:pt x="2109" y="1303"/>
                </a:cubicBezTo>
                <a:cubicBezTo>
                  <a:pt x="2109" y="1308"/>
                  <a:pt x="2115" y="1308"/>
                  <a:pt x="2120" y="1308"/>
                </a:cubicBezTo>
                <a:cubicBezTo>
                  <a:pt x="2125" y="1318"/>
                  <a:pt x="2131" y="1324"/>
                  <a:pt x="2136" y="1329"/>
                </a:cubicBezTo>
                <a:cubicBezTo>
                  <a:pt x="2146" y="1339"/>
                  <a:pt x="2152" y="1345"/>
                  <a:pt x="2162" y="1355"/>
                </a:cubicBezTo>
                <a:cubicBezTo>
                  <a:pt x="2162" y="1361"/>
                  <a:pt x="2167" y="1366"/>
                  <a:pt x="2173" y="1371"/>
                </a:cubicBezTo>
                <a:cubicBezTo>
                  <a:pt x="2183" y="1376"/>
                  <a:pt x="2183" y="1387"/>
                  <a:pt x="2194" y="1392"/>
                </a:cubicBezTo>
                <a:cubicBezTo>
                  <a:pt x="2199" y="1397"/>
                  <a:pt x="2204" y="1397"/>
                  <a:pt x="2210" y="1403"/>
                </a:cubicBezTo>
                <a:cubicBezTo>
                  <a:pt x="2220" y="1408"/>
                  <a:pt x="2225" y="1419"/>
                  <a:pt x="2231" y="1429"/>
                </a:cubicBezTo>
                <a:cubicBezTo>
                  <a:pt x="2241" y="1440"/>
                  <a:pt x="2247" y="1450"/>
                  <a:pt x="2262" y="1456"/>
                </a:cubicBezTo>
                <a:cubicBezTo>
                  <a:pt x="2284" y="1471"/>
                  <a:pt x="2299" y="1482"/>
                  <a:pt x="2299" y="1508"/>
                </a:cubicBezTo>
                <a:cubicBezTo>
                  <a:pt x="2299" y="1514"/>
                  <a:pt x="2299" y="1519"/>
                  <a:pt x="2294" y="1524"/>
                </a:cubicBezTo>
                <a:lnTo>
                  <a:pt x="2294" y="1524"/>
                </a:lnTo>
                <a:cubicBezTo>
                  <a:pt x="2284" y="1529"/>
                  <a:pt x="2278" y="1529"/>
                  <a:pt x="2273" y="1535"/>
                </a:cubicBezTo>
                <a:cubicBezTo>
                  <a:pt x="2262" y="1540"/>
                  <a:pt x="2257" y="1540"/>
                  <a:pt x="2252" y="1545"/>
                </a:cubicBezTo>
                <a:cubicBezTo>
                  <a:pt x="2241" y="1551"/>
                  <a:pt x="2231" y="1551"/>
                  <a:pt x="2231" y="1561"/>
                </a:cubicBezTo>
                <a:cubicBezTo>
                  <a:pt x="2231" y="1566"/>
                  <a:pt x="2236" y="1566"/>
                  <a:pt x="2241" y="1571"/>
                </a:cubicBezTo>
                <a:cubicBezTo>
                  <a:pt x="2241" y="1577"/>
                  <a:pt x="2241" y="1582"/>
                  <a:pt x="2241" y="1582"/>
                </a:cubicBezTo>
                <a:cubicBezTo>
                  <a:pt x="2241" y="1598"/>
                  <a:pt x="2241" y="1603"/>
                  <a:pt x="2236" y="1614"/>
                </a:cubicBezTo>
                <a:cubicBezTo>
                  <a:pt x="2225" y="1614"/>
                  <a:pt x="2225" y="1608"/>
                  <a:pt x="2215" y="1608"/>
                </a:cubicBezTo>
                <a:cubicBezTo>
                  <a:pt x="2210" y="1608"/>
                  <a:pt x="2210" y="1614"/>
                  <a:pt x="2204" y="1614"/>
                </a:cubicBezTo>
                <a:cubicBezTo>
                  <a:pt x="2183" y="1619"/>
                  <a:pt x="2167" y="1624"/>
                  <a:pt x="2146" y="1630"/>
                </a:cubicBezTo>
                <a:cubicBezTo>
                  <a:pt x="2141" y="1635"/>
                  <a:pt x="2136" y="1635"/>
                  <a:pt x="2131" y="1635"/>
                </a:cubicBezTo>
                <a:cubicBezTo>
                  <a:pt x="2125" y="1635"/>
                  <a:pt x="2125" y="1630"/>
                  <a:pt x="2120" y="1624"/>
                </a:cubicBezTo>
                <a:cubicBezTo>
                  <a:pt x="2115" y="1614"/>
                  <a:pt x="2109" y="1614"/>
                  <a:pt x="2109" y="1608"/>
                </a:cubicBezTo>
                <a:cubicBezTo>
                  <a:pt x="2104" y="1598"/>
                  <a:pt x="2104" y="1587"/>
                  <a:pt x="2094" y="1577"/>
                </a:cubicBezTo>
                <a:cubicBezTo>
                  <a:pt x="2083" y="1571"/>
                  <a:pt x="2078" y="1566"/>
                  <a:pt x="2078" y="1556"/>
                </a:cubicBezTo>
                <a:cubicBezTo>
                  <a:pt x="2073" y="1540"/>
                  <a:pt x="2067" y="1524"/>
                  <a:pt x="2057" y="1524"/>
                </a:cubicBezTo>
                <a:cubicBezTo>
                  <a:pt x="2041" y="1524"/>
                  <a:pt x="2030" y="1524"/>
                  <a:pt x="2014" y="1524"/>
                </a:cubicBezTo>
                <a:cubicBezTo>
                  <a:pt x="2014" y="1535"/>
                  <a:pt x="2009" y="1540"/>
                  <a:pt x="2009" y="1551"/>
                </a:cubicBezTo>
                <a:cubicBezTo>
                  <a:pt x="2004" y="1551"/>
                  <a:pt x="2004" y="1556"/>
                  <a:pt x="1999" y="1561"/>
                </a:cubicBezTo>
                <a:cubicBezTo>
                  <a:pt x="1993" y="1566"/>
                  <a:pt x="1993" y="1566"/>
                  <a:pt x="1983" y="1571"/>
                </a:cubicBezTo>
                <a:cubicBezTo>
                  <a:pt x="1978" y="1571"/>
                  <a:pt x="1972" y="1571"/>
                  <a:pt x="1972" y="1582"/>
                </a:cubicBezTo>
                <a:cubicBezTo>
                  <a:pt x="1972" y="1582"/>
                  <a:pt x="1972" y="1587"/>
                  <a:pt x="1972" y="1593"/>
                </a:cubicBezTo>
                <a:cubicBezTo>
                  <a:pt x="1972" y="1603"/>
                  <a:pt x="1972" y="1608"/>
                  <a:pt x="1978" y="1619"/>
                </a:cubicBezTo>
                <a:cubicBezTo>
                  <a:pt x="1983" y="1635"/>
                  <a:pt x="1993" y="1645"/>
                  <a:pt x="1993" y="1661"/>
                </a:cubicBezTo>
                <a:cubicBezTo>
                  <a:pt x="1993" y="1677"/>
                  <a:pt x="1988" y="1682"/>
                  <a:pt x="1978" y="1693"/>
                </a:cubicBezTo>
                <a:cubicBezTo>
                  <a:pt x="1962" y="1708"/>
                  <a:pt x="1951" y="1713"/>
                  <a:pt x="1941" y="1729"/>
                </a:cubicBezTo>
                <a:cubicBezTo>
                  <a:pt x="1935" y="1739"/>
                  <a:pt x="1930" y="1739"/>
                  <a:pt x="1930" y="1750"/>
                </a:cubicBezTo>
                <a:cubicBezTo>
                  <a:pt x="1930" y="1761"/>
                  <a:pt x="1935" y="1766"/>
                  <a:pt x="1935" y="1776"/>
                </a:cubicBezTo>
                <a:cubicBezTo>
                  <a:pt x="1935" y="1782"/>
                  <a:pt x="1930" y="1782"/>
                  <a:pt x="1925" y="1782"/>
                </a:cubicBezTo>
                <a:cubicBezTo>
                  <a:pt x="1899" y="1776"/>
                  <a:pt x="1899" y="1776"/>
                  <a:pt x="1899" y="1776"/>
                </a:cubicBezTo>
                <a:cubicBezTo>
                  <a:pt x="1872" y="1787"/>
                  <a:pt x="1862" y="1792"/>
                  <a:pt x="1835" y="1797"/>
                </a:cubicBezTo>
                <a:cubicBezTo>
                  <a:pt x="1819" y="1803"/>
                  <a:pt x="1814" y="1797"/>
                  <a:pt x="1803" y="1797"/>
                </a:cubicBezTo>
                <a:cubicBezTo>
                  <a:pt x="1803" y="1813"/>
                  <a:pt x="1803" y="1824"/>
                  <a:pt x="1798" y="1840"/>
                </a:cubicBezTo>
                <a:cubicBezTo>
                  <a:pt x="1793" y="1845"/>
                  <a:pt x="1793" y="1850"/>
                  <a:pt x="1788" y="1855"/>
                </a:cubicBezTo>
                <a:cubicBezTo>
                  <a:pt x="1788" y="1861"/>
                  <a:pt x="1788" y="1866"/>
                  <a:pt x="1782" y="1876"/>
                </a:cubicBezTo>
                <a:cubicBezTo>
                  <a:pt x="1777" y="1882"/>
                  <a:pt x="1772" y="1887"/>
                  <a:pt x="1761" y="1892"/>
                </a:cubicBezTo>
                <a:cubicBezTo>
                  <a:pt x="1751" y="1898"/>
                  <a:pt x="1745" y="1903"/>
                  <a:pt x="1735" y="1903"/>
                </a:cubicBezTo>
                <a:cubicBezTo>
                  <a:pt x="1730" y="1903"/>
                  <a:pt x="1730" y="1898"/>
                  <a:pt x="1724" y="1898"/>
                </a:cubicBezTo>
                <a:cubicBezTo>
                  <a:pt x="1719" y="1892"/>
                  <a:pt x="1714" y="1892"/>
                  <a:pt x="1709" y="1892"/>
                </a:cubicBezTo>
                <a:cubicBezTo>
                  <a:pt x="1698" y="1892"/>
                  <a:pt x="1693" y="1903"/>
                  <a:pt x="1688" y="1903"/>
                </a:cubicBezTo>
                <a:cubicBezTo>
                  <a:pt x="1677" y="1908"/>
                  <a:pt x="1677" y="1908"/>
                  <a:pt x="1666" y="1913"/>
                </a:cubicBezTo>
                <a:cubicBezTo>
                  <a:pt x="1656" y="1924"/>
                  <a:pt x="1645" y="1929"/>
                  <a:pt x="1635" y="1940"/>
                </a:cubicBezTo>
                <a:cubicBezTo>
                  <a:pt x="1629" y="1940"/>
                  <a:pt x="1624" y="1945"/>
                  <a:pt x="1619" y="1950"/>
                </a:cubicBezTo>
                <a:cubicBezTo>
                  <a:pt x="1614" y="1950"/>
                  <a:pt x="1614" y="1956"/>
                  <a:pt x="1603" y="1961"/>
                </a:cubicBezTo>
                <a:cubicBezTo>
                  <a:pt x="1603" y="1961"/>
                  <a:pt x="1598" y="1961"/>
                  <a:pt x="1598" y="1966"/>
                </a:cubicBezTo>
                <a:cubicBezTo>
                  <a:pt x="1582" y="1966"/>
                  <a:pt x="1577" y="1971"/>
                  <a:pt x="1561" y="1982"/>
                </a:cubicBezTo>
                <a:cubicBezTo>
                  <a:pt x="1550" y="1987"/>
                  <a:pt x="1545" y="1993"/>
                  <a:pt x="1534" y="2003"/>
                </a:cubicBezTo>
                <a:cubicBezTo>
                  <a:pt x="1529" y="2008"/>
                  <a:pt x="1529" y="2014"/>
                  <a:pt x="1524" y="2019"/>
                </a:cubicBezTo>
                <a:cubicBezTo>
                  <a:pt x="1513" y="2024"/>
                  <a:pt x="1508" y="2029"/>
                  <a:pt x="1492" y="2035"/>
                </a:cubicBezTo>
                <a:cubicBezTo>
                  <a:pt x="1487" y="2040"/>
                  <a:pt x="1482" y="2040"/>
                  <a:pt x="1471" y="2045"/>
                </a:cubicBezTo>
                <a:cubicBezTo>
                  <a:pt x="1466" y="2045"/>
                  <a:pt x="1461" y="2050"/>
                  <a:pt x="1450" y="2056"/>
                </a:cubicBezTo>
                <a:cubicBezTo>
                  <a:pt x="1440" y="2056"/>
                  <a:pt x="1434" y="2061"/>
                  <a:pt x="1429" y="2066"/>
                </a:cubicBezTo>
                <a:lnTo>
                  <a:pt x="1429" y="2066"/>
                </a:lnTo>
                <a:cubicBezTo>
                  <a:pt x="1418" y="2050"/>
                  <a:pt x="1397" y="2056"/>
                  <a:pt x="1382" y="2045"/>
                </a:cubicBezTo>
                <a:cubicBezTo>
                  <a:pt x="1376" y="2040"/>
                  <a:pt x="1382" y="2029"/>
                  <a:pt x="1371" y="2024"/>
                </a:cubicBezTo>
                <a:cubicBezTo>
                  <a:pt x="1366" y="2019"/>
                  <a:pt x="1355" y="2024"/>
                  <a:pt x="1345" y="2019"/>
                </a:cubicBezTo>
                <a:cubicBezTo>
                  <a:pt x="1323" y="2019"/>
                  <a:pt x="1308" y="2008"/>
                  <a:pt x="1287" y="2003"/>
                </a:cubicBezTo>
                <a:cubicBezTo>
                  <a:pt x="1271" y="2003"/>
                  <a:pt x="1244" y="2003"/>
                  <a:pt x="1244" y="1987"/>
                </a:cubicBezTo>
                <a:cubicBezTo>
                  <a:pt x="1244" y="1971"/>
                  <a:pt x="1255" y="1961"/>
                  <a:pt x="1271" y="1961"/>
                </a:cubicBezTo>
                <a:cubicBezTo>
                  <a:pt x="1281" y="1961"/>
                  <a:pt x="1276" y="1971"/>
                  <a:pt x="1276" y="1982"/>
                </a:cubicBezTo>
                <a:cubicBezTo>
                  <a:pt x="1302" y="1971"/>
                  <a:pt x="1313" y="1966"/>
                  <a:pt x="1339" y="1966"/>
                </a:cubicBezTo>
                <a:cubicBezTo>
                  <a:pt x="1339" y="1945"/>
                  <a:pt x="1339" y="1929"/>
                  <a:pt x="1329" y="1913"/>
                </a:cubicBezTo>
                <a:cubicBezTo>
                  <a:pt x="1318" y="1903"/>
                  <a:pt x="1308" y="1908"/>
                  <a:pt x="1302" y="1903"/>
                </a:cubicBezTo>
                <a:cubicBezTo>
                  <a:pt x="1292" y="1898"/>
                  <a:pt x="1297" y="1887"/>
                  <a:pt x="1297" y="1876"/>
                </a:cubicBezTo>
                <a:cubicBezTo>
                  <a:pt x="1292" y="1876"/>
                  <a:pt x="1292" y="1876"/>
                  <a:pt x="1287" y="1876"/>
                </a:cubicBezTo>
                <a:cubicBezTo>
                  <a:pt x="1271" y="1876"/>
                  <a:pt x="1260" y="1882"/>
                  <a:pt x="1250" y="1876"/>
                </a:cubicBezTo>
                <a:cubicBezTo>
                  <a:pt x="1239" y="1871"/>
                  <a:pt x="1239" y="1861"/>
                  <a:pt x="1234" y="1861"/>
                </a:cubicBezTo>
                <a:cubicBezTo>
                  <a:pt x="1207" y="1861"/>
                  <a:pt x="1197" y="1882"/>
                  <a:pt x="1171" y="1887"/>
                </a:cubicBezTo>
                <a:cubicBezTo>
                  <a:pt x="1139" y="1898"/>
                  <a:pt x="1123" y="1903"/>
                  <a:pt x="1091" y="1903"/>
                </a:cubicBezTo>
                <a:cubicBezTo>
                  <a:pt x="1086" y="1903"/>
                  <a:pt x="1081" y="1898"/>
                  <a:pt x="1076" y="1898"/>
                </a:cubicBezTo>
                <a:cubicBezTo>
                  <a:pt x="1070" y="1898"/>
                  <a:pt x="1070" y="1903"/>
                  <a:pt x="1060" y="1908"/>
                </a:cubicBezTo>
                <a:cubicBezTo>
                  <a:pt x="1044" y="1919"/>
                  <a:pt x="1028" y="1913"/>
                  <a:pt x="1012" y="1919"/>
                </a:cubicBezTo>
                <a:cubicBezTo>
                  <a:pt x="997" y="1929"/>
                  <a:pt x="991" y="1945"/>
                  <a:pt x="970" y="1945"/>
                </a:cubicBezTo>
                <a:cubicBezTo>
                  <a:pt x="960" y="1945"/>
                  <a:pt x="954" y="1945"/>
                  <a:pt x="944" y="1945"/>
                </a:cubicBezTo>
                <a:cubicBezTo>
                  <a:pt x="912" y="1945"/>
                  <a:pt x="901" y="1935"/>
                  <a:pt x="870" y="1935"/>
                </a:cubicBezTo>
                <a:cubicBezTo>
                  <a:pt x="865" y="1935"/>
                  <a:pt x="859" y="1935"/>
                  <a:pt x="854" y="1935"/>
                </a:cubicBezTo>
                <a:close/>
              </a:path>
            </a:pathLst>
          </a:custGeom>
          <a:solidFill>
            <a:srgbClr val="9E9E9E"/>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19" name="Google Shape;719;p38"/>
          <p:cNvSpPr/>
          <p:nvPr/>
        </p:nvSpPr>
        <p:spPr>
          <a:xfrm>
            <a:off x="6507965" y="1956336"/>
            <a:ext cx="1024948" cy="1055160"/>
          </a:xfrm>
          <a:custGeom>
            <a:rect b="b" l="l" r="r" t="t"/>
            <a:pathLst>
              <a:path extrusionOk="0" h="2162" w="2099">
                <a:moveTo>
                  <a:pt x="1998" y="95"/>
                </a:moveTo>
                <a:lnTo>
                  <a:pt x="1998" y="95"/>
                </a:lnTo>
                <a:cubicBezTo>
                  <a:pt x="1982" y="100"/>
                  <a:pt x="1982" y="121"/>
                  <a:pt x="1977" y="137"/>
                </a:cubicBezTo>
                <a:cubicBezTo>
                  <a:pt x="1966" y="164"/>
                  <a:pt x="1950" y="179"/>
                  <a:pt x="1950" y="211"/>
                </a:cubicBezTo>
                <a:cubicBezTo>
                  <a:pt x="1950" y="258"/>
                  <a:pt x="1982" y="285"/>
                  <a:pt x="2019" y="311"/>
                </a:cubicBezTo>
                <a:cubicBezTo>
                  <a:pt x="2029" y="301"/>
                  <a:pt x="2035" y="290"/>
                  <a:pt x="2040" y="280"/>
                </a:cubicBezTo>
                <a:cubicBezTo>
                  <a:pt x="2040" y="274"/>
                  <a:pt x="2040" y="274"/>
                  <a:pt x="2035" y="274"/>
                </a:cubicBezTo>
                <a:cubicBezTo>
                  <a:pt x="2029" y="274"/>
                  <a:pt x="2024" y="285"/>
                  <a:pt x="2014" y="285"/>
                </a:cubicBezTo>
                <a:cubicBezTo>
                  <a:pt x="1977" y="285"/>
                  <a:pt x="1956" y="237"/>
                  <a:pt x="1956" y="200"/>
                </a:cubicBezTo>
                <a:cubicBezTo>
                  <a:pt x="1956" y="185"/>
                  <a:pt x="1966" y="174"/>
                  <a:pt x="1977" y="164"/>
                </a:cubicBezTo>
                <a:cubicBezTo>
                  <a:pt x="1992" y="164"/>
                  <a:pt x="1992" y="164"/>
                  <a:pt x="1992" y="164"/>
                </a:cubicBezTo>
                <a:cubicBezTo>
                  <a:pt x="1987" y="153"/>
                  <a:pt x="1987" y="148"/>
                  <a:pt x="1987" y="137"/>
                </a:cubicBezTo>
                <a:cubicBezTo>
                  <a:pt x="1987" y="121"/>
                  <a:pt x="1992" y="111"/>
                  <a:pt x="1998" y="95"/>
                </a:cubicBezTo>
                <a:close/>
                <a:moveTo>
                  <a:pt x="1839" y="5"/>
                </a:moveTo>
                <a:lnTo>
                  <a:pt x="1839" y="5"/>
                </a:lnTo>
                <a:cubicBezTo>
                  <a:pt x="1834" y="5"/>
                  <a:pt x="1829" y="0"/>
                  <a:pt x="1824" y="0"/>
                </a:cubicBezTo>
                <a:cubicBezTo>
                  <a:pt x="1818" y="0"/>
                  <a:pt x="1818" y="5"/>
                  <a:pt x="1813" y="11"/>
                </a:cubicBezTo>
                <a:cubicBezTo>
                  <a:pt x="1824" y="11"/>
                  <a:pt x="1834" y="11"/>
                  <a:pt x="1845" y="21"/>
                </a:cubicBezTo>
                <a:cubicBezTo>
                  <a:pt x="1855" y="26"/>
                  <a:pt x="1855" y="42"/>
                  <a:pt x="1871" y="42"/>
                </a:cubicBezTo>
                <a:cubicBezTo>
                  <a:pt x="1892" y="42"/>
                  <a:pt x="1903" y="32"/>
                  <a:pt x="1919" y="32"/>
                </a:cubicBezTo>
                <a:cubicBezTo>
                  <a:pt x="1929" y="32"/>
                  <a:pt x="1934" y="42"/>
                  <a:pt x="1940" y="42"/>
                </a:cubicBezTo>
                <a:cubicBezTo>
                  <a:pt x="1956" y="42"/>
                  <a:pt x="1961" y="32"/>
                  <a:pt x="1971" y="32"/>
                </a:cubicBezTo>
                <a:cubicBezTo>
                  <a:pt x="1977" y="48"/>
                  <a:pt x="1971" y="58"/>
                  <a:pt x="1977" y="74"/>
                </a:cubicBezTo>
                <a:cubicBezTo>
                  <a:pt x="1977" y="74"/>
                  <a:pt x="1977" y="79"/>
                  <a:pt x="1982" y="79"/>
                </a:cubicBezTo>
                <a:cubicBezTo>
                  <a:pt x="1998" y="79"/>
                  <a:pt x="2003" y="69"/>
                  <a:pt x="2019" y="69"/>
                </a:cubicBezTo>
                <a:cubicBezTo>
                  <a:pt x="2019" y="53"/>
                  <a:pt x="2045" y="53"/>
                  <a:pt x="2045" y="37"/>
                </a:cubicBezTo>
                <a:cubicBezTo>
                  <a:pt x="2045" y="21"/>
                  <a:pt x="2035" y="5"/>
                  <a:pt x="2024" y="5"/>
                </a:cubicBezTo>
                <a:cubicBezTo>
                  <a:pt x="1992" y="5"/>
                  <a:pt x="1977" y="21"/>
                  <a:pt x="1945" y="21"/>
                </a:cubicBezTo>
                <a:cubicBezTo>
                  <a:pt x="1924" y="21"/>
                  <a:pt x="1908" y="21"/>
                  <a:pt x="1887" y="21"/>
                </a:cubicBezTo>
                <a:cubicBezTo>
                  <a:pt x="1871" y="21"/>
                  <a:pt x="1855" y="11"/>
                  <a:pt x="1839" y="5"/>
                </a:cubicBezTo>
                <a:close/>
                <a:moveTo>
                  <a:pt x="1766" y="243"/>
                </a:moveTo>
                <a:lnTo>
                  <a:pt x="1766" y="243"/>
                </a:lnTo>
                <a:cubicBezTo>
                  <a:pt x="1745" y="243"/>
                  <a:pt x="1750" y="211"/>
                  <a:pt x="1734" y="206"/>
                </a:cubicBezTo>
                <a:cubicBezTo>
                  <a:pt x="1734" y="206"/>
                  <a:pt x="1734" y="206"/>
                  <a:pt x="1734" y="211"/>
                </a:cubicBezTo>
                <a:cubicBezTo>
                  <a:pt x="1734" y="232"/>
                  <a:pt x="1739" y="243"/>
                  <a:pt x="1755" y="253"/>
                </a:cubicBezTo>
                <a:cubicBezTo>
                  <a:pt x="1776" y="253"/>
                  <a:pt x="1776" y="253"/>
                  <a:pt x="1776" y="253"/>
                </a:cubicBezTo>
                <a:cubicBezTo>
                  <a:pt x="1776" y="248"/>
                  <a:pt x="1776" y="248"/>
                  <a:pt x="1776" y="243"/>
                </a:cubicBezTo>
                <a:cubicBezTo>
                  <a:pt x="1771" y="243"/>
                  <a:pt x="1771" y="243"/>
                  <a:pt x="1766" y="243"/>
                </a:cubicBezTo>
                <a:close/>
                <a:moveTo>
                  <a:pt x="1592" y="179"/>
                </a:moveTo>
                <a:lnTo>
                  <a:pt x="1592" y="179"/>
                </a:lnTo>
                <a:cubicBezTo>
                  <a:pt x="1576" y="190"/>
                  <a:pt x="1565" y="195"/>
                  <a:pt x="1560" y="211"/>
                </a:cubicBezTo>
                <a:cubicBezTo>
                  <a:pt x="1555" y="216"/>
                  <a:pt x="1544" y="216"/>
                  <a:pt x="1544" y="227"/>
                </a:cubicBezTo>
                <a:cubicBezTo>
                  <a:pt x="1544" y="232"/>
                  <a:pt x="1549" y="232"/>
                  <a:pt x="1549" y="237"/>
                </a:cubicBezTo>
                <a:cubicBezTo>
                  <a:pt x="1560" y="232"/>
                  <a:pt x="1555" y="216"/>
                  <a:pt x="1565" y="211"/>
                </a:cubicBezTo>
                <a:cubicBezTo>
                  <a:pt x="1576" y="200"/>
                  <a:pt x="1592" y="195"/>
                  <a:pt x="1592" y="179"/>
                </a:cubicBezTo>
                <a:close/>
                <a:moveTo>
                  <a:pt x="1697" y="232"/>
                </a:moveTo>
                <a:lnTo>
                  <a:pt x="1697" y="232"/>
                </a:lnTo>
                <a:cubicBezTo>
                  <a:pt x="1692" y="243"/>
                  <a:pt x="1692" y="248"/>
                  <a:pt x="1681" y="248"/>
                </a:cubicBezTo>
                <a:cubicBezTo>
                  <a:pt x="1676" y="248"/>
                  <a:pt x="1671" y="243"/>
                  <a:pt x="1665" y="243"/>
                </a:cubicBezTo>
                <a:cubicBezTo>
                  <a:pt x="1660" y="248"/>
                  <a:pt x="1665" y="253"/>
                  <a:pt x="1660" y="258"/>
                </a:cubicBezTo>
                <a:cubicBezTo>
                  <a:pt x="1665" y="258"/>
                  <a:pt x="1671" y="258"/>
                  <a:pt x="1671" y="258"/>
                </a:cubicBezTo>
                <a:cubicBezTo>
                  <a:pt x="1681" y="258"/>
                  <a:pt x="1681" y="264"/>
                  <a:pt x="1686" y="264"/>
                </a:cubicBezTo>
                <a:cubicBezTo>
                  <a:pt x="1697" y="264"/>
                  <a:pt x="1702" y="258"/>
                  <a:pt x="1713" y="264"/>
                </a:cubicBezTo>
                <a:cubicBezTo>
                  <a:pt x="1708" y="253"/>
                  <a:pt x="1702" y="243"/>
                  <a:pt x="1697" y="232"/>
                </a:cubicBezTo>
                <a:close/>
                <a:moveTo>
                  <a:pt x="1565" y="148"/>
                </a:moveTo>
                <a:lnTo>
                  <a:pt x="1565" y="148"/>
                </a:lnTo>
                <a:cubicBezTo>
                  <a:pt x="1560" y="148"/>
                  <a:pt x="1549" y="153"/>
                  <a:pt x="1544" y="153"/>
                </a:cubicBezTo>
                <a:cubicBezTo>
                  <a:pt x="1539" y="153"/>
                  <a:pt x="1534" y="148"/>
                  <a:pt x="1528" y="148"/>
                </a:cubicBezTo>
                <a:cubicBezTo>
                  <a:pt x="1518" y="148"/>
                  <a:pt x="1512" y="153"/>
                  <a:pt x="1507" y="158"/>
                </a:cubicBezTo>
                <a:cubicBezTo>
                  <a:pt x="1523" y="169"/>
                  <a:pt x="1539" y="164"/>
                  <a:pt x="1560" y="164"/>
                </a:cubicBezTo>
                <a:cubicBezTo>
                  <a:pt x="1570" y="164"/>
                  <a:pt x="1576" y="158"/>
                  <a:pt x="1581" y="158"/>
                </a:cubicBezTo>
                <a:cubicBezTo>
                  <a:pt x="1581" y="148"/>
                  <a:pt x="1576" y="148"/>
                  <a:pt x="1570" y="148"/>
                </a:cubicBezTo>
                <a:cubicBezTo>
                  <a:pt x="1565" y="148"/>
                  <a:pt x="1570" y="148"/>
                  <a:pt x="1565" y="148"/>
                </a:cubicBezTo>
                <a:close/>
                <a:moveTo>
                  <a:pt x="1655" y="95"/>
                </a:moveTo>
                <a:lnTo>
                  <a:pt x="1655" y="95"/>
                </a:lnTo>
                <a:cubicBezTo>
                  <a:pt x="1650" y="95"/>
                  <a:pt x="1650" y="90"/>
                  <a:pt x="1644" y="90"/>
                </a:cubicBezTo>
                <a:cubicBezTo>
                  <a:pt x="1639" y="90"/>
                  <a:pt x="1639" y="100"/>
                  <a:pt x="1639" y="111"/>
                </a:cubicBezTo>
                <a:cubicBezTo>
                  <a:pt x="1639" y="116"/>
                  <a:pt x="1639" y="116"/>
                  <a:pt x="1639" y="121"/>
                </a:cubicBezTo>
                <a:cubicBezTo>
                  <a:pt x="1639" y="137"/>
                  <a:pt x="1618" y="137"/>
                  <a:pt x="1618" y="153"/>
                </a:cubicBezTo>
                <a:cubicBezTo>
                  <a:pt x="1618" y="195"/>
                  <a:pt x="1623" y="169"/>
                  <a:pt x="1634" y="153"/>
                </a:cubicBezTo>
                <a:cubicBezTo>
                  <a:pt x="1639" y="143"/>
                  <a:pt x="1650" y="148"/>
                  <a:pt x="1660" y="137"/>
                </a:cubicBezTo>
                <a:cubicBezTo>
                  <a:pt x="1676" y="121"/>
                  <a:pt x="1681" y="106"/>
                  <a:pt x="1697" y="106"/>
                </a:cubicBezTo>
                <a:cubicBezTo>
                  <a:pt x="1708" y="106"/>
                  <a:pt x="1708" y="111"/>
                  <a:pt x="1718" y="111"/>
                </a:cubicBezTo>
                <a:cubicBezTo>
                  <a:pt x="1739" y="111"/>
                  <a:pt x="1745" y="95"/>
                  <a:pt x="1766" y="90"/>
                </a:cubicBezTo>
                <a:cubicBezTo>
                  <a:pt x="1755" y="84"/>
                  <a:pt x="1745" y="84"/>
                  <a:pt x="1729" y="79"/>
                </a:cubicBezTo>
                <a:cubicBezTo>
                  <a:pt x="1739" y="74"/>
                  <a:pt x="1745" y="69"/>
                  <a:pt x="1745" y="58"/>
                </a:cubicBezTo>
                <a:cubicBezTo>
                  <a:pt x="1718" y="48"/>
                  <a:pt x="1702" y="74"/>
                  <a:pt x="1676" y="79"/>
                </a:cubicBezTo>
                <a:cubicBezTo>
                  <a:pt x="1665" y="84"/>
                  <a:pt x="1660" y="95"/>
                  <a:pt x="1655" y="95"/>
                </a:cubicBezTo>
                <a:close/>
                <a:moveTo>
                  <a:pt x="1570" y="48"/>
                </a:moveTo>
                <a:lnTo>
                  <a:pt x="1570" y="48"/>
                </a:lnTo>
                <a:cubicBezTo>
                  <a:pt x="1592" y="53"/>
                  <a:pt x="1607" y="58"/>
                  <a:pt x="1628" y="58"/>
                </a:cubicBezTo>
                <a:cubicBezTo>
                  <a:pt x="1639" y="58"/>
                  <a:pt x="1644" y="53"/>
                  <a:pt x="1655" y="58"/>
                </a:cubicBezTo>
                <a:cubicBezTo>
                  <a:pt x="1634" y="74"/>
                  <a:pt x="1618" y="74"/>
                  <a:pt x="1602" y="90"/>
                </a:cubicBezTo>
                <a:cubicBezTo>
                  <a:pt x="1597" y="90"/>
                  <a:pt x="1597" y="84"/>
                  <a:pt x="1597" y="84"/>
                </a:cubicBezTo>
                <a:cubicBezTo>
                  <a:pt x="1592" y="69"/>
                  <a:pt x="1581" y="63"/>
                  <a:pt x="1570" y="48"/>
                </a:cubicBezTo>
                <a:close/>
                <a:moveTo>
                  <a:pt x="1460" y="243"/>
                </a:moveTo>
                <a:lnTo>
                  <a:pt x="1460" y="243"/>
                </a:lnTo>
                <a:cubicBezTo>
                  <a:pt x="1465" y="248"/>
                  <a:pt x="1465" y="253"/>
                  <a:pt x="1465" y="258"/>
                </a:cubicBezTo>
                <a:cubicBezTo>
                  <a:pt x="1481" y="253"/>
                  <a:pt x="1491" y="248"/>
                  <a:pt x="1502" y="237"/>
                </a:cubicBezTo>
                <a:cubicBezTo>
                  <a:pt x="1486" y="227"/>
                  <a:pt x="1475" y="237"/>
                  <a:pt x="1460" y="243"/>
                </a:cubicBezTo>
                <a:close/>
                <a:moveTo>
                  <a:pt x="1423" y="422"/>
                </a:moveTo>
                <a:lnTo>
                  <a:pt x="1423" y="422"/>
                </a:lnTo>
                <a:cubicBezTo>
                  <a:pt x="1417" y="422"/>
                  <a:pt x="1417" y="422"/>
                  <a:pt x="1417" y="422"/>
                </a:cubicBezTo>
                <a:cubicBezTo>
                  <a:pt x="1423" y="422"/>
                  <a:pt x="1423" y="427"/>
                  <a:pt x="1423" y="427"/>
                </a:cubicBezTo>
                <a:cubicBezTo>
                  <a:pt x="1428" y="427"/>
                  <a:pt x="1433" y="427"/>
                  <a:pt x="1439" y="427"/>
                </a:cubicBezTo>
                <a:cubicBezTo>
                  <a:pt x="1449" y="427"/>
                  <a:pt x="1449" y="443"/>
                  <a:pt x="1465" y="443"/>
                </a:cubicBezTo>
                <a:cubicBezTo>
                  <a:pt x="1475" y="438"/>
                  <a:pt x="1481" y="422"/>
                  <a:pt x="1497" y="422"/>
                </a:cubicBezTo>
                <a:cubicBezTo>
                  <a:pt x="1497" y="417"/>
                  <a:pt x="1497" y="417"/>
                  <a:pt x="1497" y="411"/>
                </a:cubicBezTo>
                <a:cubicBezTo>
                  <a:pt x="1497" y="406"/>
                  <a:pt x="1486" y="411"/>
                  <a:pt x="1475" y="406"/>
                </a:cubicBezTo>
                <a:cubicBezTo>
                  <a:pt x="1454" y="401"/>
                  <a:pt x="1444" y="411"/>
                  <a:pt x="1423" y="422"/>
                </a:cubicBezTo>
                <a:close/>
                <a:moveTo>
                  <a:pt x="1381" y="406"/>
                </a:moveTo>
                <a:lnTo>
                  <a:pt x="1381" y="406"/>
                </a:lnTo>
                <a:cubicBezTo>
                  <a:pt x="1386" y="406"/>
                  <a:pt x="1386" y="406"/>
                  <a:pt x="1386" y="406"/>
                </a:cubicBezTo>
                <a:cubicBezTo>
                  <a:pt x="1402" y="406"/>
                  <a:pt x="1402" y="390"/>
                  <a:pt x="1417" y="385"/>
                </a:cubicBezTo>
                <a:cubicBezTo>
                  <a:pt x="1407" y="375"/>
                  <a:pt x="1391" y="390"/>
                  <a:pt x="1381" y="406"/>
                </a:cubicBezTo>
                <a:close/>
                <a:moveTo>
                  <a:pt x="0" y="1635"/>
                </a:moveTo>
                <a:lnTo>
                  <a:pt x="0" y="1635"/>
                </a:lnTo>
                <a:lnTo>
                  <a:pt x="0" y="1635"/>
                </a:lnTo>
                <a:cubicBezTo>
                  <a:pt x="0" y="1614"/>
                  <a:pt x="0" y="1603"/>
                  <a:pt x="5" y="1582"/>
                </a:cubicBezTo>
                <a:cubicBezTo>
                  <a:pt x="5" y="1572"/>
                  <a:pt x="10" y="1567"/>
                  <a:pt x="10" y="1556"/>
                </a:cubicBezTo>
                <a:cubicBezTo>
                  <a:pt x="10" y="1551"/>
                  <a:pt x="5" y="1545"/>
                  <a:pt x="5" y="1535"/>
                </a:cubicBezTo>
                <a:cubicBezTo>
                  <a:pt x="5" y="1519"/>
                  <a:pt x="15" y="1514"/>
                  <a:pt x="26" y="1503"/>
                </a:cubicBezTo>
                <a:cubicBezTo>
                  <a:pt x="31" y="1503"/>
                  <a:pt x="31" y="1498"/>
                  <a:pt x="37" y="1498"/>
                </a:cubicBezTo>
                <a:cubicBezTo>
                  <a:pt x="47" y="1487"/>
                  <a:pt x="58" y="1487"/>
                  <a:pt x="74" y="1477"/>
                </a:cubicBezTo>
                <a:cubicBezTo>
                  <a:pt x="74" y="1477"/>
                  <a:pt x="74" y="1472"/>
                  <a:pt x="79" y="1472"/>
                </a:cubicBezTo>
                <a:cubicBezTo>
                  <a:pt x="84" y="1456"/>
                  <a:pt x="89" y="1450"/>
                  <a:pt x="95" y="1440"/>
                </a:cubicBezTo>
                <a:cubicBezTo>
                  <a:pt x="100" y="1435"/>
                  <a:pt x="105" y="1429"/>
                  <a:pt x="110" y="1429"/>
                </a:cubicBezTo>
                <a:cubicBezTo>
                  <a:pt x="121" y="1419"/>
                  <a:pt x="126" y="1408"/>
                  <a:pt x="142" y="1398"/>
                </a:cubicBezTo>
                <a:lnTo>
                  <a:pt x="142" y="1398"/>
                </a:lnTo>
                <a:cubicBezTo>
                  <a:pt x="147" y="1403"/>
                  <a:pt x="153" y="1398"/>
                  <a:pt x="158" y="1398"/>
                </a:cubicBezTo>
                <a:cubicBezTo>
                  <a:pt x="174" y="1398"/>
                  <a:pt x="184" y="1403"/>
                  <a:pt x="200" y="1403"/>
                </a:cubicBezTo>
                <a:cubicBezTo>
                  <a:pt x="205" y="1403"/>
                  <a:pt x="216" y="1408"/>
                  <a:pt x="221" y="1398"/>
                </a:cubicBezTo>
                <a:cubicBezTo>
                  <a:pt x="226" y="1393"/>
                  <a:pt x="226" y="1387"/>
                  <a:pt x="232" y="1377"/>
                </a:cubicBezTo>
                <a:cubicBezTo>
                  <a:pt x="237" y="1366"/>
                  <a:pt x="248" y="1361"/>
                  <a:pt x="258" y="1350"/>
                </a:cubicBezTo>
                <a:cubicBezTo>
                  <a:pt x="263" y="1350"/>
                  <a:pt x="263" y="1345"/>
                  <a:pt x="263" y="1345"/>
                </a:cubicBezTo>
                <a:cubicBezTo>
                  <a:pt x="279" y="1329"/>
                  <a:pt x="285" y="1319"/>
                  <a:pt x="295" y="1303"/>
                </a:cubicBezTo>
                <a:cubicBezTo>
                  <a:pt x="306" y="1292"/>
                  <a:pt x="311" y="1292"/>
                  <a:pt x="316" y="1282"/>
                </a:cubicBezTo>
                <a:cubicBezTo>
                  <a:pt x="316" y="1276"/>
                  <a:pt x="321" y="1266"/>
                  <a:pt x="327" y="1266"/>
                </a:cubicBezTo>
                <a:cubicBezTo>
                  <a:pt x="358" y="1271"/>
                  <a:pt x="374" y="1276"/>
                  <a:pt x="406" y="1282"/>
                </a:cubicBezTo>
                <a:cubicBezTo>
                  <a:pt x="437" y="1282"/>
                  <a:pt x="453" y="1308"/>
                  <a:pt x="485" y="1308"/>
                </a:cubicBezTo>
                <a:cubicBezTo>
                  <a:pt x="495" y="1308"/>
                  <a:pt x="506" y="1303"/>
                  <a:pt x="517" y="1297"/>
                </a:cubicBezTo>
                <a:cubicBezTo>
                  <a:pt x="527" y="1297"/>
                  <a:pt x="538" y="1292"/>
                  <a:pt x="548" y="1282"/>
                </a:cubicBezTo>
                <a:cubicBezTo>
                  <a:pt x="532" y="1276"/>
                  <a:pt x="532" y="1266"/>
                  <a:pt x="527" y="1255"/>
                </a:cubicBezTo>
                <a:cubicBezTo>
                  <a:pt x="522" y="1250"/>
                  <a:pt x="522" y="1245"/>
                  <a:pt x="522" y="1240"/>
                </a:cubicBezTo>
                <a:cubicBezTo>
                  <a:pt x="522" y="1234"/>
                  <a:pt x="527" y="1234"/>
                  <a:pt x="527" y="1229"/>
                </a:cubicBezTo>
                <a:cubicBezTo>
                  <a:pt x="532" y="1229"/>
                  <a:pt x="532" y="1224"/>
                  <a:pt x="532" y="1219"/>
                </a:cubicBezTo>
                <a:cubicBezTo>
                  <a:pt x="532" y="1213"/>
                  <a:pt x="538" y="1208"/>
                  <a:pt x="538" y="1197"/>
                </a:cubicBezTo>
                <a:cubicBezTo>
                  <a:pt x="543" y="1187"/>
                  <a:pt x="548" y="1176"/>
                  <a:pt x="553" y="1160"/>
                </a:cubicBezTo>
                <a:cubicBezTo>
                  <a:pt x="564" y="1160"/>
                  <a:pt x="574" y="1166"/>
                  <a:pt x="585" y="1166"/>
                </a:cubicBezTo>
                <a:cubicBezTo>
                  <a:pt x="590" y="1166"/>
                  <a:pt x="596" y="1160"/>
                  <a:pt x="601" y="1160"/>
                </a:cubicBezTo>
                <a:cubicBezTo>
                  <a:pt x="606" y="1150"/>
                  <a:pt x="611" y="1145"/>
                  <a:pt x="617" y="1139"/>
                </a:cubicBezTo>
                <a:cubicBezTo>
                  <a:pt x="627" y="1134"/>
                  <a:pt x="638" y="1129"/>
                  <a:pt x="638" y="1118"/>
                </a:cubicBezTo>
                <a:cubicBezTo>
                  <a:pt x="638" y="1108"/>
                  <a:pt x="633" y="1102"/>
                  <a:pt x="633" y="1097"/>
                </a:cubicBezTo>
                <a:cubicBezTo>
                  <a:pt x="633" y="1076"/>
                  <a:pt x="633" y="1060"/>
                  <a:pt x="633" y="1039"/>
                </a:cubicBezTo>
                <a:cubicBezTo>
                  <a:pt x="622" y="1034"/>
                  <a:pt x="617" y="1029"/>
                  <a:pt x="606" y="1023"/>
                </a:cubicBezTo>
                <a:cubicBezTo>
                  <a:pt x="596" y="1013"/>
                  <a:pt x="590" y="1008"/>
                  <a:pt x="590" y="997"/>
                </a:cubicBezTo>
                <a:cubicBezTo>
                  <a:pt x="590" y="976"/>
                  <a:pt x="590" y="976"/>
                  <a:pt x="590" y="976"/>
                </a:cubicBezTo>
                <a:cubicBezTo>
                  <a:pt x="590" y="971"/>
                  <a:pt x="585" y="965"/>
                  <a:pt x="585" y="960"/>
                </a:cubicBezTo>
                <a:cubicBezTo>
                  <a:pt x="585" y="949"/>
                  <a:pt x="585" y="944"/>
                  <a:pt x="585" y="939"/>
                </a:cubicBezTo>
                <a:cubicBezTo>
                  <a:pt x="585" y="928"/>
                  <a:pt x="585" y="923"/>
                  <a:pt x="585" y="918"/>
                </a:cubicBezTo>
                <a:cubicBezTo>
                  <a:pt x="585" y="907"/>
                  <a:pt x="590" y="907"/>
                  <a:pt x="596" y="902"/>
                </a:cubicBezTo>
                <a:cubicBezTo>
                  <a:pt x="606" y="902"/>
                  <a:pt x="611" y="902"/>
                  <a:pt x="622" y="902"/>
                </a:cubicBezTo>
                <a:cubicBezTo>
                  <a:pt x="638" y="902"/>
                  <a:pt x="648" y="897"/>
                  <a:pt x="664" y="891"/>
                </a:cubicBezTo>
                <a:cubicBezTo>
                  <a:pt x="664" y="907"/>
                  <a:pt x="664" y="913"/>
                  <a:pt x="670" y="923"/>
                </a:cubicBezTo>
                <a:cubicBezTo>
                  <a:pt x="670" y="934"/>
                  <a:pt x="680" y="934"/>
                  <a:pt x="691" y="939"/>
                </a:cubicBezTo>
                <a:cubicBezTo>
                  <a:pt x="701" y="939"/>
                  <a:pt x="706" y="939"/>
                  <a:pt x="712" y="944"/>
                </a:cubicBezTo>
                <a:cubicBezTo>
                  <a:pt x="728" y="944"/>
                  <a:pt x="733" y="955"/>
                  <a:pt x="743" y="955"/>
                </a:cubicBezTo>
                <a:cubicBezTo>
                  <a:pt x="754" y="955"/>
                  <a:pt x="759" y="949"/>
                  <a:pt x="764" y="944"/>
                </a:cubicBezTo>
                <a:cubicBezTo>
                  <a:pt x="770" y="939"/>
                  <a:pt x="770" y="939"/>
                  <a:pt x="775" y="934"/>
                </a:cubicBezTo>
                <a:cubicBezTo>
                  <a:pt x="785" y="928"/>
                  <a:pt x="791" y="918"/>
                  <a:pt x="801" y="918"/>
                </a:cubicBezTo>
                <a:cubicBezTo>
                  <a:pt x="812" y="918"/>
                  <a:pt x="817" y="923"/>
                  <a:pt x="828" y="928"/>
                </a:cubicBezTo>
                <a:cubicBezTo>
                  <a:pt x="833" y="934"/>
                  <a:pt x="838" y="934"/>
                  <a:pt x="844" y="934"/>
                </a:cubicBezTo>
                <a:cubicBezTo>
                  <a:pt x="849" y="934"/>
                  <a:pt x="854" y="939"/>
                  <a:pt x="859" y="944"/>
                </a:cubicBezTo>
                <a:cubicBezTo>
                  <a:pt x="859" y="949"/>
                  <a:pt x="859" y="960"/>
                  <a:pt x="870" y="960"/>
                </a:cubicBezTo>
                <a:cubicBezTo>
                  <a:pt x="886" y="960"/>
                  <a:pt x="891" y="949"/>
                  <a:pt x="902" y="949"/>
                </a:cubicBezTo>
                <a:cubicBezTo>
                  <a:pt x="907" y="949"/>
                  <a:pt x="912" y="949"/>
                  <a:pt x="912" y="955"/>
                </a:cubicBezTo>
                <a:cubicBezTo>
                  <a:pt x="917" y="955"/>
                  <a:pt x="917" y="960"/>
                  <a:pt x="923" y="971"/>
                </a:cubicBezTo>
                <a:cubicBezTo>
                  <a:pt x="928" y="981"/>
                  <a:pt x="928" y="986"/>
                  <a:pt x="933" y="997"/>
                </a:cubicBezTo>
                <a:cubicBezTo>
                  <a:pt x="939" y="1008"/>
                  <a:pt x="939" y="1013"/>
                  <a:pt x="944" y="1018"/>
                </a:cubicBezTo>
                <a:cubicBezTo>
                  <a:pt x="949" y="1029"/>
                  <a:pt x="954" y="1039"/>
                  <a:pt x="965" y="1039"/>
                </a:cubicBezTo>
                <a:cubicBezTo>
                  <a:pt x="970" y="1039"/>
                  <a:pt x="975" y="1034"/>
                  <a:pt x="975" y="1029"/>
                </a:cubicBezTo>
                <a:cubicBezTo>
                  <a:pt x="981" y="1023"/>
                  <a:pt x="986" y="1023"/>
                  <a:pt x="991" y="1018"/>
                </a:cubicBezTo>
                <a:cubicBezTo>
                  <a:pt x="996" y="1008"/>
                  <a:pt x="996" y="997"/>
                  <a:pt x="1002" y="997"/>
                </a:cubicBezTo>
                <a:cubicBezTo>
                  <a:pt x="1007" y="997"/>
                  <a:pt x="1012" y="997"/>
                  <a:pt x="1012" y="997"/>
                </a:cubicBezTo>
                <a:cubicBezTo>
                  <a:pt x="1018" y="997"/>
                  <a:pt x="1023" y="992"/>
                  <a:pt x="1028" y="992"/>
                </a:cubicBezTo>
                <a:cubicBezTo>
                  <a:pt x="1033" y="992"/>
                  <a:pt x="1044" y="992"/>
                  <a:pt x="1044" y="986"/>
                </a:cubicBezTo>
                <a:cubicBezTo>
                  <a:pt x="1044" y="976"/>
                  <a:pt x="1044" y="976"/>
                  <a:pt x="1044" y="971"/>
                </a:cubicBezTo>
                <a:cubicBezTo>
                  <a:pt x="1044" y="960"/>
                  <a:pt x="1049" y="955"/>
                  <a:pt x="1055" y="944"/>
                </a:cubicBezTo>
                <a:cubicBezTo>
                  <a:pt x="1060" y="934"/>
                  <a:pt x="1065" y="928"/>
                  <a:pt x="1070" y="918"/>
                </a:cubicBezTo>
                <a:cubicBezTo>
                  <a:pt x="1086" y="902"/>
                  <a:pt x="1097" y="891"/>
                  <a:pt x="1113" y="876"/>
                </a:cubicBezTo>
                <a:cubicBezTo>
                  <a:pt x="1128" y="854"/>
                  <a:pt x="1123" y="839"/>
                  <a:pt x="1143" y="823"/>
                </a:cubicBezTo>
                <a:cubicBezTo>
                  <a:pt x="1154" y="818"/>
                  <a:pt x="1159" y="812"/>
                  <a:pt x="1164" y="802"/>
                </a:cubicBezTo>
                <a:cubicBezTo>
                  <a:pt x="1175" y="797"/>
                  <a:pt x="1175" y="786"/>
                  <a:pt x="1185" y="786"/>
                </a:cubicBezTo>
                <a:cubicBezTo>
                  <a:pt x="1191" y="786"/>
                  <a:pt x="1191" y="791"/>
                  <a:pt x="1196" y="791"/>
                </a:cubicBezTo>
                <a:cubicBezTo>
                  <a:pt x="1206" y="797"/>
                  <a:pt x="1217" y="797"/>
                  <a:pt x="1228" y="797"/>
                </a:cubicBezTo>
                <a:cubicBezTo>
                  <a:pt x="1243" y="797"/>
                  <a:pt x="1249" y="786"/>
                  <a:pt x="1265" y="786"/>
                </a:cubicBezTo>
                <a:cubicBezTo>
                  <a:pt x="1270" y="786"/>
                  <a:pt x="1270" y="786"/>
                  <a:pt x="1275" y="791"/>
                </a:cubicBezTo>
                <a:cubicBezTo>
                  <a:pt x="1280" y="791"/>
                  <a:pt x="1280" y="797"/>
                  <a:pt x="1286" y="797"/>
                </a:cubicBezTo>
                <a:cubicBezTo>
                  <a:pt x="1296" y="802"/>
                  <a:pt x="1307" y="802"/>
                  <a:pt x="1312" y="807"/>
                </a:cubicBezTo>
                <a:cubicBezTo>
                  <a:pt x="1333" y="812"/>
                  <a:pt x="1338" y="823"/>
                  <a:pt x="1360" y="823"/>
                </a:cubicBezTo>
                <a:lnTo>
                  <a:pt x="1360" y="823"/>
                </a:lnTo>
                <a:cubicBezTo>
                  <a:pt x="1360" y="818"/>
                  <a:pt x="1360" y="818"/>
                  <a:pt x="1360" y="818"/>
                </a:cubicBezTo>
                <a:cubicBezTo>
                  <a:pt x="1354" y="807"/>
                  <a:pt x="1354" y="802"/>
                  <a:pt x="1354" y="797"/>
                </a:cubicBezTo>
                <a:cubicBezTo>
                  <a:pt x="1354" y="791"/>
                  <a:pt x="1354" y="786"/>
                  <a:pt x="1354" y="786"/>
                </a:cubicBezTo>
                <a:cubicBezTo>
                  <a:pt x="1354" y="775"/>
                  <a:pt x="1365" y="770"/>
                  <a:pt x="1370" y="770"/>
                </a:cubicBezTo>
                <a:cubicBezTo>
                  <a:pt x="1386" y="760"/>
                  <a:pt x="1391" y="749"/>
                  <a:pt x="1391" y="733"/>
                </a:cubicBezTo>
                <a:cubicBezTo>
                  <a:pt x="1391" y="723"/>
                  <a:pt x="1381" y="717"/>
                  <a:pt x="1370" y="707"/>
                </a:cubicBezTo>
                <a:cubicBezTo>
                  <a:pt x="1354" y="702"/>
                  <a:pt x="1354" y="691"/>
                  <a:pt x="1338" y="686"/>
                </a:cubicBezTo>
                <a:cubicBezTo>
                  <a:pt x="1333" y="680"/>
                  <a:pt x="1328" y="680"/>
                  <a:pt x="1323" y="675"/>
                </a:cubicBezTo>
                <a:cubicBezTo>
                  <a:pt x="1317" y="670"/>
                  <a:pt x="1312" y="670"/>
                  <a:pt x="1307" y="670"/>
                </a:cubicBezTo>
                <a:cubicBezTo>
                  <a:pt x="1296" y="665"/>
                  <a:pt x="1291" y="665"/>
                  <a:pt x="1280" y="659"/>
                </a:cubicBezTo>
                <a:cubicBezTo>
                  <a:pt x="1265" y="654"/>
                  <a:pt x="1254" y="649"/>
                  <a:pt x="1249" y="638"/>
                </a:cubicBezTo>
                <a:cubicBezTo>
                  <a:pt x="1249" y="628"/>
                  <a:pt x="1249" y="622"/>
                  <a:pt x="1243" y="612"/>
                </a:cubicBezTo>
                <a:cubicBezTo>
                  <a:pt x="1238" y="601"/>
                  <a:pt x="1238" y="596"/>
                  <a:pt x="1233" y="586"/>
                </a:cubicBezTo>
                <a:cubicBezTo>
                  <a:pt x="1228" y="575"/>
                  <a:pt x="1222" y="564"/>
                  <a:pt x="1222" y="554"/>
                </a:cubicBezTo>
                <a:cubicBezTo>
                  <a:pt x="1222" y="543"/>
                  <a:pt x="1228" y="538"/>
                  <a:pt x="1233" y="528"/>
                </a:cubicBezTo>
                <a:cubicBezTo>
                  <a:pt x="1233" y="528"/>
                  <a:pt x="1238" y="528"/>
                  <a:pt x="1243" y="522"/>
                </a:cubicBezTo>
                <a:cubicBezTo>
                  <a:pt x="1243" y="517"/>
                  <a:pt x="1249" y="512"/>
                  <a:pt x="1249" y="506"/>
                </a:cubicBezTo>
                <a:cubicBezTo>
                  <a:pt x="1249" y="501"/>
                  <a:pt x="1243" y="491"/>
                  <a:pt x="1238" y="485"/>
                </a:cubicBezTo>
                <a:cubicBezTo>
                  <a:pt x="1233" y="480"/>
                  <a:pt x="1228" y="475"/>
                  <a:pt x="1228" y="464"/>
                </a:cubicBezTo>
                <a:cubicBezTo>
                  <a:pt x="1228" y="459"/>
                  <a:pt x="1228" y="459"/>
                  <a:pt x="1228" y="454"/>
                </a:cubicBezTo>
                <a:cubicBezTo>
                  <a:pt x="1238" y="432"/>
                  <a:pt x="1243" y="427"/>
                  <a:pt x="1259" y="411"/>
                </a:cubicBezTo>
                <a:lnTo>
                  <a:pt x="1259" y="411"/>
                </a:lnTo>
                <a:cubicBezTo>
                  <a:pt x="1270" y="422"/>
                  <a:pt x="1280" y="427"/>
                  <a:pt x="1291" y="438"/>
                </a:cubicBezTo>
                <a:cubicBezTo>
                  <a:pt x="1307" y="454"/>
                  <a:pt x="1307" y="480"/>
                  <a:pt x="1333" y="485"/>
                </a:cubicBezTo>
                <a:cubicBezTo>
                  <a:pt x="1375" y="496"/>
                  <a:pt x="1396" y="506"/>
                  <a:pt x="1439" y="512"/>
                </a:cubicBezTo>
                <a:cubicBezTo>
                  <a:pt x="1460" y="512"/>
                  <a:pt x="1460" y="533"/>
                  <a:pt x="1475" y="543"/>
                </a:cubicBezTo>
                <a:cubicBezTo>
                  <a:pt x="1481" y="549"/>
                  <a:pt x="1486" y="549"/>
                  <a:pt x="1491" y="549"/>
                </a:cubicBezTo>
                <a:cubicBezTo>
                  <a:pt x="1507" y="554"/>
                  <a:pt x="1512" y="570"/>
                  <a:pt x="1528" y="570"/>
                </a:cubicBezTo>
                <a:cubicBezTo>
                  <a:pt x="1539" y="570"/>
                  <a:pt x="1534" y="559"/>
                  <a:pt x="1544" y="549"/>
                </a:cubicBezTo>
                <a:cubicBezTo>
                  <a:pt x="1560" y="528"/>
                  <a:pt x="1581" y="533"/>
                  <a:pt x="1607" y="533"/>
                </a:cubicBezTo>
                <a:cubicBezTo>
                  <a:pt x="1639" y="533"/>
                  <a:pt x="1650" y="564"/>
                  <a:pt x="1681" y="564"/>
                </a:cubicBezTo>
                <a:cubicBezTo>
                  <a:pt x="1708" y="564"/>
                  <a:pt x="1718" y="543"/>
                  <a:pt x="1723" y="517"/>
                </a:cubicBezTo>
                <a:cubicBezTo>
                  <a:pt x="1776" y="528"/>
                  <a:pt x="1803" y="559"/>
                  <a:pt x="1855" y="564"/>
                </a:cubicBezTo>
                <a:cubicBezTo>
                  <a:pt x="1855" y="549"/>
                  <a:pt x="1876" y="543"/>
                  <a:pt x="1892" y="538"/>
                </a:cubicBezTo>
                <a:cubicBezTo>
                  <a:pt x="1903" y="538"/>
                  <a:pt x="1908" y="522"/>
                  <a:pt x="1919" y="522"/>
                </a:cubicBezTo>
                <a:cubicBezTo>
                  <a:pt x="1924" y="522"/>
                  <a:pt x="1929" y="533"/>
                  <a:pt x="1934" y="533"/>
                </a:cubicBezTo>
                <a:cubicBezTo>
                  <a:pt x="1956" y="533"/>
                  <a:pt x="1966" y="517"/>
                  <a:pt x="1987" y="517"/>
                </a:cubicBezTo>
                <a:cubicBezTo>
                  <a:pt x="2029" y="517"/>
                  <a:pt x="2056" y="543"/>
                  <a:pt x="2098" y="549"/>
                </a:cubicBezTo>
                <a:lnTo>
                  <a:pt x="2098" y="549"/>
                </a:lnTo>
                <a:lnTo>
                  <a:pt x="2098" y="549"/>
                </a:lnTo>
                <a:cubicBezTo>
                  <a:pt x="2098" y="570"/>
                  <a:pt x="2093" y="580"/>
                  <a:pt x="2082" y="596"/>
                </a:cubicBezTo>
                <a:cubicBezTo>
                  <a:pt x="2066" y="617"/>
                  <a:pt x="2056" y="628"/>
                  <a:pt x="2045" y="654"/>
                </a:cubicBezTo>
                <a:cubicBezTo>
                  <a:pt x="2040" y="670"/>
                  <a:pt x="2040" y="686"/>
                  <a:pt x="2029" y="707"/>
                </a:cubicBezTo>
                <a:cubicBezTo>
                  <a:pt x="2024" y="712"/>
                  <a:pt x="2019" y="717"/>
                  <a:pt x="2008" y="728"/>
                </a:cubicBezTo>
                <a:cubicBezTo>
                  <a:pt x="2008" y="738"/>
                  <a:pt x="2008" y="744"/>
                  <a:pt x="2008" y="754"/>
                </a:cubicBezTo>
                <a:cubicBezTo>
                  <a:pt x="2003" y="765"/>
                  <a:pt x="1998" y="770"/>
                  <a:pt x="1998" y="781"/>
                </a:cubicBezTo>
                <a:cubicBezTo>
                  <a:pt x="1992" y="797"/>
                  <a:pt x="1987" y="802"/>
                  <a:pt x="1977" y="812"/>
                </a:cubicBezTo>
                <a:cubicBezTo>
                  <a:pt x="1977" y="818"/>
                  <a:pt x="1966" y="818"/>
                  <a:pt x="1966" y="823"/>
                </a:cubicBezTo>
                <a:cubicBezTo>
                  <a:pt x="1956" y="833"/>
                  <a:pt x="1956" y="844"/>
                  <a:pt x="1950" y="854"/>
                </a:cubicBezTo>
                <a:cubicBezTo>
                  <a:pt x="1945" y="865"/>
                  <a:pt x="1945" y="876"/>
                  <a:pt x="1940" y="886"/>
                </a:cubicBezTo>
                <a:cubicBezTo>
                  <a:pt x="1934" y="897"/>
                  <a:pt x="1929" y="902"/>
                  <a:pt x="1924" y="913"/>
                </a:cubicBezTo>
                <a:cubicBezTo>
                  <a:pt x="1919" y="923"/>
                  <a:pt x="1913" y="928"/>
                  <a:pt x="1913" y="934"/>
                </a:cubicBezTo>
                <a:cubicBezTo>
                  <a:pt x="1913" y="939"/>
                  <a:pt x="1913" y="944"/>
                  <a:pt x="1913" y="949"/>
                </a:cubicBezTo>
                <a:cubicBezTo>
                  <a:pt x="1913" y="960"/>
                  <a:pt x="1913" y="960"/>
                  <a:pt x="1908" y="965"/>
                </a:cubicBezTo>
                <a:cubicBezTo>
                  <a:pt x="1908" y="986"/>
                  <a:pt x="1897" y="992"/>
                  <a:pt x="1892" y="1013"/>
                </a:cubicBezTo>
                <a:cubicBezTo>
                  <a:pt x="1887" y="1023"/>
                  <a:pt x="1887" y="1034"/>
                  <a:pt x="1882" y="1044"/>
                </a:cubicBezTo>
                <a:cubicBezTo>
                  <a:pt x="1876" y="1055"/>
                  <a:pt x="1871" y="1055"/>
                  <a:pt x="1871" y="1065"/>
                </a:cubicBezTo>
                <a:cubicBezTo>
                  <a:pt x="1871" y="1076"/>
                  <a:pt x="1882" y="1076"/>
                  <a:pt x="1887" y="1087"/>
                </a:cubicBezTo>
                <a:cubicBezTo>
                  <a:pt x="1892" y="1097"/>
                  <a:pt x="1897" y="1102"/>
                  <a:pt x="1903" y="1108"/>
                </a:cubicBezTo>
                <a:cubicBezTo>
                  <a:pt x="1919" y="1123"/>
                  <a:pt x="1919" y="1139"/>
                  <a:pt x="1940" y="1150"/>
                </a:cubicBezTo>
                <a:cubicBezTo>
                  <a:pt x="1940" y="1155"/>
                  <a:pt x="1945" y="1155"/>
                  <a:pt x="1945" y="1160"/>
                </a:cubicBezTo>
                <a:cubicBezTo>
                  <a:pt x="1950" y="1160"/>
                  <a:pt x="1950" y="1166"/>
                  <a:pt x="1956" y="1166"/>
                </a:cubicBezTo>
                <a:cubicBezTo>
                  <a:pt x="1982" y="1182"/>
                  <a:pt x="1998" y="1182"/>
                  <a:pt x="2024" y="1187"/>
                </a:cubicBezTo>
                <a:cubicBezTo>
                  <a:pt x="2029" y="1208"/>
                  <a:pt x="2035" y="1224"/>
                  <a:pt x="2035" y="1245"/>
                </a:cubicBezTo>
                <a:cubicBezTo>
                  <a:pt x="2035" y="1250"/>
                  <a:pt x="2035" y="1255"/>
                  <a:pt x="2029" y="1261"/>
                </a:cubicBezTo>
                <a:cubicBezTo>
                  <a:pt x="2029" y="1266"/>
                  <a:pt x="2024" y="1271"/>
                  <a:pt x="2024" y="1282"/>
                </a:cubicBezTo>
                <a:cubicBezTo>
                  <a:pt x="2019" y="1282"/>
                  <a:pt x="2019" y="1287"/>
                  <a:pt x="2014" y="1287"/>
                </a:cubicBezTo>
                <a:cubicBezTo>
                  <a:pt x="2008" y="1297"/>
                  <a:pt x="2003" y="1308"/>
                  <a:pt x="1998" y="1319"/>
                </a:cubicBezTo>
                <a:cubicBezTo>
                  <a:pt x="1987" y="1334"/>
                  <a:pt x="1982" y="1340"/>
                  <a:pt x="1977" y="1356"/>
                </a:cubicBezTo>
                <a:cubicBezTo>
                  <a:pt x="1971" y="1371"/>
                  <a:pt x="1971" y="1382"/>
                  <a:pt x="1961" y="1382"/>
                </a:cubicBezTo>
                <a:cubicBezTo>
                  <a:pt x="1956" y="1382"/>
                  <a:pt x="1950" y="1382"/>
                  <a:pt x="1945" y="1382"/>
                </a:cubicBezTo>
                <a:cubicBezTo>
                  <a:pt x="1940" y="1377"/>
                  <a:pt x="1934" y="1377"/>
                  <a:pt x="1924" y="1377"/>
                </a:cubicBezTo>
                <a:cubicBezTo>
                  <a:pt x="1913" y="1377"/>
                  <a:pt x="1913" y="1371"/>
                  <a:pt x="1903" y="1371"/>
                </a:cubicBezTo>
                <a:cubicBezTo>
                  <a:pt x="1892" y="1371"/>
                  <a:pt x="1892" y="1371"/>
                  <a:pt x="1892" y="1371"/>
                </a:cubicBezTo>
                <a:cubicBezTo>
                  <a:pt x="1892" y="1377"/>
                  <a:pt x="1892" y="1382"/>
                  <a:pt x="1892" y="1387"/>
                </a:cubicBezTo>
                <a:cubicBezTo>
                  <a:pt x="1892" y="1398"/>
                  <a:pt x="1892" y="1398"/>
                  <a:pt x="1892" y="1408"/>
                </a:cubicBezTo>
                <a:cubicBezTo>
                  <a:pt x="1887" y="1419"/>
                  <a:pt x="1887" y="1429"/>
                  <a:pt x="1882" y="1440"/>
                </a:cubicBezTo>
                <a:cubicBezTo>
                  <a:pt x="1882" y="1445"/>
                  <a:pt x="1876" y="1450"/>
                  <a:pt x="1871" y="1461"/>
                </a:cubicBezTo>
                <a:cubicBezTo>
                  <a:pt x="1871" y="1466"/>
                  <a:pt x="1866" y="1472"/>
                  <a:pt x="1866" y="1477"/>
                </a:cubicBezTo>
                <a:cubicBezTo>
                  <a:pt x="1860" y="1482"/>
                  <a:pt x="1855" y="1482"/>
                  <a:pt x="1855" y="1487"/>
                </a:cubicBezTo>
                <a:cubicBezTo>
                  <a:pt x="1845" y="1498"/>
                  <a:pt x="1839" y="1508"/>
                  <a:pt x="1829" y="1519"/>
                </a:cubicBezTo>
                <a:cubicBezTo>
                  <a:pt x="1803" y="1598"/>
                  <a:pt x="1803" y="1598"/>
                  <a:pt x="1803" y="1598"/>
                </a:cubicBezTo>
                <a:cubicBezTo>
                  <a:pt x="1803" y="1630"/>
                  <a:pt x="1803" y="1630"/>
                  <a:pt x="1803" y="1630"/>
                </a:cubicBezTo>
                <a:cubicBezTo>
                  <a:pt x="1803" y="1635"/>
                  <a:pt x="1803" y="1635"/>
                  <a:pt x="1803" y="1640"/>
                </a:cubicBezTo>
                <a:cubicBezTo>
                  <a:pt x="1797" y="1651"/>
                  <a:pt x="1792" y="1656"/>
                  <a:pt x="1787" y="1667"/>
                </a:cubicBezTo>
                <a:cubicBezTo>
                  <a:pt x="1782" y="1682"/>
                  <a:pt x="1782" y="1688"/>
                  <a:pt x="1771" y="1698"/>
                </a:cubicBezTo>
                <a:cubicBezTo>
                  <a:pt x="1766" y="1704"/>
                  <a:pt x="1760" y="1704"/>
                  <a:pt x="1760" y="1709"/>
                </a:cubicBezTo>
                <a:cubicBezTo>
                  <a:pt x="1750" y="1725"/>
                  <a:pt x="1750" y="1741"/>
                  <a:pt x="1750" y="1762"/>
                </a:cubicBezTo>
                <a:cubicBezTo>
                  <a:pt x="1750" y="1767"/>
                  <a:pt x="1750" y="1772"/>
                  <a:pt x="1750" y="1778"/>
                </a:cubicBezTo>
                <a:cubicBezTo>
                  <a:pt x="1755" y="1783"/>
                  <a:pt x="1755" y="1783"/>
                  <a:pt x="1760" y="1783"/>
                </a:cubicBezTo>
                <a:cubicBezTo>
                  <a:pt x="1771" y="1788"/>
                  <a:pt x="1771" y="1793"/>
                  <a:pt x="1782" y="1793"/>
                </a:cubicBezTo>
                <a:cubicBezTo>
                  <a:pt x="1787" y="1799"/>
                  <a:pt x="1797" y="1799"/>
                  <a:pt x="1797" y="1804"/>
                </a:cubicBezTo>
                <a:cubicBezTo>
                  <a:pt x="1797" y="1819"/>
                  <a:pt x="1792" y="1824"/>
                  <a:pt x="1787" y="1840"/>
                </a:cubicBezTo>
                <a:cubicBezTo>
                  <a:pt x="1782" y="1850"/>
                  <a:pt x="1782" y="1856"/>
                  <a:pt x="1776" y="1866"/>
                </a:cubicBezTo>
                <a:cubicBezTo>
                  <a:pt x="1771" y="1887"/>
                  <a:pt x="1766" y="1903"/>
                  <a:pt x="1760" y="1924"/>
                </a:cubicBezTo>
                <a:cubicBezTo>
                  <a:pt x="1771" y="1924"/>
                  <a:pt x="1776" y="1924"/>
                  <a:pt x="1782" y="1929"/>
                </a:cubicBezTo>
                <a:cubicBezTo>
                  <a:pt x="1787" y="1929"/>
                  <a:pt x="1792" y="1929"/>
                  <a:pt x="1803" y="1929"/>
                </a:cubicBezTo>
                <a:cubicBezTo>
                  <a:pt x="1808" y="1929"/>
                  <a:pt x="1813" y="1929"/>
                  <a:pt x="1818" y="1929"/>
                </a:cubicBezTo>
                <a:cubicBezTo>
                  <a:pt x="1839" y="1929"/>
                  <a:pt x="1850" y="1924"/>
                  <a:pt x="1871" y="1914"/>
                </a:cubicBezTo>
                <a:cubicBezTo>
                  <a:pt x="1876" y="1908"/>
                  <a:pt x="1882" y="1908"/>
                  <a:pt x="1887" y="1898"/>
                </a:cubicBezTo>
                <a:cubicBezTo>
                  <a:pt x="1892" y="1893"/>
                  <a:pt x="1897" y="1887"/>
                  <a:pt x="1897" y="1877"/>
                </a:cubicBezTo>
                <a:cubicBezTo>
                  <a:pt x="1903" y="1856"/>
                  <a:pt x="1908" y="1850"/>
                  <a:pt x="1908" y="1829"/>
                </a:cubicBezTo>
                <a:cubicBezTo>
                  <a:pt x="1913" y="1829"/>
                  <a:pt x="1913" y="1829"/>
                  <a:pt x="1919" y="1829"/>
                </a:cubicBezTo>
                <a:cubicBezTo>
                  <a:pt x="1929" y="1829"/>
                  <a:pt x="1934" y="1835"/>
                  <a:pt x="1940" y="1835"/>
                </a:cubicBezTo>
                <a:cubicBezTo>
                  <a:pt x="1950" y="1840"/>
                  <a:pt x="1950" y="1840"/>
                  <a:pt x="1961" y="1840"/>
                </a:cubicBezTo>
                <a:cubicBezTo>
                  <a:pt x="1966" y="1840"/>
                  <a:pt x="1977" y="1845"/>
                  <a:pt x="1982" y="1850"/>
                </a:cubicBezTo>
                <a:cubicBezTo>
                  <a:pt x="2008" y="1861"/>
                  <a:pt x="2029" y="1872"/>
                  <a:pt x="2029" y="1898"/>
                </a:cubicBezTo>
                <a:cubicBezTo>
                  <a:pt x="2029" y="1929"/>
                  <a:pt x="2029" y="1929"/>
                  <a:pt x="2029" y="1929"/>
                </a:cubicBezTo>
                <a:cubicBezTo>
                  <a:pt x="2029" y="1977"/>
                  <a:pt x="2029" y="1977"/>
                  <a:pt x="2029" y="1977"/>
                </a:cubicBezTo>
                <a:cubicBezTo>
                  <a:pt x="2029" y="1993"/>
                  <a:pt x="2029" y="1998"/>
                  <a:pt x="2029" y="2014"/>
                </a:cubicBezTo>
                <a:cubicBezTo>
                  <a:pt x="2029" y="2024"/>
                  <a:pt x="2029" y="2035"/>
                  <a:pt x="2024" y="2046"/>
                </a:cubicBezTo>
                <a:lnTo>
                  <a:pt x="2024" y="2046"/>
                </a:lnTo>
                <a:cubicBezTo>
                  <a:pt x="1987" y="2051"/>
                  <a:pt x="1961" y="2077"/>
                  <a:pt x="1913" y="2077"/>
                </a:cubicBezTo>
                <a:cubicBezTo>
                  <a:pt x="1897" y="2077"/>
                  <a:pt x="1887" y="2072"/>
                  <a:pt x="1871" y="2072"/>
                </a:cubicBezTo>
                <a:cubicBezTo>
                  <a:pt x="1824" y="2072"/>
                  <a:pt x="1803" y="2098"/>
                  <a:pt x="1760" y="2119"/>
                </a:cubicBezTo>
                <a:cubicBezTo>
                  <a:pt x="1718" y="2140"/>
                  <a:pt x="1692" y="2140"/>
                  <a:pt x="1650" y="2146"/>
                </a:cubicBezTo>
                <a:cubicBezTo>
                  <a:pt x="1618" y="2151"/>
                  <a:pt x="1597" y="2161"/>
                  <a:pt x="1565" y="2161"/>
                </a:cubicBezTo>
                <a:cubicBezTo>
                  <a:pt x="1555" y="2161"/>
                  <a:pt x="1555" y="2161"/>
                  <a:pt x="1544" y="2156"/>
                </a:cubicBezTo>
                <a:cubicBezTo>
                  <a:pt x="1491" y="2146"/>
                  <a:pt x="1460" y="2140"/>
                  <a:pt x="1412" y="2104"/>
                </a:cubicBezTo>
                <a:cubicBezTo>
                  <a:pt x="1386" y="2082"/>
                  <a:pt x="1370" y="2072"/>
                  <a:pt x="1344" y="2056"/>
                </a:cubicBezTo>
                <a:cubicBezTo>
                  <a:pt x="1333" y="2051"/>
                  <a:pt x="1328" y="2040"/>
                  <a:pt x="1317" y="2040"/>
                </a:cubicBezTo>
                <a:cubicBezTo>
                  <a:pt x="1275" y="2040"/>
                  <a:pt x="1259" y="2077"/>
                  <a:pt x="1222" y="2077"/>
                </a:cubicBezTo>
                <a:cubicBezTo>
                  <a:pt x="1180" y="2077"/>
                  <a:pt x="1154" y="2056"/>
                  <a:pt x="1118" y="2030"/>
                </a:cubicBezTo>
                <a:cubicBezTo>
                  <a:pt x="1102" y="2019"/>
                  <a:pt x="1097" y="2009"/>
                  <a:pt x="1086" y="1998"/>
                </a:cubicBezTo>
                <a:cubicBezTo>
                  <a:pt x="1081" y="1998"/>
                  <a:pt x="1070" y="1998"/>
                  <a:pt x="1070" y="1987"/>
                </a:cubicBezTo>
                <a:cubicBezTo>
                  <a:pt x="1070" y="1977"/>
                  <a:pt x="1081" y="1972"/>
                  <a:pt x="1081" y="1956"/>
                </a:cubicBezTo>
                <a:lnTo>
                  <a:pt x="1081" y="1956"/>
                </a:lnTo>
                <a:cubicBezTo>
                  <a:pt x="1055" y="1956"/>
                  <a:pt x="1039" y="1972"/>
                  <a:pt x="1028" y="1998"/>
                </a:cubicBezTo>
                <a:cubicBezTo>
                  <a:pt x="1012" y="1982"/>
                  <a:pt x="1018" y="1966"/>
                  <a:pt x="1012" y="1951"/>
                </a:cubicBezTo>
                <a:cubicBezTo>
                  <a:pt x="1007" y="1956"/>
                  <a:pt x="1007" y="1956"/>
                  <a:pt x="1007" y="1956"/>
                </a:cubicBezTo>
                <a:cubicBezTo>
                  <a:pt x="1007" y="1972"/>
                  <a:pt x="1002" y="1982"/>
                  <a:pt x="1007" y="1998"/>
                </a:cubicBezTo>
                <a:cubicBezTo>
                  <a:pt x="1002" y="2003"/>
                  <a:pt x="1002" y="2003"/>
                  <a:pt x="1002" y="2003"/>
                </a:cubicBezTo>
                <a:cubicBezTo>
                  <a:pt x="981" y="1998"/>
                  <a:pt x="970" y="1982"/>
                  <a:pt x="949" y="1977"/>
                </a:cubicBezTo>
                <a:cubicBezTo>
                  <a:pt x="928" y="1972"/>
                  <a:pt x="891" y="1977"/>
                  <a:pt x="891" y="1951"/>
                </a:cubicBezTo>
                <a:cubicBezTo>
                  <a:pt x="891" y="1919"/>
                  <a:pt x="865" y="1908"/>
                  <a:pt x="838" y="1898"/>
                </a:cubicBezTo>
                <a:cubicBezTo>
                  <a:pt x="807" y="1882"/>
                  <a:pt x="785" y="1872"/>
                  <a:pt x="749" y="1872"/>
                </a:cubicBezTo>
                <a:cubicBezTo>
                  <a:pt x="722" y="1872"/>
                  <a:pt x="712" y="1903"/>
                  <a:pt x="685" y="1903"/>
                </a:cubicBezTo>
                <a:cubicBezTo>
                  <a:pt x="664" y="1903"/>
                  <a:pt x="654" y="1898"/>
                  <a:pt x="638" y="1882"/>
                </a:cubicBezTo>
                <a:cubicBezTo>
                  <a:pt x="633" y="1877"/>
                  <a:pt x="643" y="1861"/>
                  <a:pt x="638" y="1856"/>
                </a:cubicBezTo>
                <a:cubicBezTo>
                  <a:pt x="633" y="1845"/>
                  <a:pt x="611" y="1845"/>
                  <a:pt x="611" y="1835"/>
                </a:cubicBezTo>
                <a:cubicBezTo>
                  <a:pt x="611" y="1829"/>
                  <a:pt x="617" y="1824"/>
                  <a:pt x="617" y="1824"/>
                </a:cubicBezTo>
                <a:cubicBezTo>
                  <a:pt x="590" y="1824"/>
                  <a:pt x="580" y="1835"/>
                  <a:pt x="559" y="1835"/>
                </a:cubicBezTo>
                <a:cubicBezTo>
                  <a:pt x="548" y="1835"/>
                  <a:pt x="548" y="1824"/>
                  <a:pt x="538" y="1819"/>
                </a:cubicBezTo>
                <a:cubicBezTo>
                  <a:pt x="538" y="1824"/>
                  <a:pt x="532" y="1835"/>
                  <a:pt x="527" y="1835"/>
                </a:cubicBezTo>
                <a:cubicBezTo>
                  <a:pt x="501" y="1835"/>
                  <a:pt x="480" y="1746"/>
                  <a:pt x="480" y="1866"/>
                </a:cubicBezTo>
                <a:cubicBezTo>
                  <a:pt x="480" y="1887"/>
                  <a:pt x="480" y="1887"/>
                  <a:pt x="480" y="1887"/>
                </a:cubicBezTo>
                <a:cubicBezTo>
                  <a:pt x="480" y="1898"/>
                  <a:pt x="480" y="1903"/>
                  <a:pt x="474" y="1908"/>
                </a:cubicBezTo>
                <a:cubicBezTo>
                  <a:pt x="464" y="1898"/>
                  <a:pt x="464" y="1882"/>
                  <a:pt x="459" y="1866"/>
                </a:cubicBezTo>
                <a:cubicBezTo>
                  <a:pt x="459" y="1861"/>
                  <a:pt x="459" y="1856"/>
                  <a:pt x="453" y="1856"/>
                </a:cubicBezTo>
                <a:cubicBezTo>
                  <a:pt x="437" y="1856"/>
                  <a:pt x="437" y="1877"/>
                  <a:pt x="416" y="1877"/>
                </a:cubicBezTo>
                <a:cubicBezTo>
                  <a:pt x="411" y="1877"/>
                  <a:pt x="411" y="1872"/>
                  <a:pt x="400" y="1872"/>
                </a:cubicBezTo>
                <a:cubicBezTo>
                  <a:pt x="395" y="1872"/>
                  <a:pt x="390" y="1872"/>
                  <a:pt x="385" y="1872"/>
                </a:cubicBezTo>
                <a:cubicBezTo>
                  <a:pt x="390" y="1856"/>
                  <a:pt x="406" y="1856"/>
                  <a:pt x="422" y="1856"/>
                </a:cubicBezTo>
                <a:cubicBezTo>
                  <a:pt x="432" y="1850"/>
                  <a:pt x="443" y="1845"/>
                  <a:pt x="443" y="1835"/>
                </a:cubicBezTo>
                <a:cubicBezTo>
                  <a:pt x="443" y="1835"/>
                  <a:pt x="369" y="1850"/>
                  <a:pt x="385" y="1845"/>
                </a:cubicBezTo>
                <a:cubicBezTo>
                  <a:pt x="395" y="1840"/>
                  <a:pt x="411" y="1835"/>
                  <a:pt x="411" y="1824"/>
                </a:cubicBezTo>
                <a:cubicBezTo>
                  <a:pt x="411" y="1813"/>
                  <a:pt x="411" y="1804"/>
                  <a:pt x="406" y="1793"/>
                </a:cubicBezTo>
                <a:cubicBezTo>
                  <a:pt x="395" y="1799"/>
                  <a:pt x="369" y="1824"/>
                  <a:pt x="374" y="1813"/>
                </a:cubicBezTo>
                <a:cubicBezTo>
                  <a:pt x="379" y="1799"/>
                  <a:pt x="385" y="1788"/>
                  <a:pt x="385" y="1767"/>
                </a:cubicBezTo>
                <a:cubicBezTo>
                  <a:pt x="395" y="1767"/>
                  <a:pt x="400" y="1778"/>
                  <a:pt x="411" y="1783"/>
                </a:cubicBezTo>
                <a:cubicBezTo>
                  <a:pt x="411" y="1778"/>
                  <a:pt x="416" y="1772"/>
                  <a:pt x="416" y="1762"/>
                </a:cubicBezTo>
                <a:cubicBezTo>
                  <a:pt x="416" y="1746"/>
                  <a:pt x="416" y="1746"/>
                  <a:pt x="416" y="1746"/>
                </a:cubicBezTo>
                <a:cubicBezTo>
                  <a:pt x="406" y="1746"/>
                  <a:pt x="406" y="1746"/>
                  <a:pt x="406" y="1746"/>
                </a:cubicBezTo>
                <a:cubicBezTo>
                  <a:pt x="379" y="1746"/>
                  <a:pt x="358" y="1741"/>
                  <a:pt x="342" y="1762"/>
                </a:cubicBezTo>
                <a:cubicBezTo>
                  <a:pt x="337" y="1772"/>
                  <a:pt x="337" y="1783"/>
                  <a:pt x="337" y="1799"/>
                </a:cubicBezTo>
                <a:cubicBezTo>
                  <a:pt x="332" y="1799"/>
                  <a:pt x="332" y="1799"/>
                  <a:pt x="332" y="1799"/>
                </a:cubicBezTo>
                <a:cubicBezTo>
                  <a:pt x="295" y="1783"/>
                  <a:pt x="274" y="1778"/>
                  <a:pt x="237" y="1772"/>
                </a:cubicBezTo>
                <a:cubicBezTo>
                  <a:pt x="211" y="1762"/>
                  <a:pt x="200" y="1751"/>
                  <a:pt x="174" y="1751"/>
                </a:cubicBezTo>
                <a:cubicBezTo>
                  <a:pt x="168" y="1751"/>
                  <a:pt x="163" y="1751"/>
                  <a:pt x="163" y="1756"/>
                </a:cubicBezTo>
                <a:cubicBezTo>
                  <a:pt x="163" y="1772"/>
                  <a:pt x="174" y="1772"/>
                  <a:pt x="189" y="1778"/>
                </a:cubicBezTo>
                <a:cubicBezTo>
                  <a:pt x="200" y="1783"/>
                  <a:pt x="211" y="1793"/>
                  <a:pt x="211" y="1804"/>
                </a:cubicBezTo>
                <a:lnTo>
                  <a:pt x="205" y="1808"/>
                </a:lnTo>
                <a:cubicBezTo>
                  <a:pt x="189" y="1804"/>
                  <a:pt x="184" y="1793"/>
                  <a:pt x="168" y="1788"/>
                </a:cubicBezTo>
                <a:cubicBezTo>
                  <a:pt x="158" y="1783"/>
                  <a:pt x="147" y="1788"/>
                  <a:pt x="137" y="1772"/>
                </a:cubicBezTo>
                <a:cubicBezTo>
                  <a:pt x="121" y="1746"/>
                  <a:pt x="116" y="1725"/>
                  <a:pt x="116" y="1693"/>
                </a:cubicBezTo>
                <a:cubicBezTo>
                  <a:pt x="116" y="1677"/>
                  <a:pt x="131" y="1677"/>
                  <a:pt x="137" y="1667"/>
                </a:cubicBezTo>
                <a:cubicBezTo>
                  <a:pt x="137" y="1667"/>
                  <a:pt x="137" y="1667"/>
                  <a:pt x="131" y="1667"/>
                </a:cubicBezTo>
                <a:cubicBezTo>
                  <a:pt x="100" y="1667"/>
                  <a:pt x="84" y="1651"/>
                  <a:pt x="52" y="1646"/>
                </a:cubicBezTo>
                <a:cubicBezTo>
                  <a:pt x="31" y="1640"/>
                  <a:pt x="15" y="1640"/>
                  <a:pt x="0" y="1635"/>
                </a:cubicBezTo>
                <a:close/>
              </a:path>
            </a:pathLst>
          </a:custGeom>
          <a:solidFill>
            <a:srgbClr val="A1A1A1"/>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0" name="Google Shape;720;p38"/>
          <p:cNvSpPr/>
          <p:nvPr/>
        </p:nvSpPr>
        <p:spPr>
          <a:xfrm>
            <a:off x="5788782" y="2031705"/>
            <a:ext cx="788090" cy="723539"/>
          </a:xfrm>
          <a:custGeom>
            <a:rect b="b" l="l" r="r" t="t"/>
            <a:pathLst>
              <a:path extrusionOk="0" h="1483" w="1615">
                <a:moveTo>
                  <a:pt x="596" y="1023"/>
                </a:moveTo>
                <a:lnTo>
                  <a:pt x="596" y="1023"/>
                </a:lnTo>
                <a:cubicBezTo>
                  <a:pt x="617" y="1018"/>
                  <a:pt x="633" y="1002"/>
                  <a:pt x="659" y="1002"/>
                </a:cubicBezTo>
                <a:cubicBezTo>
                  <a:pt x="686" y="1002"/>
                  <a:pt x="702" y="1002"/>
                  <a:pt x="723" y="1002"/>
                </a:cubicBezTo>
                <a:cubicBezTo>
                  <a:pt x="765" y="1002"/>
                  <a:pt x="781" y="1039"/>
                  <a:pt x="823" y="1050"/>
                </a:cubicBezTo>
                <a:cubicBezTo>
                  <a:pt x="823" y="1029"/>
                  <a:pt x="828" y="1013"/>
                  <a:pt x="833" y="992"/>
                </a:cubicBezTo>
                <a:cubicBezTo>
                  <a:pt x="828" y="992"/>
                  <a:pt x="828" y="992"/>
                  <a:pt x="828" y="992"/>
                </a:cubicBezTo>
                <a:cubicBezTo>
                  <a:pt x="828" y="986"/>
                  <a:pt x="833" y="981"/>
                  <a:pt x="833" y="981"/>
                </a:cubicBezTo>
                <a:cubicBezTo>
                  <a:pt x="833" y="970"/>
                  <a:pt x="828" y="965"/>
                  <a:pt x="823" y="960"/>
                </a:cubicBezTo>
                <a:cubicBezTo>
                  <a:pt x="818" y="960"/>
                  <a:pt x="818" y="960"/>
                  <a:pt x="812" y="955"/>
                </a:cubicBezTo>
                <a:cubicBezTo>
                  <a:pt x="812" y="955"/>
                  <a:pt x="812" y="949"/>
                  <a:pt x="807" y="949"/>
                </a:cubicBezTo>
                <a:cubicBezTo>
                  <a:pt x="802" y="944"/>
                  <a:pt x="802" y="944"/>
                  <a:pt x="796" y="939"/>
                </a:cubicBezTo>
                <a:cubicBezTo>
                  <a:pt x="791" y="934"/>
                  <a:pt x="791" y="928"/>
                  <a:pt x="791" y="923"/>
                </a:cubicBezTo>
                <a:cubicBezTo>
                  <a:pt x="786" y="918"/>
                  <a:pt x="786" y="918"/>
                  <a:pt x="781" y="912"/>
                </a:cubicBezTo>
                <a:lnTo>
                  <a:pt x="775" y="907"/>
                </a:lnTo>
                <a:cubicBezTo>
                  <a:pt x="770" y="902"/>
                  <a:pt x="770" y="902"/>
                  <a:pt x="765" y="902"/>
                </a:cubicBezTo>
                <a:cubicBezTo>
                  <a:pt x="759" y="897"/>
                  <a:pt x="759" y="897"/>
                  <a:pt x="759" y="891"/>
                </a:cubicBezTo>
                <a:cubicBezTo>
                  <a:pt x="754" y="891"/>
                  <a:pt x="749" y="886"/>
                  <a:pt x="749" y="881"/>
                </a:cubicBezTo>
                <a:cubicBezTo>
                  <a:pt x="744" y="876"/>
                  <a:pt x="744" y="876"/>
                  <a:pt x="738" y="870"/>
                </a:cubicBezTo>
                <a:cubicBezTo>
                  <a:pt x="738" y="870"/>
                  <a:pt x="738" y="870"/>
                  <a:pt x="733" y="865"/>
                </a:cubicBezTo>
                <a:cubicBezTo>
                  <a:pt x="728" y="865"/>
                  <a:pt x="728" y="860"/>
                  <a:pt x="723" y="855"/>
                </a:cubicBezTo>
                <a:lnTo>
                  <a:pt x="717" y="849"/>
                </a:lnTo>
                <a:cubicBezTo>
                  <a:pt x="712" y="844"/>
                  <a:pt x="712" y="844"/>
                  <a:pt x="707" y="839"/>
                </a:cubicBezTo>
                <a:cubicBezTo>
                  <a:pt x="702" y="833"/>
                  <a:pt x="696" y="833"/>
                  <a:pt x="691" y="828"/>
                </a:cubicBezTo>
                <a:cubicBezTo>
                  <a:pt x="691" y="828"/>
                  <a:pt x="686" y="823"/>
                  <a:pt x="680" y="823"/>
                </a:cubicBezTo>
                <a:cubicBezTo>
                  <a:pt x="680" y="818"/>
                  <a:pt x="675" y="812"/>
                  <a:pt x="675" y="807"/>
                </a:cubicBezTo>
                <a:cubicBezTo>
                  <a:pt x="675" y="802"/>
                  <a:pt x="675" y="802"/>
                  <a:pt x="675" y="796"/>
                </a:cubicBezTo>
                <a:cubicBezTo>
                  <a:pt x="680" y="791"/>
                  <a:pt x="680" y="791"/>
                  <a:pt x="686" y="786"/>
                </a:cubicBezTo>
                <a:cubicBezTo>
                  <a:pt x="691" y="781"/>
                  <a:pt x="691" y="781"/>
                  <a:pt x="691" y="775"/>
                </a:cubicBezTo>
                <a:cubicBezTo>
                  <a:pt x="696" y="770"/>
                  <a:pt x="696" y="770"/>
                  <a:pt x="702" y="770"/>
                </a:cubicBezTo>
                <a:cubicBezTo>
                  <a:pt x="712" y="770"/>
                  <a:pt x="712" y="775"/>
                  <a:pt x="723" y="781"/>
                </a:cubicBezTo>
                <a:cubicBezTo>
                  <a:pt x="723" y="781"/>
                  <a:pt x="728" y="786"/>
                  <a:pt x="733" y="786"/>
                </a:cubicBezTo>
                <a:cubicBezTo>
                  <a:pt x="738" y="786"/>
                  <a:pt x="744" y="781"/>
                  <a:pt x="754" y="775"/>
                </a:cubicBezTo>
                <a:cubicBezTo>
                  <a:pt x="759" y="775"/>
                  <a:pt x="765" y="775"/>
                  <a:pt x="770" y="770"/>
                </a:cubicBezTo>
                <a:cubicBezTo>
                  <a:pt x="775" y="770"/>
                  <a:pt x="775" y="765"/>
                  <a:pt x="781" y="765"/>
                </a:cubicBezTo>
                <a:cubicBezTo>
                  <a:pt x="781" y="770"/>
                  <a:pt x="786" y="770"/>
                  <a:pt x="786" y="775"/>
                </a:cubicBezTo>
                <a:cubicBezTo>
                  <a:pt x="791" y="775"/>
                  <a:pt x="791" y="781"/>
                  <a:pt x="791" y="781"/>
                </a:cubicBezTo>
                <a:cubicBezTo>
                  <a:pt x="791" y="786"/>
                  <a:pt x="796" y="786"/>
                  <a:pt x="796" y="786"/>
                </a:cubicBezTo>
                <a:cubicBezTo>
                  <a:pt x="802" y="786"/>
                  <a:pt x="802" y="786"/>
                  <a:pt x="807" y="786"/>
                </a:cubicBezTo>
                <a:cubicBezTo>
                  <a:pt x="812" y="786"/>
                  <a:pt x="812" y="791"/>
                  <a:pt x="812" y="791"/>
                </a:cubicBezTo>
                <a:cubicBezTo>
                  <a:pt x="818" y="796"/>
                  <a:pt x="818" y="796"/>
                  <a:pt x="818" y="802"/>
                </a:cubicBezTo>
                <a:cubicBezTo>
                  <a:pt x="823" y="807"/>
                  <a:pt x="823" y="807"/>
                  <a:pt x="828" y="807"/>
                </a:cubicBezTo>
                <a:cubicBezTo>
                  <a:pt x="833" y="812"/>
                  <a:pt x="833" y="812"/>
                  <a:pt x="839" y="812"/>
                </a:cubicBezTo>
                <a:cubicBezTo>
                  <a:pt x="844" y="812"/>
                  <a:pt x="844" y="818"/>
                  <a:pt x="844" y="818"/>
                </a:cubicBezTo>
                <a:cubicBezTo>
                  <a:pt x="849" y="823"/>
                  <a:pt x="849" y="823"/>
                  <a:pt x="849" y="828"/>
                </a:cubicBezTo>
                <a:cubicBezTo>
                  <a:pt x="849" y="833"/>
                  <a:pt x="844" y="833"/>
                  <a:pt x="844" y="839"/>
                </a:cubicBezTo>
                <a:cubicBezTo>
                  <a:pt x="839" y="839"/>
                  <a:pt x="833" y="839"/>
                  <a:pt x="833" y="844"/>
                </a:cubicBezTo>
                <a:cubicBezTo>
                  <a:pt x="833" y="849"/>
                  <a:pt x="839" y="849"/>
                  <a:pt x="839" y="855"/>
                </a:cubicBezTo>
                <a:cubicBezTo>
                  <a:pt x="844" y="865"/>
                  <a:pt x="844" y="865"/>
                  <a:pt x="844" y="865"/>
                </a:cubicBezTo>
                <a:cubicBezTo>
                  <a:pt x="849" y="870"/>
                  <a:pt x="849" y="870"/>
                  <a:pt x="855" y="876"/>
                </a:cubicBezTo>
                <a:lnTo>
                  <a:pt x="860" y="881"/>
                </a:lnTo>
                <a:cubicBezTo>
                  <a:pt x="865" y="881"/>
                  <a:pt x="865" y="881"/>
                  <a:pt x="865" y="876"/>
                </a:cubicBezTo>
                <a:cubicBezTo>
                  <a:pt x="865" y="876"/>
                  <a:pt x="865" y="870"/>
                  <a:pt x="870" y="870"/>
                </a:cubicBezTo>
                <a:cubicBezTo>
                  <a:pt x="876" y="870"/>
                  <a:pt x="876" y="881"/>
                  <a:pt x="881" y="881"/>
                </a:cubicBezTo>
                <a:cubicBezTo>
                  <a:pt x="886" y="881"/>
                  <a:pt x="891" y="881"/>
                  <a:pt x="891" y="886"/>
                </a:cubicBezTo>
                <a:cubicBezTo>
                  <a:pt x="897" y="891"/>
                  <a:pt x="897" y="897"/>
                  <a:pt x="897" y="902"/>
                </a:cubicBezTo>
                <a:cubicBezTo>
                  <a:pt x="897" y="912"/>
                  <a:pt x="902" y="918"/>
                  <a:pt x="907" y="928"/>
                </a:cubicBezTo>
                <a:cubicBezTo>
                  <a:pt x="913" y="928"/>
                  <a:pt x="913" y="928"/>
                  <a:pt x="918" y="934"/>
                </a:cubicBezTo>
                <a:cubicBezTo>
                  <a:pt x="923" y="934"/>
                  <a:pt x="928" y="939"/>
                  <a:pt x="928" y="944"/>
                </a:cubicBezTo>
                <a:cubicBezTo>
                  <a:pt x="928" y="949"/>
                  <a:pt x="918" y="955"/>
                  <a:pt x="918" y="960"/>
                </a:cubicBezTo>
                <a:cubicBezTo>
                  <a:pt x="918" y="965"/>
                  <a:pt x="923" y="970"/>
                  <a:pt x="928" y="970"/>
                </a:cubicBezTo>
                <a:cubicBezTo>
                  <a:pt x="934" y="970"/>
                  <a:pt x="934" y="970"/>
                  <a:pt x="939" y="970"/>
                </a:cubicBezTo>
                <a:cubicBezTo>
                  <a:pt x="939" y="970"/>
                  <a:pt x="939" y="965"/>
                  <a:pt x="944" y="965"/>
                </a:cubicBezTo>
                <a:lnTo>
                  <a:pt x="944" y="965"/>
                </a:lnTo>
                <a:cubicBezTo>
                  <a:pt x="944" y="976"/>
                  <a:pt x="939" y="976"/>
                  <a:pt x="939" y="981"/>
                </a:cubicBezTo>
                <a:cubicBezTo>
                  <a:pt x="939" y="992"/>
                  <a:pt x="944" y="992"/>
                  <a:pt x="955" y="997"/>
                </a:cubicBezTo>
                <a:lnTo>
                  <a:pt x="960" y="997"/>
                </a:lnTo>
                <a:cubicBezTo>
                  <a:pt x="965" y="997"/>
                  <a:pt x="965" y="997"/>
                  <a:pt x="970" y="1002"/>
                </a:cubicBezTo>
                <a:lnTo>
                  <a:pt x="970" y="1002"/>
                </a:lnTo>
                <a:cubicBezTo>
                  <a:pt x="970" y="1007"/>
                  <a:pt x="970" y="1007"/>
                  <a:pt x="965" y="1007"/>
                </a:cubicBezTo>
                <a:cubicBezTo>
                  <a:pt x="960" y="1007"/>
                  <a:pt x="960" y="1013"/>
                  <a:pt x="960" y="1013"/>
                </a:cubicBezTo>
                <a:cubicBezTo>
                  <a:pt x="955" y="1013"/>
                  <a:pt x="955" y="1013"/>
                  <a:pt x="949" y="1013"/>
                </a:cubicBezTo>
                <a:cubicBezTo>
                  <a:pt x="944" y="1013"/>
                  <a:pt x="944" y="1018"/>
                  <a:pt x="944" y="1018"/>
                </a:cubicBezTo>
                <a:cubicBezTo>
                  <a:pt x="934" y="1018"/>
                  <a:pt x="934" y="1007"/>
                  <a:pt x="934" y="1002"/>
                </a:cubicBezTo>
                <a:cubicBezTo>
                  <a:pt x="934" y="997"/>
                  <a:pt x="934" y="997"/>
                  <a:pt x="934" y="992"/>
                </a:cubicBezTo>
                <a:cubicBezTo>
                  <a:pt x="928" y="992"/>
                  <a:pt x="928" y="992"/>
                  <a:pt x="928" y="992"/>
                </a:cubicBezTo>
                <a:cubicBezTo>
                  <a:pt x="918" y="992"/>
                  <a:pt x="918" y="992"/>
                  <a:pt x="918" y="992"/>
                </a:cubicBezTo>
                <a:cubicBezTo>
                  <a:pt x="902" y="992"/>
                  <a:pt x="897" y="992"/>
                  <a:pt x="881" y="992"/>
                </a:cubicBezTo>
                <a:cubicBezTo>
                  <a:pt x="876" y="992"/>
                  <a:pt x="870" y="992"/>
                  <a:pt x="865" y="992"/>
                </a:cubicBezTo>
                <a:cubicBezTo>
                  <a:pt x="860" y="986"/>
                  <a:pt x="855" y="986"/>
                  <a:pt x="849" y="986"/>
                </a:cubicBezTo>
                <a:cubicBezTo>
                  <a:pt x="849" y="986"/>
                  <a:pt x="849" y="981"/>
                  <a:pt x="844" y="981"/>
                </a:cubicBezTo>
                <a:cubicBezTo>
                  <a:pt x="839" y="981"/>
                  <a:pt x="849" y="997"/>
                  <a:pt x="844" y="1002"/>
                </a:cubicBezTo>
                <a:cubicBezTo>
                  <a:pt x="849" y="1029"/>
                  <a:pt x="839" y="1060"/>
                  <a:pt x="870" y="1060"/>
                </a:cubicBezTo>
                <a:cubicBezTo>
                  <a:pt x="891" y="1060"/>
                  <a:pt x="902" y="1066"/>
                  <a:pt x="923" y="1066"/>
                </a:cubicBezTo>
                <a:cubicBezTo>
                  <a:pt x="928" y="1066"/>
                  <a:pt x="934" y="1066"/>
                  <a:pt x="934" y="1071"/>
                </a:cubicBezTo>
                <a:cubicBezTo>
                  <a:pt x="928" y="1081"/>
                  <a:pt x="923" y="1087"/>
                  <a:pt x="923" y="1097"/>
                </a:cubicBezTo>
                <a:cubicBezTo>
                  <a:pt x="923" y="1118"/>
                  <a:pt x="944" y="1123"/>
                  <a:pt x="960" y="1134"/>
                </a:cubicBezTo>
                <a:cubicBezTo>
                  <a:pt x="981" y="1144"/>
                  <a:pt x="986" y="1160"/>
                  <a:pt x="1007" y="1176"/>
                </a:cubicBezTo>
                <a:cubicBezTo>
                  <a:pt x="1023" y="1181"/>
                  <a:pt x="1029" y="1181"/>
                  <a:pt x="1044" y="1181"/>
                </a:cubicBezTo>
                <a:cubicBezTo>
                  <a:pt x="1050" y="1187"/>
                  <a:pt x="1050" y="1192"/>
                  <a:pt x="1055" y="1197"/>
                </a:cubicBezTo>
                <a:cubicBezTo>
                  <a:pt x="1065" y="1213"/>
                  <a:pt x="1071" y="1224"/>
                  <a:pt x="1081" y="1240"/>
                </a:cubicBezTo>
                <a:cubicBezTo>
                  <a:pt x="1097" y="1261"/>
                  <a:pt x="1102" y="1276"/>
                  <a:pt x="1118" y="1297"/>
                </a:cubicBezTo>
                <a:cubicBezTo>
                  <a:pt x="1129" y="1319"/>
                  <a:pt x="1150" y="1319"/>
                  <a:pt x="1171" y="1329"/>
                </a:cubicBezTo>
                <a:cubicBezTo>
                  <a:pt x="1197" y="1345"/>
                  <a:pt x="1203" y="1361"/>
                  <a:pt x="1229" y="1371"/>
                </a:cubicBezTo>
                <a:cubicBezTo>
                  <a:pt x="1319" y="1424"/>
                  <a:pt x="1382" y="1461"/>
                  <a:pt x="1472" y="1482"/>
                </a:cubicBezTo>
                <a:lnTo>
                  <a:pt x="1472" y="1482"/>
                </a:lnTo>
                <a:cubicBezTo>
                  <a:pt x="1472" y="1461"/>
                  <a:pt x="1472" y="1450"/>
                  <a:pt x="1477" y="1429"/>
                </a:cubicBezTo>
                <a:cubicBezTo>
                  <a:pt x="1477" y="1419"/>
                  <a:pt x="1482" y="1414"/>
                  <a:pt x="1482" y="1403"/>
                </a:cubicBezTo>
                <a:cubicBezTo>
                  <a:pt x="1482" y="1398"/>
                  <a:pt x="1477" y="1392"/>
                  <a:pt x="1477" y="1382"/>
                </a:cubicBezTo>
                <a:cubicBezTo>
                  <a:pt x="1477" y="1366"/>
                  <a:pt x="1487" y="1361"/>
                  <a:pt x="1498" y="1350"/>
                </a:cubicBezTo>
                <a:cubicBezTo>
                  <a:pt x="1503" y="1350"/>
                  <a:pt x="1503" y="1345"/>
                  <a:pt x="1509" y="1345"/>
                </a:cubicBezTo>
                <a:cubicBezTo>
                  <a:pt x="1519" y="1334"/>
                  <a:pt x="1530" y="1334"/>
                  <a:pt x="1546" y="1324"/>
                </a:cubicBezTo>
                <a:cubicBezTo>
                  <a:pt x="1546" y="1324"/>
                  <a:pt x="1546" y="1319"/>
                  <a:pt x="1551" y="1319"/>
                </a:cubicBezTo>
                <a:cubicBezTo>
                  <a:pt x="1556" y="1303"/>
                  <a:pt x="1561" y="1297"/>
                  <a:pt x="1567" y="1287"/>
                </a:cubicBezTo>
                <a:cubicBezTo>
                  <a:pt x="1572" y="1282"/>
                  <a:pt x="1577" y="1276"/>
                  <a:pt x="1582" y="1276"/>
                </a:cubicBezTo>
                <a:cubicBezTo>
                  <a:pt x="1593" y="1266"/>
                  <a:pt x="1598" y="1255"/>
                  <a:pt x="1614" y="1245"/>
                </a:cubicBezTo>
                <a:lnTo>
                  <a:pt x="1614" y="1245"/>
                </a:lnTo>
                <a:cubicBezTo>
                  <a:pt x="1603" y="1229"/>
                  <a:pt x="1593" y="1224"/>
                  <a:pt x="1582" y="1208"/>
                </a:cubicBezTo>
                <a:cubicBezTo>
                  <a:pt x="1577" y="1203"/>
                  <a:pt x="1572" y="1197"/>
                  <a:pt x="1567" y="1192"/>
                </a:cubicBezTo>
                <a:cubicBezTo>
                  <a:pt x="1561" y="1181"/>
                  <a:pt x="1567" y="1171"/>
                  <a:pt x="1567" y="1160"/>
                </a:cubicBezTo>
                <a:cubicBezTo>
                  <a:pt x="1561" y="1144"/>
                  <a:pt x="1561" y="1139"/>
                  <a:pt x="1561" y="1123"/>
                </a:cubicBezTo>
                <a:cubicBezTo>
                  <a:pt x="1561" y="1102"/>
                  <a:pt x="1561" y="1102"/>
                  <a:pt x="1561" y="1102"/>
                </a:cubicBezTo>
                <a:cubicBezTo>
                  <a:pt x="1561" y="1087"/>
                  <a:pt x="1556" y="1081"/>
                  <a:pt x="1556" y="1066"/>
                </a:cubicBezTo>
                <a:cubicBezTo>
                  <a:pt x="1556" y="1060"/>
                  <a:pt x="1556" y="1055"/>
                  <a:pt x="1556" y="1050"/>
                </a:cubicBezTo>
                <a:cubicBezTo>
                  <a:pt x="1556" y="1044"/>
                  <a:pt x="1551" y="1039"/>
                  <a:pt x="1546" y="1034"/>
                </a:cubicBezTo>
                <a:cubicBezTo>
                  <a:pt x="1540" y="1029"/>
                  <a:pt x="1530" y="1023"/>
                  <a:pt x="1524" y="1018"/>
                </a:cubicBezTo>
                <a:cubicBezTo>
                  <a:pt x="1519" y="1013"/>
                  <a:pt x="1514" y="1013"/>
                  <a:pt x="1514" y="1007"/>
                </a:cubicBezTo>
                <a:cubicBezTo>
                  <a:pt x="1509" y="1002"/>
                  <a:pt x="1509" y="997"/>
                  <a:pt x="1509" y="986"/>
                </a:cubicBezTo>
                <a:cubicBezTo>
                  <a:pt x="1503" y="986"/>
                  <a:pt x="1503" y="981"/>
                  <a:pt x="1498" y="976"/>
                </a:cubicBezTo>
                <a:lnTo>
                  <a:pt x="1498" y="976"/>
                </a:lnTo>
                <a:cubicBezTo>
                  <a:pt x="1498" y="944"/>
                  <a:pt x="1498" y="944"/>
                  <a:pt x="1498" y="944"/>
                </a:cubicBezTo>
                <a:cubicBezTo>
                  <a:pt x="1498" y="934"/>
                  <a:pt x="1498" y="923"/>
                  <a:pt x="1493" y="907"/>
                </a:cubicBezTo>
                <a:cubicBezTo>
                  <a:pt x="1487" y="897"/>
                  <a:pt x="1482" y="891"/>
                  <a:pt x="1482" y="876"/>
                </a:cubicBezTo>
                <a:cubicBezTo>
                  <a:pt x="1482" y="860"/>
                  <a:pt x="1487" y="855"/>
                  <a:pt x="1487" y="839"/>
                </a:cubicBezTo>
                <a:cubicBezTo>
                  <a:pt x="1487" y="823"/>
                  <a:pt x="1482" y="812"/>
                  <a:pt x="1482" y="802"/>
                </a:cubicBezTo>
                <a:cubicBezTo>
                  <a:pt x="1482" y="786"/>
                  <a:pt x="1487" y="781"/>
                  <a:pt x="1487" y="770"/>
                </a:cubicBezTo>
                <a:cubicBezTo>
                  <a:pt x="1487" y="754"/>
                  <a:pt x="1477" y="749"/>
                  <a:pt x="1477" y="738"/>
                </a:cubicBezTo>
                <a:cubicBezTo>
                  <a:pt x="1477" y="728"/>
                  <a:pt x="1482" y="723"/>
                  <a:pt x="1482" y="717"/>
                </a:cubicBezTo>
                <a:cubicBezTo>
                  <a:pt x="1493" y="696"/>
                  <a:pt x="1498" y="680"/>
                  <a:pt x="1509" y="659"/>
                </a:cubicBezTo>
                <a:cubicBezTo>
                  <a:pt x="1509" y="654"/>
                  <a:pt x="1509" y="654"/>
                  <a:pt x="1509" y="654"/>
                </a:cubicBezTo>
                <a:cubicBezTo>
                  <a:pt x="1503" y="654"/>
                  <a:pt x="1498" y="654"/>
                  <a:pt x="1493" y="654"/>
                </a:cubicBezTo>
                <a:cubicBezTo>
                  <a:pt x="1482" y="649"/>
                  <a:pt x="1482" y="644"/>
                  <a:pt x="1472" y="638"/>
                </a:cubicBezTo>
                <a:cubicBezTo>
                  <a:pt x="1466" y="633"/>
                  <a:pt x="1461" y="633"/>
                  <a:pt x="1451" y="628"/>
                </a:cubicBezTo>
                <a:cubicBezTo>
                  <a:pt x="1451" y="622"/>
                  <a:pt x="1445" y="622"/>
                  <a:pt x="1445" y="617"/>
                </a:cubicBezTo>
                <a:cubicBezTo>
                  <a:pt x="1435" y="601"/>
                  <a:pt x="1429" y="596"/>
                  <a:pt x="1424" y="580"/>
                </a:cubicBezTo>
                <a:cubicBezTo>
                  <a:pt x="1424" y="575"/>
                  <a:pt x="1419" y="570"/>
                  <a:pt x="1419" y="564"/>
                </a:cubicBezTo>
                <a:cubicBezTo>
                  <a:pt x="1408" y="554"/>
                  <a:pt x="1408" y="543"/>
                  <a:pt x="1403" y="533"/>
                </a:cubicBezTo>
                <a:cubicBezTo>
                  <a:pt x="1398" y="522"/>
                  <a:pt x="1398" y="517"/>
                  <a:pt x="1398" y="512"/>
                </a:cubicBezTo>
                <a:cubicBezTo>
                  <a:pt x="1392" y="501"/>
                  <a:pt x="1382" y="496"/>
                  <a:pt x="1377" y="490"/>
                </a:cubicBezTo>
                <a:cubicBezTo>
                  <a:pt x="1371" y="485"/>
                  <a:pt x="1371" y="485"/>
                  <a:pt x="1366" y="485"/>
                </a:cubicBezTo>
                <a:cubicBezTo>
                  <a:pt x="1324" y="490"/>
                  <a:pt x="1324" y="490"/>
                  <a:pt x="1324" y="490"/>
                </a:cubicBezTo>
                <a:cubicBezTo>
                  <a:pt x="1313" y="485"/>
                  <a:pt x="1308" y="480"/>
                  <a:pt x="1303" y="469"/>
                </a:cubicBezTo>
                <a:cubicBezTo>
                  <a:pt x="1303" y="469"/>
                  <a:pt x="1298" y="469"/>
                  <a:pt x="1292" y="464"/>
                </a:cubicBezTo>
                <a:cubicBezTo>
                  <a:pt x="1287" y="454"/>
                  <a:pt x="1282" y="443"/>
                  <a:pt x="1276" y="433"/>
                </a:cubicBezTo>
                <a:cubicBezTo>
                  <a:pt x="1213" y="401"/>
                  <a:pt x="1213" y="401"/>
                  <a:pt x="1213" y="401"/>
                </a:cubicBezTo>
                <a:cubicBezTo>
                  <a:pt x="1213" y="396"/>
                  <a:pt x="1213" y="396"/>
                  <a:pt x="1213" y="390"/>
                </a:cubicBezTo>
                <a:cubicBezTo>
                  <a:pt x="1218" y="385"/>
                  <a:pt x="1224" y="385"/>
                  <a:pt x="1224" y="385"/>
                </a:cubicBezTo>
                <a:cubicBezTo>
                  <a:pt x="1229" y="375"/>
                  <a:pt x="1234" y="369"/>
                  <a:pt x="1240" y="359"/>
                </a:cubicBezTo>
                <a:cubicBezTo>
                  <a:pt x="1245" y="343"/>
                  <a:pt x="1245" y="338"/>
                  <a:pt x="1250" y="327"/>
                </a:cubicBezTo>
                <a:cubicBezTo>
                  <a:pt x="1255" y="322"/>
                  <a:pt x="1261" y="316"/>
                  <a:pt x="1261" y="311"/>
                </a:cubicBezTo>
                <a:cubicBezTo>
                  <a:pt x="1261" y="301"/>
                  <a:pt x="1255" y="301"/>
                  <a:pt x="1250" y="295"/>
                </a:cubicBezTo>
                <a:cubicBezTo>
                  <a:pt x="1245" y="290"/>
                  <a:pt x="1245" y="285"/>
                  <a:pt x="1234" y="279"/>
                </a:cubicBezTo>
                <a:cubicBezTo>
                  <a:pt x="1229" y="274"/>
                  <a:pt x="1224" y="269"/>
                  <a:pt x="1218" y="264"/>
                </a:cubicBezTo>
                <a:cubicBezTo>
                  <a:pt x="1234" y="206"/>
                  <a:pt x="1234" y="206"/>
                  <a:pt x="1234" y="206"/>
                </a:cubicBezTo>
                <a:cubicBezTo>
                  <a:pt x="1229" y="195"/>
                  <a:pt x="1218" y="195"/>
                  <a:pt x="1213" y="190"/>
                </a:cubicBezTo>
                <a:cubicBezTo>
                  <a:pt x="1208" y="185"/>
                  <a:pt x="1208" y="185"/>
                  <a:pt x="1203" y="179"/>
                </a:cubicBezTo>
                <a:cubicBezTo>
                  <a:pt x="1197" y="174"/>
                  <a:pt x="1192" y="174"/>
                  <a:pt x="1192" y="169"/>
                </a:cubicBezTo>
                <a:cubicBezTo>
                  <a:pt x="1187" y="158"/>
                  <a:pt x="1192" y="148"/>
                  <a:pt x="1192" y="142"/>
                </a:cubicBezTo>
                <a:cubicBezTo>
                  <a:pt x="1187" y="132"/>
                  <a:pt x="1176" y="127"/>
                  <a:pt x="1176" y="116"/>
                </a:cubicBezTo>
                <a:cubicBezTo>
                  <a:pt x="1176" y="105"/>
                  <a:pt x="1181" y="100"/>
                  <a:pt x="1187" y="95"/>
                </a:cubicBezTo>
                <a:cubicBezTo>
                  <a:pt x="1192" y="84"/>
                  <a:pt x="1192" y="79"/>
                  <a:pt x="1197" y="63"/>
                </a:cubicBezTo>
                <a:cubicBezTo>
                  <a:pt x="1197" y="58"/>
                  <a:pt x="1197" y="47"/>
                  <a:pt x="1197" y="37"/>
                </a:cubicBezTo>
                <a:cubicBezTo>
                  <a:pt x="1197" y="26"/>
                  <a:pt x="1203" y="21"/>
                  <a:pt x="1208" y="11"/>
                </a:cubicBezTo>
                <a:cubicBezTo>
                  <a:pt x="1181" y="21"/>
                  <a:pt x="1171" y="26"/>
                  <a:pt x="1145" y="32"/>
                </a:cubicBezTo>
                <a:cubicBezTo>
                  <a:pt x="1134" y="32"/>
                  <a:pt x="1129" y="32"/>
                  <a:pt x="1118" y="37"/>
                </a:cubicBezTo>
                <a:cubicBezTo>
                  <a:pt x="1113" y="37"/>
                  <a:pt x="1108" y="37"/>
                  <a:pt x="1108" y="37"/>
                </a:cubicBezTo>
                <a:cubicBezTo>
                  <a:pt x="1102" y="37"/>
                  <a:pt x="1102" y="42"/>
                  <a:pt x="1102" y="47"/>
                </a:cubicBezTo>
                <a:cubicBezTo>
                  <a:pt x="1097" y="58"/>
                  <a:pt x="1097" y="58"/>
                  <a:pt x="1097" y="58"/>
                </a:cubicBezTo>
                <a:cubicBezTo>
                  <a:pt x="1092" y="74"/>
                  <a:pt x="1087" y="84"/>
                  <a:pt x="1076" y="95"/>
                </a:cubicBezTo>
                <a:cubicBezTo>
                  <a:pt x="1071" y="100"/>
                  <a:pt x="1060" y="105"/>
                  <a:pt x="1050" y="111"/>
                </a:cubicBezTo>
                <a:cubicBezTo>
                  <a:pt x="1034" y="116"/>
                  <a:pt x="1023" y="121"/>
                  <a:pt x="1007" y="132"/>
                </a:cubicBezTo>
                <a:cubicBezTo>
                  <a:pt x="1002" y="132"/>
                  <a:pt x="1002" y="132"/>
                  <a:pt x="997" y="137"/>
                </a:cubicBezTo>
                <a:cubicBezTo>
                  <a:pt x="992" y="137"/>
                  <a:pt x="992" y="142"/>
                  <a:pt x="986" y="142"/>
                </a:cubicBezTo>
                <a:cubicBezTo>
                  <a:pt x="981" y="142"/>
                  <a:pt x="976" y="137"/>
                  <a:pt x="976" y="132"/>
                </a:cubicBezTo>
                <a:cubicBezTo>
                  <a:pt x="970" y="132"/>
                  <a:pt x="965" y="127"/>
                  <a:pt x="965" y="121"/>
                </a:cubicBezTo>
                <a:cubicBezTo>
                  <a:pt x="965" y="111"/>
                  <a:pt x="970" y="100"/>
                  <a:pt x="976" y="90"/>
                </a:cubicBezTo>
                <a:cubicBezTo>
                  <a:pt x="976" y="74"/>
                  <a:pt x="976" y="69"/>
                  <a:pt x="981" y="53"/>
                </a:cubicBezTo>
                <a:cubicBezTo>
                  <a:pt x="981" y="47"/>
                  <a:pt x="981" y="42"/>
                  <a:pt x="981" y="37"/>
                </a:cubicBezTo>
                <a:cubicBezTo>
                  <a:pt x="981" y="26"/>
                  <a:pt x="981" y="26"/>
                  <a:pt x="981" y="26"/>
                </a:cubicBezTo>
                <a:cubicBezTo>
                  <a:pt x="981" y="26"/>
                  <a:pt x="976" y="26"/>
                  <a:pt x="970" y="26"/>
                </a:cubicBezTo>
                <a:cubicBezTo>
                  <a:pt x="965" y="26"/>
                  <a:pt x="960" y="26"/>
                  <a:pt x="955" y="26"/>
                </a:cubicBezTo>
                <a:cubicBezTo>
                  <a:pt x="939" y="26"/>
                  <a:pt x="928" y="26"/>
                  <a:pt x="913" y="26"/>
                </a:cubicBezTo>
                <a:cubicBezTo>
                  <a:pt x="907" y="26"/>
                  <a:pt x="907" y="26"/>
                  <a:pt x="902" y="26"/>
                </a:cubicBezTo>
                <a:cubicBezTo>
                  <a:pt x="897" y="26"/>
                  <a:pt x="891" y="26"/>
                  <a:pt x="881" y="21"/>
                </a:cubicBezTo>
                <a:cubicBezTo>
                  <a:pt x="876" y="21"/>
                  <a:pt x="870" y="16"/>
                  <a:pt x="865" y="11"/>
                </a:cubicBezTo>
                <a:cubicBezTo>
                  <a:pt x="860" y="5"/>
                  <a:pt x="860" y="0"/>
                  <a:pt x="855" y="0"/>
                </a:cubicBezTo>
                <a:cubicBezTo>
                  <a:pt x="849" y="0"/>
                  <a:pt x="849" y="5"/>
                  <a:pt x="844" y="11"/>
                </a:cubicBezTo>
                <a:cubicBezTo>
                  <a:pt x="844" y="16"/>
                  <a:pt x="839" y="21"/>
                  <a:pt x="833" y="26"/>
                </a:cubicBezTo>
                <a:cubicBezTo>
                  <a:pt x="823" y="37"/>
                  <a:pt x="818" y="47"/>
                  <a:pt x="807" y="58"/>
                </a:cubicBezTo>
                <a:cubicBezTo>
                  <a:pt x="796" y="63"/>
                  <a:pt x="791" y="69"/>
                  <a:pt x="786" y="74"/>
                </a:cubicBezTo>
                <a:cubicBezTo>
                  <a:pt x="781" y="79"/>
                  <a:pt x="775" y="84"/>
                  <a:pt x="770" y="84"/>
                </a:cubicBezTo>
                <a:cubicBezTo>
                  <a:pt x="759" y="90"/>
                  <a:pt x="749" y="90"/>
                  <a:pt x="738" y="95"/>
                </a:cubicBezTo>
                <a:lnTo>
                  <a:pt x="738" y="95"/>
                </a:lnTo>
                <a:cubicBezTo>
                  <a:pt x="728" y="100"/>
                  <a:pt x="712" y="105"/>
                  <a:pt x="702" y="111"/>
                </a:cubicBezTo>
                <a:cubicBezTo>
                  <a:pt x="696" y="116"/>
                  <a:pt x="691" y="121"/>
                  <a:pt x="686" y="121"/>
                </a:cubicBezTo>
                <a:cubicBezTo>
                  <a:pt x="680" y="127"/>
                  <a:pt x="675" y="132"/>
                  <a:pt x="665" y="137"/>
                </a:cubicBezTo>
                <a:cubicBezTo>
                  <a:pt x="659" y="142"/>
                  <a:pt x="659" y="148"/>
                  <a:pt x="654" y="153"/>
                </a:cubicBezTo>
                <a:cubicBezTo>
                  <a:pt x="649" y="164"/>
                  <a:pt x="644" y="169"/>
                  <a:pt x="638" y="179"/>
                </a:cubicBezTo>
                <a:cubicBezTo>
                  <a:pt x="633" y="190"/>
                  <a:pt x="628" y="195"/>
                  <a:pt x="622" y="206"/>
                </a:cubicBezTo>
                <a:cubicBezTo>
                  <a:pt x="617" y="216"/>
                  <a:pt x="607" y="216"/>
                  <a:pt x="591" y="216"/>
                </a:cubicBezTo>
                <a:cubicBezTo>
                  <a:pt x="580" y="222"/>
                  <a:pt x="575" y="222"/>
                  <a:pt x="564" y="227"/>
                </a:cubicBezTo>
                <a:cubicBezTo>
                  <a:pt x="548" y="232"/>
                  <a:pt x="543" y="248"/>
                  <a:pt x="527" y="248"/>
                </a:cubicBezTo>
                <a:cubicBezTo>
                  <a:pt x="522" y="248"/>
                  <a:pt x="517" y="243"/>
                  <a:pt x="506" y="237"/>
                </a:cubicBezTo>
                <a:cubicBezTo>
                  <a:pt x="501" y="237"/>
                  <a:pt x="496" y="232"/>
                  <a:pt x="491" y="232"/>
                </a:cubicBezTo>
                <a:cubicBezTo>
                  <a:pt x="485" y="227"/>
                  <a:pt x="480" y="222"/>
                  <a:pt x="475" y="222"/>
                </a:cubicBezTo>
                <a:cubicBezTo>
                  <a:pt x="454" y="222"/>
                  <a:pt x="443" y="237"/>
                  <a:pt x="417" y="237"/>
                </a:cubicBezTo>
                <a:cubicBezTo>
                  <a:pt x="390" y="237"/>
                  <a:pt x="374" y="222"/>
                  <a:pt x="348" y="222"/>
                </a:cubicBezTo>
                <a:cubicBezTo>
                  <a:pt x="327" y="227"/>
                  <a:pt x="316" y="232"/>
                  <a:pt x="295" y="232"/>
                </a:cubicBezTo>
                <a:cubicBezTo>
                  <a:pt x="280" y="232"/>
                  <a:pt x="274" y="227"/>
                  <a:pt x="264" y="216"/>
                </a:cubicBezTo>
                <a:cubicBezTo>
                  <a:pt x="253" y="211"/>
                  <a:pt x="243" y="206"/>
                  <a:pt x="227" y="206"/>
                </a:cubicBezTo>
                <a:cubicBezTo>
                  <a:pt x="216" y="206"/>
                  <a:pt x="216" y="195"/>
                  <a:pt x="206" y="195"/>
                </a:cubicBezTo>
                <a:cubicBezTo>
                  <a:pt x="195" y="195"/>
                  <a:pt x="190" y="195"/>
                  <a:pt x="185" y="195"/>
                </a:cubicBezTo>
                <a:cubicBezTo>
                  <a:pt x="174" y="190"/>
                  <a:pt x="174" y="185"/>
                  <a:pt x="163" y="185"/>
                </a:cubicBezTo>
                <a:cubicBezTo>
                  <a:pt x="158" y="185"/>
                  <a:pt x="158" y="190"/>
                  <a:pt x="153" y="190"/>
                </a:cubicBezTo>
                <a:cubicBezTo>
                  <a:pt x="148" y="195"/>
                  <a:pt x="148" y="201"/>
                  <a:pt x="142" y="206"/>
                </a:cubicBezTo>
                <a:cubicBezTo>
                  <a:pt x="132" y="211"/>
                  <a:pt x="127" y="211"/>
                  <a:pt x="121" y="216"/>
                </a:cubicBezTo>
                <a:cubicBezTo>
                  <a:pt x="105" y="232"/>
                  <a:pt x="95" y="243"/>
                  <a:pt x="74" y="253"/>
                </a:cubicBezTo>
                <a:cubicBezTo>
                  <a:pt x="63" y="258"/>
                  <a:pt x="58" y="264"/>
                  <a:pt x="48" y="264"/>
                </a:cubicBezTo>
                <a:cubicBezTo>
                  <a:pt x="42" y="264"/>
                  <a:pt x="37" y="264"/>
                  <a:pt x="26" y="269"/>
                </a:cubicBezTo>
                <a:cubicBezTo>
                  <a:pt x="26" y="269"/>
                  <a:pt x="26" y="274"/>
                  <a:pt x="21" y="279"/>
                </a:cubicBezTo>
                <a:cubicBezTo>
                  <a:pt x="11" y="290"/>
                  <a:pt x="5" y="301"/>
                  <a:pt x="0" y="316"/>
                </a:cubicBezTo>
                <a:cubicBezTo>
                  <a:pt x="5" y="316"/>
                  <a:pt x="11" y="316"/>
                  <a:pt x="16" y="316"/>
                </a:cubicBezTo>
                <a:cubicBezTo>
                  <a:pt x="16" y="322"/>
                  <a:pt x="16" y="322"/>
                  <a:pt x="16" y="322"/>
                </a:cubicBezTo>
                <a:cubicBezTo>
                  <a:pt x="21" y="332"/>
                  <a:pt x="21" y="338"/>
                  <a:pt x="21" y="348"/>
                </a:cubicBezTo>
                <a:cubicBezTo>
                  <a:pt x="21" y="353"/>
                  <a:pt x="16" y="364"/>
                  <a:pt x="16" y="369"/>
                </a:cubicBezTo>
                <a:cubicBezTo>
                  <a:pt x="16" y="380"/>
                  <a:pt x="16" y="385"/>
                  <a:pt x="21" y="396"/>
                </a:cubicBezTo>
                <a:cubicBezTo>
                  <a:pt x="21" y="401"/>
                  <a:pt x="21" y="411"/>
                  <a:pt x="21" y="417"/>
                </a:cubicBezTo>
                <a:cubicBezTo>
                  <a:pt x="26" y="427"/>
                  <a:pt x="26" y="433"/>
                  <a:pt x="26" y="443"/>
                </a:cubicBezTo>
                <a:cubicBezTo>
                  <a:pt x="26" y="448"/>
                  <a:pt x="26" y="454"/>
                  <a:pt x="21" y="459"/>
                </a:cubicBezTo>
                <a:cubicBezTo>
                  <a:pt x="21" y="464"/>
                  <a:pt x="16" y="469"/>
                  <a:pt x="16" y="475"/>
                </a:cubicBezTo>
                <a:cubicBezTo>
                  <a:pt x="5" y="490"/>
                  <a:pt x="0" y="501"/>
                  <a:pt x="0" y="517"/>
                </a:cubicBezTo>
                <a:cubicBezTo>
                  <a:pt x="0" y="527"/>
                  <a:pt x="5" y="527"/>
                  <a:pt x="5" y="538"/>
                </a:cubicBezTo>
                <a:cubicBezTo>
                  <a:pt x="5" y="538"/>
                  <a:pt x="11" y="543"/>
                  <a:pt x="11" y="549"/>
                </a:cubicBezTo>
                <a:cubicBezTo>
                  <a:pt x="0" y="596"/>
                  <a:pt x="0" y="596"/>
                  <a:pt x="0" y="596"/>
                </a:cubicBezTo>
                <a:cubicBezTo>
                  <a:pt x="0" y="601"/>
                  <a:pt x="5" y="607"/>
                  <a:pt x="5" y="612"/>
                </a:cubicBezTo>
                <a:cubicBezTo>
                  <a:pt x="5" y="622"/>
                  <a:pt x="0" y="628"/>
                  <a:pt x="0" y="633"/>
                </a:cubicBezTo>
                <a:cubicBezTo>
                  <a:pt x="0" y="638"/>
                  <a:pt x="0" y="638"/>
                  <a:pt x="0" y="644"/>
                </a:cubicBezTo>
                <a:cubicBezTo>
                  <a:pt x="5" y="649"/>
                  <a:pt x="11" y="644"/>
                  <a:pt x="16" y="644"/>
                </a:cubicBezTo>
                <a:cubicBezTo>
                  <a:pt x="53" y="644"/>
                  <a:pt x="53" y="644"/>
                  <a:pt x="53" y="644"/>
                </a:cubicBezTo>
                <a:cubicBezTo>
                  <a:pt x="53" y="649"/>
                  <a:pt x="58" y="649"/>
                  <a:pt x="58" y="649"/>
                </a:cubicBezTo>
                <a:cubicBezTo>
                  <a:pt x="58" y="654"/>
                  <a:pt x="53" y="659"/>
                  <a:pt x="48" y="665"/>
                </a:cubicBezTo>
                <a:cubicBezTo>
                  <a:pt x="48" y="675"/>
                  <a:pt x="48" y="686"/>
                  <a:pt x="48" y="696"/>
                </a:cubicBezTo>
                <a:cubicBezTo>
                  <a:pt x="48" y="707"/>
                  <a:pt x="53" y="717"/>
                  <a:pt x="63" y="723"/>
                </a:cubicBezTo>
                <a:cubicBezTo>
                  <a:pt x="69" y="733"/>
                  <a:pt x="79" y="738"/>
                  <a:pt x="90" y="744"/>
                </a:cubicBezTo>
                <a:cubicBezTo>
                  <a:pt x="95" y="749"/>
                  <a:pt x="100" y="754"/>
                  <a:pt x="105" y="754"/>
                </a:cubicBezTo>
                <a:cubicBezTo>
                  <a:pt x="116" y="765"/>
                  <a:pt x="127" y="775"/>
                  <a:pt x="142" y="786"/>
                </a:cubicBezTo>
                <a:cubicBezTo>
                  <a:pt x="153" y="802"/>
                  <a:pt x="163" y="802"/>
                  <a:pt x="174" y="823"/>
                </a:cubicBezTo>
                <a:cubicBezTo>
                  <a:pt x="179" y="823"/>
                  <a:pt x="179" y="828"/>
                  <a:pt x="179" y="828"/>
                </a:cubicBezTo>
                <a:cubicBezTo>
                  <a:pt x="185" y="839"/>
                  <a:pt x="190" y="839"/>
                  <a:pt x="200" y="844"/>
                </a:cubicBezTo>
                <a:cubicBezTo>
                  <a:pt x="206" y="849"/>
                  <a:pt x="211" y="855"/>
                  <a:pt x="222" y="855"/>
                </a:cubicBezTo>
                <a:cubicBezTo>
                  <a:pt x="243" y="855"/>
                  <a:pt x="253" y="860"/>
                  <a:pt x="274" y="876"/>
                </a:cubicBezTo>
                <a:cubicBezTo>
                  <a:pt x="280" y="876"/>
                  <a:pt x="285" y="881"/>
                  <a:pt x="290" y="886"/>
                </a:cubicBezTo>
                <a:cubicBezTo>
                  <a:pt x="301" y="897"/>
                  <a:pt x="306" y="907"/>
                  <a:pt x="316" y="907"/>
                </a:cubicBezTo>
                <a:cubicBezTo>
                  <a:pt x="322" y="907"/>
                  <a:pt x="322" y="902"/>
                  <a:pt x="327" y="897"/>
                </a:cubicBezTo>
                <a:cubicBezTo>
                  <a:pt x="338" y="897"/>
                  <a:pt x="343" y="891"/>
                  <a:pt x="353" y="886"/>
                </a:cubicBezTo>
                <a:cubicBezTo>
                  <a:pt x="364" y="881"/>
                  <a:pt x="374" y="886"/>
                  <a:pt x="385" y="886"/>
                </a:cubicBezTo>
                <a:cubicBezTo>
                  <a:pt x="396" y="886"/>
                  <a:pt x="406" y="881"/>
                  <a:pt x="411" y="891"/>
                </a:cubicBezTo>
                <a:cubicBezTo>
                  <a:pt x="417" y="897"/>
                  <a:pt x="422" y="907"/>
                  <a:pt x="433" y="907"/>
                </a:cubicBezTo>
                <a:cubicBezTo>
                  <a:pt x="438" y="907"/>
                  <a:pt x="443" y="902"/>
                  <a:pt x="448" y="897"/>
                </a:cubicBezTo>
                <a:cubicBezTo>
                  <a:pt x="464" y="891"/>
                  <a:pt x="475" y="891"/>
                  <a:pt x="491" y="886"/>
                </a:cubicBezTo>
                <a:cubicBezTo>
                  <a:pt x="506" y="881"/>
                  <a:pt x="512" y="870"/>
                  <a:pt x="527" y="870"/>
                </a:cubicBezTo>
                <a:cubicBezTo>
                  <a:pt x="533" y="870"/>
                  <a:pt x="538" y="876"/>
                  <a:pt x="538" y="881"/>
                </a:cubicBezTo>
                <a:cubicBezTo>
                  <a:pt x="548" y="891"/>
                  <a:pt x="548" y="897"/>
                  <a:pt x="559" y="907"/>
                </a:cubicBezTo>
                <a:cubicBezTo>
                  <a:pt x="570" y="918"/>
                  <a:pt x="570" y="928"/>
                  <a:pt x="570" y="944"/>
                </a:cubicBezTo>
                <a:cubicBezTo>
                  <a:pt x="570" y="965"/>
                  <a:pt x="570" y="976"/>
                  <a:pt x="575" y="992"/>
                </a:cubicBezTo>
                <a:cubicBezTo>
                  <a:pt x="580" y="1002"/>
                  <a:pt x="591" y="1013"/>
                  <a:pt x="596" y="1023"/>
                </a:cubicBezTo>
              </a:path>
            </a:pathLst>
          </a:custGeom>
          <a:solidFill>
            <a:srgbClr val="A7A7A7"/>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1" name="Google Shape;721;p38"/>
          <p:cNvSpPr/>
          <p:nvPr/>
        </p:nvSpPr>
        <p:spPr>
          <a:xfrm>
            <a:off x="5945968" y="1493357"/>
            <a:ext cx="1246731" cy="1152062"/>
          </a:xfrm>
          <a:custGeom>
            <a:rect b="b" l="l" r="r" t="t"/>
            <a:pathLst>
              <a:path extrusionOk="0" h="2358" w="2553">
                <a:moveTo>
                  <a:pt x="2399" y="1007"/>
                </a:moveTo>
                <a:lnTo>
                  <a:pt x="2399" y="1007"/>
                </a:lnTo>
                <a:cubicBezTo>
                  <a:pt x="2388" y="997"/>
                  <a:pt x="2383" y="991"/>
                  <a:pt x="2378" y="981"/>
                </a:cubicBezTo>
                <a:cubicBezTo>
                  <a:pt x="2378" y="986"/>
                  <a:pt x="2372" y="986"/>
                  <a:pt x="2372" y="991"/>
                </a:cubicBezTo>
                <a:cubicBezTo>
                  <a:pt x="2372" y="1018"/>
                  <a:pt x="2409" y="1023"/>
                  <a:pt x="2409" y="1049"/>
                </a:cubicBezTo>
                <a:cubicBezTo>
                  <a:pt x="2409" y="1055"/>
                  <a:pt x="2404" y="1055"/>
                  <a:pt x="2404" y="1060"/>
                </a:cubicBezTo>
                <a:cubicBezTo>
                  <a:pt x="2404" y="1076"/>
                  <a:pt x="2415" y="1076"/>
                  <a:pt x="2425" y="1081"/>
                </a:cubicBezTo>
                <a:lnTo>
                  <a:pt x="2430" y="1076"/>
                </a:lnTo>
                <a:cubicBezTo>
                  <a:pt x="2430" y="1049"/>
                  <a:pt x="2415" y="1028"/>
                  <a:pt x="2399" y="1007"/>
                </a:cubicBezTo>
                <a:close/>
                <a:moveTo>
                  <a:pt x="2263" y="960"/>
                </a:moveTo>
                <a:lnTo>
                  <a:pt x="2263" y="960"/>
                </a:lnTo>
                <a:cubicBezTo>
                  <a:pt x="2263" y="965"/>
                  <a:pt x="2263" y="965"/>
                  <a:pt x="2263" y="965"/>
                </a:cubicBezTo>
                <a:cubicBezTo>
                  <a:pt x="2284" y="970"/>
                  <a:pt x="2299" y="975"/>
                  <a:pt x="2320" y="991"/>
                </a:cubicBezTo>
                <a:cubicBezTo>
                  <a:pt x="2320" y="981"/>
                  <a:pt x="2320" y="975"/>
                  <a:pt x="2320" y="965"/>
                </a:cubicBezTo>
                <a:cubicBezTo>
                  <a:pt x="2299" y="965"/>
                  <a:pt x="2299" y="965"/>
                  <a:pt x="2299" y="965"/>
                </a:cubicBezTo>
                <a:cubicBezTo>
                  <a:pt x="2284" y="965"/>
                  <a:pt x="2278" y="960"/>
                  <a:pt x="2263" y="960"/>
                </a:cubicBezTo>
                <a:close/>
                <a:moveTo>
                  <a:pt x="2220" y="807"/>
                </a:moveTo>
                <a:lnTo>
                  <a:pt x="2220" y="807"/>
                </a:lnTo>
                <a:cubicBezTo>
                  <a:pt x="2263" y="822"/>
                  <a:pt x="2284" y="854"/>
                  <a:pt x="2330" y="865"/>
                </a:cubicBezTo>
                <a:cubicBezTo>
                  <a:pt x="2378" y="870"/>
                  <a:pt x="2383" y="944"/>
                  <a:pt x="2430" y="944"/>
                </a:cubicBezTo>
                <a:cubicBezTo>
                  <a:pt x="2441" y="944"/>
                  <a:pt x="2441" y="938"/>
                  <a:pt x="2446" y="938"/>
                </a:cubicBezTo>
                <a:cubicBezTo>
                  <a:pt x="2478" y="938"/>
                  <a:pt x="2478" y="975"/>
                  <a:pt x="2499" y="1002"/>
                </a:cubicBezTo>
                <a:cubicBezTo>
                  <a:pt x="2525" y="1023"/>
                  <a:pt x="2546" y="1033"/>
                  <a:pt x="2552" y="1065"/>
                </a:cubicBezTo>
                <a:cubicBezTo>
                  <a:pt x="2525" y="1060"/>
                  <a:pt x="2510" y="1049"/>
                  <a:pt x="2494" y="1028"/>
                </a:cubicBezTo>
                <a:cubicBezTo>
                  <a:pt x="2488" y="1018"/>
                  <a:pt x="2488" y="1007"/>
                  <a:pt x="2478" y="1002"/>
                </a:cubicBezTo>
                <a:cubicBezTo>
                  <a:pt x="2467" y="997"/>
                  <a:pt x="2462" y="997"/>
                  <a:pt x="2451" y="991"/>
                </a:cubicBezTo>
                <a:cubicBezTo>
                  <a:pt x="2430" y="981"/>
                  <a:pt x="2425" y="965"/>
                  <a:pt x="2404" y="949"/>
                </a:cubicBezTo>
                <a:cubicBezTo>
                  <a:pt x="2378" y="933"/>
                  <a:pt x="2367" y="907"/>
                  <a:pt x="2335" y="907"/>
                </a:cubicBezTo>
                <a:cubicBezTo>
                  <a:pt x="2320" y="907"/>
                  <a:pt x="2314" y="923"/>
                  <a:pt x="2299" y="923"/>
                </a:cubicBezTo>
                <a:cubicBezTo>
                  <a:pt x="2247" y="923"/>
                  <a:pt x="2236" y="849"/>
                  <a:pt x="2183" y="849"/>
                </a:cubicBezTo>
                <a:cubicBezTo>
                  <a:pt x="2183" y="838"/>
                  <a:pt x="2183" y="828"/>
                  <a:pt x="2183" y="817"/>
                </a:cubicBezTo>
                <a:cubicBezTo>
                  <a:pt x="2189" y="817"/>
                  <a:pt x="2189" y="828"/>
                  <a:pt x="2199" y="828"/>
                </a:cubicBezTo>
                <a:cubicBezTo>
                  <a:pt x="2210" y="828"/>
                  <a:pt x="2210" y="812"/>
                  <a:pt x="2220" y="807"/>
                </a:cubicBezTo>
                <a:close/>
                <a:moveTo>
                  <a:pt x="2141" y="722"/>
                </a:moveTo>
                <a:lnTo>
                  <a:pt x="2141" y="722"/>
                </a:lnTo>
                <a:cubicBezTo>
                  <a:pt x="2162" y="754"/>
                  <a:pt x="2183" y="764"/>
                  <a:pt x="2210" y="791"/>
                </a:cubicBezTo>
                <a:cubicBezTo>
                  <a:pt x="2199" y="801"/>
                  <a:pt x="2194" y="807"/>
                  <a:pt x="2178" y="807"/>
                </a:cubicBezTo>
                <a:cubicBezTo>
                  <a:pt x="2168" y="807"/>
                  <a:pt x="2173" y="786"/>
                  <a:pt x="2162" y="786"/>
                </a:cubicBezTo>
                <a:cubicBezTo>
                  <a:pt x="2157" y="786"/>
                  <a:pt x="2152" y="786"/>
                  <a:pt x="2146" y="786"/>
                </a:cubicBezTo>
                <a:cubicBezTo>
                  <a:pt x="2141" y="786"/>
                  <a:pt x="2146" y="780"/>
                  <a:pt x="2141" y="775"/>
                </a:cubicBezTo>
                <a:cubicBezTo>
                  <a:pt x="2141" y="764"/>
                  <a:pt x="2125" y="764"/>
                  <a:pt x="2125" y="754"/>
                </a:cubicBezTo>
                <a:cubicBezTo>
                  <a:pt x="2125" y="727"/>
                  <a:pt x="2125" y="706"/>
                  <a:pt x="2099" y="696"/>
                </a:cubicBezTo>
                <a:cubicBezTo>
                  <a:pt x="2062" y="696"/>
                  <a:pt x="2041" y="696"/>
                  <a:pt x="2009" y="717"/>
                </a:cubicBezTo>
                <a:cubicBezTo>
                  <a:pt x="2004" y="712"/>
                  <a:pt x="1999" y="701"/>
                  <a:pt x="1999" y="696"/>
                </a:cubicBezTo>
                <a:cubicBezTo>
                  <a:pt x="2020" y="691"/>
                  <a:pt x="2025" y="675"/>
                  <a:pt x="2046" y="675"/>
                </a:cubicBezTo>
                <a:cubicBezTo>
                  <a:pt x="2073" y="675"/>
                  <a:pt x="2073" y="675"/>
                  <a:pt x="2073" y="675"/>
                </a:cubicBezTo>
                <a:cubicBezTo>
                  <a:pt x="2089" y="675"/>
                  <a:pt x="2089" y="675"/>
                  <a:pt x="2089" y="675"/>
                </a:cubicBezTo>
                <a:cubicBezTo>
                  <a:pt x="2094" y="675"/>
                  <a:pt x="2099" y="680"/>
                  <a:pt x="2110" y="685"/>
                </a:cubicBezTo>
                <a:cubicBezTo>
                  <a:pt x="2120" y="696"/>
                  <a:pt x="2131" y="706"/>
                  <a:pt x="2141" y="722"/>
                </a:cubicBezTo>
                <a:close/>
                <a:moveTo>
                  <a:pt x="1951" y="590"/>
                </a:moveTo>
                <a:lnTo>
                  <a:pt x="1951" y="590"/>
                </a:lnTo>
                <a:cubicBezTo>
                  <a:pt x="1941" y="590"/>
                  <a:pt x="1930" y="590"/>
                  <a:pt x="1920" y="590"/>
                </a:cubicBezTo>
                <a:cubicBezTo>
                  <a:pt x="1920" y="596"/>
                  <a:pt x="1920" y="596"/>
                  <a:pt x="1920" y="601"/>
                </a:cubicBezTo>
                <a:cubicBezTo>
                  <a:pt x="1920" y="617"/>
                  <a:pt x="1904" y="617"/>
                  <a:pt x="1888" y="622"/>
                </a:cubicBezTo>
                <a:lnTo>
                  <a:pt x="1888" y="622"/>
                </a:lnTo>
                <a:cubicBezTo>
                  <a:pt x="1893" y="627"/>
                  <a:pt x="1893" y="627"/>
                  <a:pt x="1893" y="627"/>
                </a:cubicBezTo>
                <a:cubicBezTo>
                  <a:pt x="1920" y="627"/>
                  <a:pt x="1941" y="612"/>
                  <a:pt x="1951" y="590"/>
                </a:cubicBezTo>
                <a:close/>
                <a:moveTo>
                  <a:pt x="1862" y="538"/>
                </a:moveTo>
                <a:lnTo>
                  <a:pt x="1862" y="538"/>
                </a:lnTo>
                <a:cubicBezTo>
                  <a:pt x="1851" y="543"/>
                  <a:pt x="1841" y="553"/>
                  <a:pt x="1841" y="564"/>
                </a:cubicBezTo>
                <a:cubicBezTo>
                  <a:pt x="1841" y="569"/>
                  <a:pt x="1846" y="575"/>
                  <a:pt x="1846" y="580"/>
                </a:cubicBezTo>
                <a:cubicBezTo>
                  <a:pt x="1856" y="569"/>
                  <a:pt x="1867" y="564"/>
                  <a:pt x="1878" y="559"/>
                </a:cubicBezTo>
                <a:cubicBezTo>
                  <a:pt x="1872" y="559"/>
                  <a:pt x="1867" y="559"/>
                  <a:pt x="1862" y="559"/>
                </a:cubicBezTo>
                <a:cubicBezTo>
                  <a:pt x="1862" y="553"/>
                  <a:pt x="1862" y="543"/>
                  <a:pt x="1862" y="538"/>
                </a:cubicBezTo>
                <a:close/>
                <a:moveTo>
                  <a:pt x="1820" y="522"/>
                </a:moveTo>
                <a:lnTo>
                  <a:pt x="1820" y="522"/>
                </a:lnTo>
                <a:cubicBezTo>
                  <a:pt x="1809" y="517"/>
                  <a:pt x="1809" y="517"/>
                  <a:pt x="1809" y="517"/>
                </a:cubicBezTo>
                <a:cubicBezTo>
                  <a:pt x="1804" y="522"/>
                  <a:pt x="1804" y="527"/>
                  <a:pt x="1804" y="538"/>
                </a:cubicBezTo>
                <a:cubicBezTo>
                  <a:pt x="1804" y="543"/>
                  <a:pt x="1804" y="543"/>
                  <a:pt x="1809" y="548"/>
                </a:cubicBezTo>
                <a:cubicBezTo>
                  <a:pt x="1830" y="538"/>
                  <a:pt x="1830" y="538"/>
                  <a:pt x="1830" y="538"/>
                </a:cubicBezTo>
                <a:cubicBezTo>
                  <a:pt x="1820" y="522"/>
                  <a:pt x="1820" y="522"/>
                  <a:pt x="1820" y="522"/>
                </a:cubicBezTo>
                <a:close/>
                <a:moveTo>
                  <a:pt x="1398" y="332"/>
                </a:moveTo>
                <a:lnTo>
                  <a:pt x="1398" y="332"/>
                </a:lnTo>
                <a:cubicBezTo>
                  <a:pt x="1387" y="332"/>
                  <a:pt x="1387" y="332"/>
                  <a:pt x="1387" y="332"/>
                </a:cubicBezTo>
                <a:cubicBezTo>
                  <a:pt x="1387" y="337"/>
                  <a:pt x="1387" y="342"/>
                  <a:pt x="1387" y="348"/>
                </a:cubicBezTo>
                <a:cubicBezTo>
                  <a:pt x="1413" y="348"/>
                  <a:pt x="1413" y="348"/>
                  <a:pt x="1413" y="348"/>
                </a:cubicBezTo>
                <a:lnTo>
                  <a:pt x="1413" y="342"/>
                </a:lnTo>
                <a:cubicBezTo>
                  <a:pt x="1413" y="337"/>
                  <a:pt x="1408" y="332"/>
                  <a:pt x="1398" y="332"/>
                </a:cubicBezTo>
                <a:close/>
                <a:moveTo>
                  <a:pt x="1398" y="385"/>
                </a:moveTo>
                <a:lnTo>
                  <a:pt x="1398" y="385"/>
                </a:lnTo>
                <a:cubicBezTo>
                  <a:pt x="1398" y="401"/>
                  <a:pt x="1413" y="401"/>
                  <a:pt x="1419" y="411"/>
                </a:cubicBezTo>
                <a:cubicBezTo>
                  <a:pt x="1435" y="427"/>
                  <a:pt x="1440" y="438"/>
                  <a:pt x="1450" y="459"/>
                </a:cubicBezTo>
                <a:cubicBezTo>
                  <a:pt x="1461" y="464"/>
                  <a:pt x="1450" y="438"/>
                  <a:pt x="1450" y="427"/>
                </a:cubicBezTo>
                <a:cubicBezTo>
                  <a:pt x="1450" y="411"/>
                  <a:pt x="1466" y="406"/>
                  <a:pt x="1482" y="406"/>
                </a:cubicBezTo>
                <a:cubicBezTo>
                  <a:pt x="1498" y="406"/>
                  <a:pt x="1508" y="422"/>
                  <a:pt x="1519" y="438"/>
                </a:cubicBezTo>
                <a:cubicBezTo>
                  <a:pt x="1524" y="422"/>
                  <a:pt x="1519" y="401"/>
                  <a:pt x="1535" y="401"/>
                </a:cubicBezTo>
                <a:cubicBezTo>
                  <a:pt x="1545" y="401"/>
                  <a:pt x="1545" y="411"/>
                  <a:pt x="1550" y="411"/>
                </a:cubicBezTo>
                <a:cubicBezTo>
                  <a:pt x="1572" y="411"/>
                  <a:pt x="1587" y="406"/>
                  <a:pt x="1603" y="401"/>
                </a:cubicBezTo>
                <a:cubicBezTo>
                  <a:pt x="1598" y="427"/>
                  <a:pt x="1582" y="432"/>
                  <a:pt x="1577" y="459"/>
                </a:cubicBezTo>
                <a:cubicBezTo>
                  <a:pt x="1582" y="459"/>
                  <a:pt x="1582" y="459"/>
                  <a:pt x="1582" y="459"/>
                </a:cubicBezTo>
                <a:cubicBezTo>
                  <a:pt x="1598" y="453"/>
                  <a:pt x="1598" y="453"/>
                  <a:pt x="1598" y="453"/>
                </a:cubicBezTo>
                <a:cubicBezTo>
                  <a:pt x="1603" y="459"/>
                  <a:pt x="1609" y="469"/>
                  <a:pt x="1614" y="469"/>
                </a:cubicBezTo>
                <a:cubicBezTo>
                  <a:pt x="1619" y="469"/>
                  <a:pt x="1651" y="453"/>
                  <a:pt x="1630" y="453"/>
                </a:cubicBezTo>
                <a:cubicBezTo>
                  <a:pt x="1619" y="453"/>
                  <a:pt x="1603" y="448"/>
                  <a:pt x="1603" y="438"/>
                </a:cubicBezTo>
                <a:cubicBezTo>
                  <a:pt x="1603" y="427"/>
                  <a:pt x="1614" y="427"/>
                  <a:pt x="1619" y="422"/>
                </a:cubicBezTo>
                <a:cubicBezTo>
                  <a:pt x="1630" y="416"/>
                  <a:pt x="1630" y="406"/>
                  <a:pt x="1640" y="406"/>
                </a:cubicBezTo>
                <a:cubicBezTo>
                  <a:pt x="1667" y="406"/>
                  <a:pt x="1677" y="427"/>
                  <a:pt x="1703" y="438"/>
                </a:cubicBezTo>
                <a:cubicBezTo>
                  <a:pt x="1698" y="422"/>
                  <a:pt x="1698" y="406"/>
                  <a:pt x="1682" y="401"/>
                </a:cubicBezTo>
                <a:cubicBezTo>
                  <a:pt x="1672" y="395"/>
                  <a:pt x="1667" y="401"/>
                  <a:pt x="1656" y="395"/>
                </a:cubicBezTo>
                <a:cubicBezTo>
                  <a:pt x="1640" y="390"/>
                  <a:pt x="1635" y="379"/>
                  <a:pt x="1624" y="364"/>
                </a:cubicBezTo>
                <a:cubicBezTo>
                  <a:pt x="1624" y="369"/>
                  <a:pt x="1624" y="374"/>
                  <a:pt x="1624" y="379"/>
                </a:cubicBezTo>
                <a:cubicBezTo>
                  <a:pt x="1614" y="379"/>
                  <a:pt x="1614" y="364"/>
                  <a:pt x="1603" y="364"/>
                </a:cubicBezTo>
                <a:cubicBezTo>
                  <a:pt x="1587" y="364"/>
                  <a:pt x="1582" y="379"/>
                  <a:pt x="1572" y="379"/>
                </a:cubicBezTo>
                <a:cubicBezTo>
                  <a:pt x="1561" y="379"/>
                  <a:pt x="1556" y="369"/>
                  <a:pt x="1545" y="369"/>
                </a:cubicBezTo>
                <a:cubicBezTo>
                  <a:pt x="1540" y="369"/>
                  <a:pt x="1535" y="379"/>
                  <a:pt x="1529" y="379"/>
                </a:cubicBezTo>
                <a:cubicBezTo>
                  <a:pt x="1519" y="379"/>
                  <a:pt x="1514" y="369"/>
                  <a:pt x="1503" y="369"/>
                </a:cubicBezTo>
                <a:cubicBezTo>
                  <a:pt x="1482" y="369"/>
                  <a:pt x="1471" y="379"/>
                  <a:pt x="1450" y="379"/>
                </a:cubicBezTo>
                <a:cubicBezTo>
                  <a:pt x="1440" y="379"/>
                  <a:pt x="1445" y="364"/>
                  <a:pt x="1435" y="364"/>
                </a:cubicBezTo>
                <a:cubicBezTo>
                  <a:pt x="1419" y="358"/>
                  <a:pt x="1398" y="369"/>
                  <a:pt x="1398" y="385"/>
                </a:cubicBezTo>
                <a:close/>
                <a:moveTo>
                  <a:pt x="1197" y="284"/>
                </a:moveTo>
                <a:lnTo>
                  <a:pt x="1197" y="284"/>
                </a:lnTo>
                <a:cubicBezTo>
                  <a:pt x="1187" y="284"/>
                  <a:pt x="1181" y="284"/>
                  <a:pt x="1171" y="284"/>
                </a:cubicBezTo>
                <a:cubicBezTo>
                  <a:pt x="1171" y="300"/>
                  <a:pt x="1171" y="300"/>
                  <a:pt x="1171" y="300"/>
                </a:cubicBezTo>
                <a:cubicBezTo>
                  <a:pt x="1176" y="300"/>
                  <a:pt x="1176" y="300"/>
                  <a:pt x="1176" y="300"/>
                </a:cubicBezTo>
                <a:cubicBezTo>
                  <a:pt x="1187" y="300"/>
                  <a:pt x="1197" y="295"/>
                  <a:pt x="1197" y="284"/>
                </a:cubicBezTo>
                <a:close/>
                <a:moveTo>
                  <a:pt x="1324" y="216"/>
                </a:moveTo>
                <a:lnTo>
                  <a:pt x="1324" y="216"/>
                </a:lnTo>
                <a:cubicBezTo>
                  <a:pt x="1313" y="205"/>
                  <a:pt x="1313" y="205"/>
                  <a:pt x="1313" y="205"/>
                </a:cubicBezTo>
                <a:cubicBezTo>
                  <a:pt x="1297" y="216"/>
                  <a:pt x="1292" y="227"/>
                  <a:pt x="1281" y="242"/>
                </a:cubicBezTo>
                <a:cubicBezTo>
                  <a:pt x="1287" y="242"/>
                  <a:pt x="1287" y="242"/>
                  <a:pt x="1292" y="242"/>
                </a:cubicBezTo>
                <a:cubicBezTo>
                  <a:pt x="1292" y="258"/>
                  <a:pt x="1292" y="269"/>
                  <a:pt x="1292" y="284"/>
                </a:cubicBezTo>
                <a:lnTo>
                  <a:pt x="1297" y="284"/>
                </a:lnTo>
                <a:cubicBezTo>
                  <a:pt x="1308" y="269"/>
                  <a:pt x="1318" y="258"/>
                  <a:pt x="1318" y="232"/>
                </a:cubicBezTo>
                <a:cubicBezTo>
                  <a:pt x="1329" y="232"/>
                  <a:pt x="1329" y="232"/>
                  <a:pt x="1334" y="232"/>
                </a:cubicBezTo>
                <a:cubicBezTo>
                  <a:pt x="1334" y="232"/>
                  <a:pt x="1329" y="227"/>
                  <a:pt x="1329" y="221"/>
                </a:cubicBezTo>
                <a:cubicBezTo>
                  <a:pt x="1324" y="221"/>
                  <a:pt x="1324" y="216"/>
                  <a:pt x="1324" y="216"/>
                </a:cubicBezTo>
                <a:close/>
                <a:moveTo>
                  <a:pt x="1208" y="158"/>
                </a:moveTo>
                <a:lnTo>
                  <a:pt x="1208" y="158"/>
                </a:lnTo>
                <a:cubicBezTo>
                  <a:pt x="1202" y="158"/>
                  <a:pt x="1202" y="153"/>
                  <a:pt x="1197" y="153"/>
                </a:cubicBezTo>
                <a:cubicBezTo>
                  <a:pt x="1192" y="153"/>
                  <a:pt x="1181" y="158"/>
                  <a:pt x="1181" y="163"/>
                </a:cubicBezTo>
                <a:cubicBezTo>
                  <a:pt x="1181" y="190"/>
                  <a:pt x="1181" y="200"/>
                  <a:pt x="1187" y="221"/>
                </a:cubicBezTo>
                <a:cubicBezTo>
                  <a:pt x="1192" y="221"/>
                  <a:pt x="1197" y="216"/>
                  <a:pt x="1208" y="216"/>
                </a:cubicBezTo>
                <a:cubicBezTo>
                  <a:pt x="1229" y="216"/>
                  <a:pt x="1245" y="274"/>
                  <a:pt x="1245" y="232"/>
                </a:cubicBezTo>
                <a:cubicBezTo>
                  <a:pt x="1245" y="216"/>
                  <a:pt x="1234" y="216"/>
                  <a:pt x="1218" y="211"/>
                </a:cubicBezTo>
                <a:cubicBezTo>
                  <a:pt x="1218" y="205"/>
                  <a:pt x="1224" y="200"/>
                  <a:pt x="1224" y="195"/>
                </a:cubicBezTo>
                <a:cubicBezTo>
                  <a:pt x="1224" y="179"/>
                  <a:pt x="1213" y="168"/>
                  <a:pt x="1208" y="158"/>
                </a:cubicBezTo>
                <a:close/>
                <a:moveTo>
                  <a:pt x="1028" y="300"/>
                </a:moveTo>
                <a:lnTo>
                  <a:pt x="1028" y="300"/>
                </a:lnTo>
                <a:cubicBezTo>
                  <a:pt x="1023" y="300"/>
                  <a:pt x="1023" y="300"/>
                  <a:pt x="1023" y="300"/>
                </a:cubicBezTo>
                <a:cubicBezTo>
                  <a:pt x="1023" y="311"/>
                  <a:pt x="1023" y="316"/>
                  <a:pt x="1023" y="332"/>
                </a:cubicBezTo>
                <a:cubicBezTo>
                  <a:pt x="1028" y="332"/>
                  <a:pt x="1034" y="327"/>
                  <a:pt x="1034" y="321"/>
                </a:cubicBezTo>
                <a:cubicBezTo>
                  <a:pt x="1034" y="316"/>
                  <a:pt x="1039" y="311"/>
                  <a:pt x="1039" y="306"/>
                </a:cubicBezTo>
                <a:cubicBezTo>
                  <a:pt x="1039" y="306"/>
                  <a:pt x="1034" y="306"/>
                  <a:pt x="1028" y="300"/>
                </a:cubicBezTo>
                <a:close/>
                <a:moveTo>
                  <a:pt x="1097" y="242"/>
                </a:moveTo>
                <a:lnTo>
                  <a:pt x="1097" y="242"/>
                </a:lnTo>
                <a:cubicBezTo>
                  <a:pt x="1097" y="248"/>
                  <a:pt x="1092" y="248"/>
                  <a:pt x="1092" y="248"/>
                </a:cubicBezTo>
                <a:cubicBezTo>
                  <a:pt x="1092" y="263"/>
                  <a:pt x="1107" y="269"/>
                  <a:pt x="1107" y="284"/>
                </a:cubicBezTo>
                <a:cubicBezTo>
                  <a:pt x="1113" y="284"/>
                  <a:pt x="1118" y="279"/>
                  <a:pt x="1123" y="279"/>
                </a:cubicBezTo>
                <a:cubicBezTo>
                  <a:pt x="1134" y="279"/>
                  <a:pt x="1139" y="295"/>
                  <a:pt x="1150" y="300"/>
                </a:cubicBezTo>
                <a:cubicBezTo>
                  <a:pt x="1155" y="284"/>
                  <a:pt x="1155" y="279"/>
                  <a:pt x="1160" y="269"/>
                </a:cubicBezTo>
                <a:cubicBezTo>
                  <a:pt x="1134" y="269"/>
                  <a:pt x="1123" y="253"/>
                  <a:pt x="1097" y="242"/>
                </a:cubicBezTo>
                <a:close/>
                <a:moveTo>
                  <a:pt x="970" y="68"/>
                </a:moveTo>
                <a:lnTo>
                  <a:pt x="970" y="68"/>
                </a:lnTo>
                <a:cubicBezTo>
                  <a:pt x="960" y="68"/>
                  <a:pt x="960" y="84"/>
                  <a:pt x="954" y="95"/>
                </a:cubicBezTo>
                <a:cubicBezTo>
                  <a:pt x="949" y="100"/>
                  <a:pt x="933" y="100"/>
                  <a:pt x="933" y="110"/>
                </a:cubicBezTo>
                <a:cubicBezTo>
                  <a:pt x="933" y="121"/>
                  <a:pt x="944" y="126"/>
                  <a:pt x="939" y="142"/>
                </a:cubicBezTo>
                <a:cubicBezTo>
                  <a:pt x="954" y="142"/>
                  <a:pt x="954" y="163"/>
                  <a:pt x="970" y="163"/>
                </a:cubicBezTo>
                <a:cubicBezTo>
                  <a:pt x="976" y="163"/>
                  <a:pt x="976" y="158"/>
                  <a:pt x="981" y="158"/>
                </a:cubicBezTo>
                <a:cubicBezTo>
                  <a:pt x="997" y="184"/>
                  <a:pt x="1023" y="190"/>
                  <a:pt x="1023" y="216"/>
                </a:cubicBezTo>
                <a:cubicBezTo>
                  <a:pt x="1023" y="227"/>
                  <a:pt x="1013" y="232"/>
                  <a:pt x="1007" y="237"/>
                </a:cubicBezTo>
                <a:cubicBezTo>
                  <a:pt x="997" y="248"/>
                  <a:pt x="1002" y="258"/>
                  <a:pt x="1002" y="269"/>
                </a:cubicBezTo>
                <a:cubicBezTo>
                  <a:pt x="997" y="269"/>
                  <a:pt x="997" y="269"/>
                  <a:pt x="997" y="269"/>
                </a:cubicBezTo>
                <a:cubicBezTo>
                  <a:pt x="991" y="269"/>
                  <a:pt x="991" y="263"/>
                  <a:pt x="986" y="263"/>
                </a:cubicBezTo>
                <a:cubicBezTo>
                  <a:pt x="981" y="263"/>
                  <a:pt x="981" y="269"/>
                  <a:pt x="976" y="274"/>
                </a:cubicBezTo>
                <a:cubicBezTo>
                  <a:pt x="1013" y="284"/>
                  <a:pt x="1013" y="284"/>
                  <a:pt x="1013" y="284"/>
                </a:cubicBezTo>
                <a:cubicBezTo>
                  <a:pt x="1018" y="253"/>
                  <a:pt x="1034" y="242"/>
                  <a:pt x="1039" y="211"/>
                </a:cubicBezTo>
                <a:cubicBezTo>
                  <a:pt x="1039" y="190"/>
                  <a:pt x="1055" y="184"/>
                  <a:pt x="1070" y="174"/>
                </a:cubicBezTo>
                <a:cubicBezTo>
                  <a:pt x="1076" y="168"/>
                  <a:pt x="1092" y="174"/>
                  <a:pt x="1092" y="163"/>
                </a:cubicBezTo>
                <a:cubicBezTo>
                  <a:pt x="1092" y="137"/>
                  <a:pt x="1055" y="142"/>
                  <a:pt x="1034" y="132"/>
                </a:cubicBezTo>
                <a:cubicBezTo>
                  <a:pt x="1018" y="121"/>
                  <a:pt x="1013" y="105"/>
                  <a:pt x="991" y="95"/>
                </a:cubicBezTo>
                <a:cubicBezTo>
                  <a:pt x="981" y="89"/>
                  <a:pt x="986" y="68"/>
                  <a:pt x="970" y="68"/>
                </a:cubicBezTo>
                <a:close/>
                <a:moveTo>
                  <a:pt x="954" y="227"/>
                </a:moveTo>
                <a:lnTo>
                  <a:pt x="954" y="227"/>
                </a:lnTo>
                <a:cubicBezTo>
                  <a:pt x="970" y="237"/>
                  <a:pt x="981" y="242"/>
                  <a:pt x="960" y="242"/>
                </a:cubicBezTo>
                <a:cubicBezTo>
                  <a:pt x="933" y="263"/>
                  <a:pt x="918" y="290"/>
                  <a:pt x="944" y="242"/>
                </a:cubicBezTo>
                <a:cubicBezTo>
                  <a:pt x="944" y="232"/>
                  <a:pt x="939" y="232"/>
                  <a:pt x="939" y="221"/>
                </a:cubicBezTo>
                <a:cubicBezTo>
                  <a:pt x="939" y="216"/>
                  <a:pt x="939" y="216"/>
                  <a:pt x="944" y="211"/>
                </a:cubicBezTo>
                <a:cubicBezTo>
                  <a:pt x="949" y="216"/>
                  <a:pt x="949" y="221"/>
                  <a:pt x="954" y="227"/>
                </a:cubicBezTo>
                <a:close/>
                <a:moveTo>
                  <a:pt x="965" y="300"/>
                </a:moveTo>
                <a:lnTo>
                  <a:pt x="965" y="300"/>
                </a:lnTo>
                <a:cubicBezTo>
                  <a:pt x="970" y="306"/>
                  <a:pt x="976" y="311"/>
                  <a:pt x="981" y="321"/>
                </a:cubicBezTo>
                <a:cubicBezTo>
                  <a:pt x="976" y="321"/>
                  <a:pt x="970" y="316"/>
                  <a:pt x="965" y="316"/>
                </a:cubicBezTo>
                <a:cubicBezTo>
                  <a:pt x="954" y="316"/>
                  <a:pt x="954" y="327"/>
                  <a:pt x="949" y="332"/>
                </a:cubicBezTo>
                <a:cubicBezTo>
                  <a:pt x="939" y="342"/>
                  <a:pt x="939" y="353"/>
                  <a:pt x="939" y="369"/>
                </a:cubicBezTo>
                <a:cubicBezTo>
                  <a:pt x="939" y="401"/>
                  <a:pt x="939" y="385"/>
                  <a:pt x="939" y="395"/>
                </a:cubicBezTo>
                <a:cubicBezTo>
                  <a:pt x="933" y="395"/>
                  <a:pt x="933" y="395"/>
                  <a:pt x="933" y="395"/>
                </a:cubicBezTo>
                <a:cubicBezTo>
                  <a:pt x="923" y="385"/>
                  <a:pt x="918" y="374"/>
                  <a:pt x="902" y="374"/>
                </a:cubicBezTo>
                <a:cubicBezTo>
                  <a:pt x="886" y="374"/>
                  <a:pt x="881" y="443"/>
                  <a:pt x="881" y="401"/>
                </a:cubicBezTo>
                <a:cubicBezTo>
                  <a:pt x="881" y="401"/>
                  <a:pt x="886" y="395"/>
                  <a:pt x="886" y="390"/>
                </a:cubicBezTo>
                <a:cubicBezTo>
                  <a:pt x="886" y="385"/>
                  <a:pt x="881" y="379"/>
                  <a:pt x="875" y="374"/>
                </a:cubicBezTo>
                <a:cubicBezTo>
                  <a:pt x="881" y="374"/>
                  <a:pt x="881" y="374"/>
                  <a:pt x="881" y="374"/>
                </a:cubicBezTo>
                <a:cubicBezTo>
                  <a:pt x="881" y="369"/>
                  <a:pt x="881" y="369"/>
                  <a:pt x="881" y="364"/>
                </a:cubicBezTo>
                <a:cubicBezTo>
                  <a:pt x="881" y="353"/>
                  <a:pt x="891" y="348"/>
                  <a:pt x="902" y="348"/>
                </a:cubicBezTo>
                <a:cubicBezTo>
                  <a:pt x="912" y="348"/>
                  <a:pt x="907" y="369"/>
                  <a:pt x="918" y="369"/>
                </a:cubicBezTo>
                <a:cubicBezTo>
                  <a:pt x="923" y="369"/>
                  <a:pt x="923" y="369"/>
                  <a:pt x="928" y="369"/>
                </a:cubicBezTo>
                <a:cubicBezTo>
                  <a:pt x="928" y="337"/>
                  <a:pt x="928" y="337"/>
                  <a:pt x="928" y="337"/>
                </a:cubicBezTo>
                <a:cubicBezTo>
                  <a:pt x="928" y="332"/>
                  <a:pt x="944" y="279"/>
                  <a:pt x="949" y="290"/>
                </a:cubicBezTo>
                <a:cubicBezTo>
                  <a:pt x="949" y="295"/>
                  <a:pt x="954" y="295"/>
                  <a:pt x="954" y="300"/>
                </a:cubicBezTo>
                <a:cubicBezTo>
                  <a:pt x="965" y="300"/>
                  <a:pt x="965" y="300"/>
                  <a:pt x="965" y="300"/>
                </a:cubicBezTo>
                <a:close/>
                <a:moveTo>
                  <a:pt x="891" y="242"/>
                </a:moveTo>
                <a:lnTo>
                  <a:pt x="891" y="242"/>
                </a:lnTo>
                <a:cubicBezTo>
                  <a:pt x="891" y="258"/>
                  <a:pt x="886" y="269"/>
                  <a:pt x="875" y="279"/>
                </a:cubicBezTo>
                <a:cubicBezTo>
                  <a:pt x="865" y="290"/>
                  <a:pt x="859" y="306"/>
                  <a:pt x="849" y="306"/>
                </a:cubicBezTo>
                <a:cubicBezTo>
                  <a:pt x="844" y="306"/>
                  <a:pt x="844" y="300"/>
                  <a:pt x="838" y="300"/>
                </a:cubicBezTo>
                <a:cubicBezTo>
                  <a:pt x="823" y="300"/>
                  <a:pt x="817" y="311"/>
                  <a:pt x="807" y="321"/>
                </a:cubicBezTo>
                <a:cubicBezTo>
                  <a:pt x="823" y="337"/>
                  <a:pt x="838" y="342"/>
                  <a:pt x="859" y="348"/>
                </a:cubicBezTo>
                <a:cubicBezTo>
                  <a:pt x="870" y="327"/>
                  <a:pt x="886" y="321"/>
                  <a:pt x="896" y="300"/>
                </a:cubicBezTo>
                <a:cubicBezTo>
                  <a:pt x="891" y="290"/>
                  <a:pt x="891" y="290"/>
                  <a:pt x="891" y="290"/>
                </a:cubicBezTo>
                <a:cubicBezTo>
                  <a:pt x="896" y="290"/>
                  <a:pt x="907" y="284"/>
                  <a:pt x="907" y="279"/>
                </a:cubicBezTo>
                <a:cubicBezTo>
                  <a:pt x="907" y="274"/>
                  <a:pt x="902" y="269"/>
                  <a:pt x="902" y="258"/>
                </a:cubicBezTo>
                <a:cubicBezTo>
                  <a:pt x="902" y="253"/>
                  <a:pt x="902" y="242"/>
                  <a:pt x="891" y="242"/>
                </a:cubicBezTo>
                <a:close/>
                <a:moveTo>
                  <a:pt x="902" y="105"/>
                </a:moveTo>
                <a:lnTo>
                  <a:pt x="902" y="105"/>
                </a:lnTo>
                <a:cubicBezTo>
                  <a:pt x="896" y="105"/>
                  <a:pt x="896" y="105"/>
                  <a:pt x="891" y="105"/>
                </a:cubicBezTo>
                <a:cubicBezTo>
                  <a:pt x="886" y="105"/>
                  <a:pt x="881" y="105"/>
                  <a:pt x="875" y="110"/>
                </a:cubicBezTo>
                <a:cubicBezTo>
                  <a:pt x="881" y="116"/>
                  <a:pt x="881" y="132"/>
                  <a:pt x="891" y="132"/>
                </a:cubicBezTo>
                <a:cubicBezTo>
                  <a:pt x="902" y="132"/>
                  <a:pt x="907" y="121"/>
                  <a:pt x="912" y="110"/>
                </a:cubicBezTo>
                <a:cubicBezTo>
                  <a:pt x="907" y="110"/>
                  <a:pt x="902" y="110"/>
                  <a:pt x="902" y="105"/>
                </a:cubicBezTo>
                <a:close/>
                <a:moveTo>
                  <a:pt x="881" y="58"/>
                </a:moveTo>
                <a:lnTo>
                  <a:pt x="881" y="58"/>
                </a:lnTo>
                <a:cubicBezTo>
                  <a:pt x="875" y="68"/>
                  <a:pt x="870" y="73"/>
                  <a:pt x="870" y="84"/>
                </a:cubicBezTo>
                <a:cubicBezTo>
                  <a:pt x="870" y="89"/>
                  <a:pt x="870" y="89"/>
                  <a:pt x="870" y="89"/>
                </a:cubicBezTo>
                <a:cubicBezTo>
                  <a:pt x="881" y="95"/>
                  <a:pt x="886" y="89"/>
                  <a:pt x="896" y="89"/>
                </a:cubicBezTo>
                <a:cubicBezTo>
                  <a:pt x="891" y="79"/>
                  <a:pt x="886" y="68"/>
                  <a:pt x="881" y="58"/>
                </a:cubicBezTo>
                <a:close/>
                <a:moveTo>
                  <a:pt x="765" y="321"/>
                </a:moveTo>
                <a:lnTo>
                  <a:pt x="765" y="321"/>
                </a:lnTo>
                <a:cubicBezTo>
                  <a:pt x="759" y="321"/>
                  <a:pt x="759" y="321"/>
                  <a:pt x="754" y="316"/>
                </a:cubicBezTo>
                <a:cubicBezTo>
                  <a:pt x="749" y="321"/>
                  <a:pt x="754" y="332"/>
                  <a:pt x="743" y="332"/>
                </a:cubicBezTo>
                <a:cubicBezTo>
                  <a:pt x="738" y="337"/>
                  <a:pt x="728" y="337"/>
                  <a:pt x="722" y="348"/>
                </a:cubicBezTo>
                <a:cubicBezTo>
                  <a:pt x="722" y="364"/>
                  <a:pt x="722" y="364"/>
                  <a:pt x="722" y="364"/>
                </a:cubicBezTo>
                <a:lnTo>
                  <a:pt x="722" y="369"/>
                </a:lnTo>
                <a:cubicBezTo>
                  <a:pt x="722" y="369"/>
                  <a:pt x="722" y="374"/>
                  <a:pt x="728" y="374"/>
                </a:cubicBezTo>
                <a:cubicBezTo>
                  <a:pt x="743" y="374"/>
                  <a:pt x="749" y="358"/>
                  <a:pt x="765" y="358"/>
                </a:cubicBezTo>
                <a:cubicBezTo>
                  <a:pt x="770" y="358"/>
                  <a:pt x="770" y="364"/>
                  <a:pt x="775" y="364"/>
                </a:cubicBezTo>
                <a:cubicBezTo>
                  <a:pt x="786" y="364"/>
                  <a:pt x="791" y="358"/>
                  <a:pt x="791" y="353"/>
                </a:cubicBezTo>
                <a:cubicBezTo>
                  <a:pt x="791" y="332"/>
                  <a:pt x="791" y="332"/>
                  <a:pt x="791" y="332"/>
                </a:cubicBezTo>
                <a:cubicBezTo>
                  <a:pt x="791" y="332"/>
                  <a:pt x="791" y="332"/>
                  <a:pt x="786" y="332"/>
                </a:cubicBezTo>
                <a:cubicBezTo>
                  <a:pt x="780" y="332"/>
                  <a:pt x="770" y="327"/>
                  <a:pt x="765" y="321"/>
                </a:cubicBezTo>
                <a:close/>
                <a:moveTo>
                  <a:pt x="743" y="58"/>
                </a:moveTo>
                <a:lnTo>
                  <a:pt x="743" y="58"/>
                </a:lnTo>
                <a:cubicBezTo>
                  <a:pt x="765" y="58"/>
                  <a:pt x="775" y="68"/>
                  <a:pt x="796" y="68"/>
                </a:cubicBezTo>
                <a:cubicBezTo>
                  <a:pt x="817" y="68"/>
                  <a:pt x="828" y="42"/>
                  <a:pt x="838" y="21"/>
                </a:cubicBezTo>
                <a:cubicBezTo>
                  <a:pt x="833" y="21"/>
                  <a:pt x="833" y="21"/>
                  <a:pt x="833" y="21"/>
                </a:cubicBezTo>
                <a:cubicBezTo>
                  <a:pt x="817" y="21"/>
                  <a:pt x="807" y="26"/>
                  <a:pt x="791" y="31"/>
                </a:cubicBezTo>
                <a:cubicBezTo>
                  <a:pt x="765" y="37"/>
                  <a:pt x="659" y="58"/>
                  <a:pt x="743" y="58"/>
                </a:cubicBezTo>
                <a:close/>
                <a:moveTo>
                  <a:pt x="638" y="47"/>
                </a:moveTo>
                <a:lnTo>
                  <a:pt x="638" y="47"/>
                </a:lnTo>
                <a:cubicBezTo>
                  <a:pt x="643" y="31"/>
                  <a:pt x="664" y="21"/>
                  <a:pt x="670" y="31"/>
                </a:cubicBezTo>
                <a:cubicBezTo>
                  <a:pt x="670" y="37"/>
                  <a:pt x="664" y="37"/>
                  <a:pt x="664" y="42"/>
                </a:cubicBezTo>
                <a:cubicBezTo>
                  <a:pt x="664" y="47"/>
                  <a:pt x="664" y="47"/>
                  <a:pt x="664" y="52"/>
                </a:cubicBezTo>
                <a:cubicBezTo>
                  <a:pt x="664" y="63"/>
                  <a:pt x="659" y="63"/>
                  <a:pt x="654" y="68"/>
                </a:cubicBezTo>
                <a:cubicBezTo>
                  <a:pt x="654" y="58"/>
                  <a:pt x="648" y="52"/>
                  <a:pt x="638" y="47"/>
                </a:cubicBezTo>
                <a:close/>
                <a:moveTo>
                  <a:pt x="585" y="0"/>
                </a:moveTo>
                <a:lnTo>
                  <a:pt x="585" y="0"/>
                </a:lnTo>
                <a:cubicBezTo>
                  <a:pt x="564" y="5"/>
                  <a:pt x="554" y="5"/>
                  <a:pt x="538" y="5"/>
                </a:cubicBezTo>
                <a:cubicBezTo>
                  <a:pt x="538" y="10"/>
                  <a:pt x="538" y="10"/>
                  <a:pt x="538" y="10"/>
                </a:cubicBezTo>
                <a:cubicBezTo>
                  <a:pt x="554" y="42"/>
                  <a:pt x="554" y="42"/>
                  <a:pt x="554" y="42"/>
                </a:cubicBezTo>
                <a:cubicBezTo>
                  <a:pt x="564" y="21"/>
                  <a:pt x="585" y="10"/>
                  <a:pt x="606" y="10"/>
                </a:cubicBezTo>
                <a:cubicBezTo>
                  <a:pt x="617" y="10"/>
                  <a:pt x="622" y="10"/>
                  <a:pt x="633" y="10"/>
                </a:cubicBezTo>
                <a:cubicBezTo>
                  <a:pt x="643" y="10"/>
                  <a:pt x="648" y="10"/>
                  <a:pt x="659" y="10"/>
                </a:cubicBezTo>
                <a:cubicBezTo>
                  <a:pt x="654" y="5"/>
                  <a:pt x="648" y="0"/>
                  <a:pt x="643" y="0"/>
                </a:cubicBezTo>
                <a:cubicBezTo>
                  <a:pt x="633" y="0"/>
                  <a:pt x="627" y="5"/>
                  <a:pt x="622" y="5"/>
                </a:cubicBezTo>
                <a:cubicBezTo>
                  <a:pt x="606" y="5"/>
                  <a:pt x="596" y="0"/>
                  <a:pt x="585" y="0"/>
                </a:cubicBezTo>
                <a:close/>
                <a:moveTo>
                  <a:pt x="416" y="1197"/>
                </a:moveTo>
                <a:lnTo>
                  <a:pt x="416" y="1197"/>
                </a:lnTo>
                <a:lnTo>
                  <a:pt x="416" y="1197"/>
                </a:lnTo>
                <a:cubicBezTo>
                  <a:pt x="406" y="1165"/>
                  <a:pt x="401" y="1149"/>
                  <a:pt x="380" y="1128"/>
                </a:cubicBezTo>
                <a:cubicBezTo>
                  <a:pt x="369" y="1123"/>
                  <a:pt x="358" y="1118"/>
                  <a:pt x="353" y="1102"/>
                </a:cubicBezTo>
                <a:cubicBezTo>
                  <a:pt x="353" y="1097"/>
                  <a:pt x="353" y="1097"/>
                  <a:pt x="353" y="1092"/>
                </a:cubicBezTo>
                <a:cubicBezTo>
                  <a:pt x="353" y="1081"/>
                  <a:pt x="348" y="1076"/>
                  <a:pt x="348" y="1065"/>
                </a:cubicBezTo>
                <a:cubicBezTo>
                  <a:pt x="348" y="1055"/>
                  <a:pt x="348" y="1044"/>
                  <a:pt x="348" y="1033"/>
                </a:cubicBezTo>
                <a:cubicBezTo>
                  <a:pt x="343" y="1023"/>
                  <a:pt x="332" y="1023"/>
                  <a:pt x="322" y="1023"/>
                </a:cubicBezTo>
                <a:cubicBezTo>
                  <a:pt x="322" y="997"/>
                  <a:pt x="322" y="981"/>
                  <a:pt x="327" y="954"/>
                </a:cubicBezTo>
                <a:cubicBezTo>
                  <a:pt x="332" y="944"/>
                  <a:pt x="337" y="933"/>
                  <a:pt x="337" y="923"/>
                </a:cubicBezTo>
                <a:cubicBezTo>
                  <a:pt x="337" y="912"/>
                  <a:pt x="332" y="912"/>
                  <a:pt x="332" y="902"/>
                </a:cubicBezTo>
                <a:cubicBezTo>
                  <a:pt x="337" y="896"/>
                  <a:pt x="337" y="891"/>
                  <a:pt x="337" y="881"/>
                </a:cubicBezTo>
                <a:lnTo>
                  <a:pt x="337" y="875"/>
                </a:lnTo>
                <a:cubicBezTo>
                  <a:pt x="332" y="875"/>
                  <a:pt x="327" y="875"/>
                  <a:pt x="322" y="870"/>
                </a:cubicBezTo>
                <a:cubicBezTo>
                  <a:pt x="316" y="865"/>
                  <a:pt x="322" y="859"/>
                  <a:pt x="316" y="849"/>
                </a:cubicBezTo>
                <a:cubicBezTo>
                  <a:pt x="316" y="844"/>
                  <a:pt x="311" y="844"/>
                  <a:pt x="311" y="833"/>
                </a:cubicBezTo>
                <a:cubicBezTo>
                  <a:pt x="311" y="822"/>
                  <a:pt x="322" y="817"/>
                  <a:pt x="327" y="812"/>
                </a:cubicBezTo>
                <a:cubicBezTo>
                  <a:pt x="337" y="807"/>
                  <a:pt x="353" y="801"/>
                  <a:pt x="353" y="791"/>
                </a:cubicBezTo>
                <a:cubicBezTo>
                  <a:pt x="353" y="780"/>
                  <a:pt x="343" y="775"/>
                  <a:pt x="332" y="770"/>
                </a:cubicBezTo>
                <a:cubicBezTo>
                  <a:pt x="327" y="764"/>
                  <a:pt x="327" y="759"/>
                  <a:pt x="322" y="759"/>
                </a:cubicBezTo>
                <a:cubicBezTo>
                  <a:pt x="322" y="759"/>
                  <a:pt x="322" y="759"/>
                  <a:pt x="316" y="754"/>
                </a:cubicBezTo>
                <a:cubicBezTo>
                  <a:pt x="311" y="749"/>
                  <a:pt x="311" y="743"/>
                  <a:pt x="311" y="738"/>
                </a:cubicBezTo>
                <a:cubicBezTo>
                  <a:pt x="306" y="722"/>
                  <a:pt x="306" y="717"/>
                  <a:pt x="300" y="701"/>
                </a:cubicBezTo>
                <a:cubicBezTo>
                  <a:pt x="300" y="685"/>
                  <a:pt x="300" y="675"/>
                  <a:pt x="295" y="664"/>
                </a:cubicBezTo>
                <a:cubicBezTo>
                  <a:pt x="290" y="659"/>
                  <a:pt x="290" y="648"/>
                  <a:pt x="285" y="648"/>
                </a:cubicBezTo>
                <a:cubicBezTo>
                  <a:pt x="279" y="643"/>
                  <a:pt x="279" y="648"/>
                  <a:pt x="274" y="643"/>
                </a:cubicBezTo>
                <a:cubicBezTo>
                  <a:pt x="269" y="643"/>
                  <a:pt x="263" y="643"/>
                  <a:pt x="258" y="643"/>
                </a:cubicBezTo>
                <a:cubicBezTo>
                  <a:pt x="248" y="638"/>
                  <a:pt x="248" y="638"/>
                  <a:pt x="237" y="638"/>
                </a:cubicBezTo>
                <a:cubicBezTo>
                  <a:pt x="237" y="638"/>
                  <a:pt x="237" y="638"/>
                  <a:pt x="232" y="638"/>
                </a:cubicBezTo>
                <a:cubicBezTo>
                  <a:pt x="232" y="638"/>
                  <a:pt x="232" y="638"/>
                  <a:pt x="226" y="638"/>
                </a:cubicBezTo>
                <a:cubicBezTo>
                  <a:pt x="226" y="643"/>
                  <a:pt x="221" y="648"/>
                  <a:pt x="221" y="648"/>
                </a:cubicBezTo>
                <a:cubicBezTo>
                  <a:pt x="211" y="659"/>
                  <a:pt x="205" y="659"/>
                  <a:pt x="200" y="664"/>
                </a:cubicBezTo>
                <a:cubicBezTo>
                  <a:pt x="195" y="675"/>
                  <a:pt x="190" y="680"/>
                  <a:pt x="179" y="691"/>
                </a:cubicBezTo>
                <a:cubicBezTo>
                  <a:pt x="179" y="691"/>
                  <a:pt x="174" y="696"/>
                  <a:pt x="169" y="696"/>
                </a:cubicBezTo>
                <a:cubicBezTo>
                  <a:pt x="163" y="696"/>
                  <a:pt x="158" y="691"/>
                  <a:pt x="153" y="685"/>
                </a:cubicBezTo>
                <a:cubicBezTo>
                  <a:pt x="142" y="675"/>
                  <a:pt x="137" y="670"/>
                  <a:pt x="126" y="664"/>
                </a:cubicBezTo>
                <a:cubicBezTo>
                  <a:pt x="111" y="654"/>
                  <a:pt x="100" y="643"/>
                  <a:pt x="84" y="633"/>
                </a:cubicBezTo>
                <a:cubicBezTo>
                  <a:pt x="68" y="622"/>
                  <a:pt x="63" y="606"/>
                  <a:pt x="42" y="596"/>
                </a:cubicBezTo>
                <a:cubicBezTo>
                  <a:pt x="31" y="590"/>
                  <a:pt x="26" y="585"/>
                  <a:pt x="16" y="580"/>
                </a:cubicBezTo>
                <a:cubicBezTo>
                  <a:pt x="10" y="575"/>
                  <a:pt x="0" y="569"/>
                  <a:pt x="0" y="564"/>
                </a:cubicBezTo>
                <a:cubicBezTo>
                  <a:pt x="0" y="553"/>
                  <a:pt x="10" y="548"/>
                  <a:pt x="10" y="538"/>
                </a:cubicBezTo>
                <a:cubicBezTo>
                  <a:pt x="10" y="532"/>
                  <a:pt x="5" y="532"/>
                  <a:pt x="5" y="527"/>
                </a:cubicBezTo>
                <a:cubicBezTo>
                  <a:pt x="5" y="522"/>
                  <a:pt x="0" y="522"/>
                  <a:pt x="0" y="522"/>
                </a:cubicBezTo>
                <a:cubicBezTo>
                  <a:pt x="0" y="517"/>
                  <a:pt x="5" y="511"/>
                  <a:pt x="10" y="511"/>
                </a:cubicBezTo>
                <a:cubicBezTo>
                  <a:pt x="16" y="506"/>
                  <a:pt x="21" y="501"/>
                  <a:pt x="31" y="495"/>
                </a:cubicBezTo>
                <a:cubicBezTo>
                  <a:pt x="37" y="490"/>
                  <a:pt x="42" y="485"/>
                  <a:pt x="42" y="480"/>
                </a:cubicBezTo>
                <a:cubicBezTo>
                  <a:pt x="47" y="469"/>
                  <a:pt x="52" y="464"/>
                  <a:pt x="52" y="459"/>
                </a:cubicBezTo>
                <a:cubicBezTo>
                  <a:pt x="52" y="443"/>
                  <a:pt x="47" y="438"/>
                  <a:pt x="42" y="427"/>
                </a:cubicBezTo>
                <a:cubicBezTo>
                  <a:pt x="31" y="416"/>
                  <a:pt x="21" y="416"/>
                  <a:pt x="21" y="401"/>
                </a:cubicBezTo>
                <a:cubicBezTo>
                  <a:pt x="21" y="395"/>
                  <a:pt x="26" y="390"/>
                  <a:pt x="26" y="385"/>
                </a:cubicBezTo>
                <a:cubicBezTo>
                  <a:pt x="26" y="379"/>
                  <a:pt x="26" y="374"/>
                  <a:pt x="26" y="369"/>
                </a:cubicBezTo>
                <a:cubicBezTo>
                  <a:pt x="26" y="364"/>
                  <a:pt x="26" y="358"/>
                  <a:pt x="31" y="358"/>
                </a:cubicBezTo>
                <a:cubicBezTo>
                  <a:pt x="42" y="358"/>
                  <a:pt x="47" y="364"/>
                  <a:pt x="58" y="364"/>
                </a:cubicBezTo>
                <a:cubicBezTo>
                  <a:pt x="74" y="364"/>
                  <a:pt x="84" y="358"/>
                  <a:pt x="100" y="358"/>
                </a:cubicBezTo>
                <a:cubicBezTo>
                  <a:pt x="105" y="358"/>
                  <a:pt x="111" y="353"/>
                  <a:pt x="116" y="353"/>
                </a:cubicBezTo>
                <a:cubicBezTo>
                  <a:pt x="121" y="348"/>
                  <a:pt x="126" y="348"/>
                  <a:pt x="126" y="348"/>
                </a:cubicBezTo>
                <a:cubicBezTo>
                  <a:pt x="132" y="342"/>
                  <a:pt x="137" y="342"/>
                  <a:pt x="142" y="342"/>
                </a:cubicBezTo>
                <a:cubicBezTo>
                  <a:pt x="153" y="342"/>
                  <a:pt x="163" y="348"/>
                  <a:pt x="163" y="358"/>
                </a:cubicBezTo>
                <a:cubicBezTo>
                  <a:pt x="169" y="364"/>
                  <a:pt x="169" y="364"/>
                  <a:pt x="169" y="364"/>
                </a:cubicBezTo>
                <a:cubicBezTo>
                  <a:pt x="190" y="353"/>
                  <a:pt x="200" y="348"/>
                  <a:pt x="221" y="342"/>
                </a:cubicBezTo>
                <a:cubicBezTo>
                  <a:pt x="226" y="342"/>
                  <a:pt x="232" y="342"/>
                  <a:pt x="237" y="337"/>
                </a:cubicBezTo>
                <a:cubicBezTo>
                  <a:pt x="237" y="337"/>
                  <a:pt x="237" y="337"/>
                  <a:pt x="237" y="332"/>
                </a:cubicBezTo>
                <a:cubicBezTo>
                  <a:pt x="242" y="327"/>
                  <a:pt x="242" y="327"/>
                  <a:pt x="242" y="316"/>
                </a:cubicBezTo>
                <a:cubicBezTo>
                  <a:pt x="242" y="300"/>
                  <a:pt x="237" y="290"/>
                  <a:pt x="232" y="274"/>
                </a:cubicBezTo>
                <a:cubicBezTo>
                  <a:pt x="226" y="263"/>
                  <a:pt x="226" y="253"/>
                  <a:pt x="221" y="242"/>
                </a:cubicBezTo>
                <a:cubicBezTo>
                  <a:pt x="263" y="174"/>
                  <a:pt x="263" y="174"/>
                  <a:pt x="263" y="174"/>
                </a:cubicBezTo>
                <a:lnTo>
                  <a:pt x="263" y="174"/>
                </a:lnTo>
                <a:cubicBezTo>
                  <a:pt x="274" y="190"/>
                  <a:pt x="285" y="200"/>
                  <a:pt x="311" y="205"/>
                </a:cubicBezTo>
                <a:cubicBezTo>
                  <a:pt x="332" y="211"/>
                  <a:pt x="327" y="242"/>
                  <a:pt x="343" y="263"/>
                </a:cubicBezTo>
                <a:cubicBezTo>
                  <a:pt x="353" y="284"/>
                  <a:pt x="374" y="284"/>
                  <a:pt x="395" y="295"/>
                </a:cubicBezTo>
                <a:cubicBezTo>
                  <a:pt x="432" y="311"/>
                  <a:pt x="453" y="316"/>
                  <a:pt x="490" y="342"/>
                </a:cubicBezTo>
                <a:cubicBezTo>
                  <a:pt x="543" y="379"/>
                  <a:pt x="575" y="416"/>
                  <a:pt x="643" y="416"/>
                </a:cubicBezTo>
                <a:cubicBezTo>
                  <a:pt x="664" y="416"/>
                  <a:pt x="664" y="416"/>
                  <a:pt x="664" y="416"/>
                </a:cubicBezTo>
                <a:cubicBezTo>
                  <a:pt x="675" y="416"/>
                  <a:pt x="675" y="411"/>
                  <a:pt x="685" y="411"/>
                </a:cubicBezTo>
                <a:cubicBezTo>
                  <a:pt x="691" y="411"/>
                  <a:pt x="691" y="416"/>
                  <a:pt x="701" y="416"/>
                </a:cubicBezTo>
                <a:cubicBezTo>
                  <a:pt x="717" y="422"/>
                  <a:pt x="728" y="411"/>
                  <a:pt x="743" y="416"/>
                </a:cubicBezTo>
                <a:cubicBezTo>
                  <a:pt x="754" y="427"/>
                  <a:pt x="749" y="438"/>
                  <a:pt x="754" y="443"/>
                </a:cubicBezTo>
                <a:cubicBezTo>
                  <a:pt x="765" y="453"/>
                  <a:pt x="780" y="448"/>
                  <a:pt x="791" y="453"/>
                </a:cubicBezTo>
                <a:cubicBezTo>
                  <a:pt x="817" y="464"/>
                  <a:pt x="828" y="485"/>
                  <a:pt x="854" y="485"/>
                </a:cubicBezTo>
                <a:cubicBezTo>
                  <a:pt x="881" y="485"/>
                  <a:pt x="881" y="485"/>
                  <a:pt x="881" y="485"/>
                </a:cubicBezTo>
                <a:cubicBezTo>
                  <a:pt x="891" y="485"/>
                  <a:pt x="891" y="474"/>
                  <a:pt x="902" y="474"/>
                </a:cubicBezTo>
                <a:cubicBezTo>
                  <a:pt x="933" y="469"/>
                  <a:pt x="949" y="464"/>
                  <a:pt x="976" y="448"/>
                </a:cubicBezTo>
                <a:cubicBezTo>
                  <a:pt x="1002" y="427"/>
                  <a:pt x="1044" y="438"/>
                  <a:pt x="1044" y="406"/>
                </a:cubicBezTo>
                <a:cubicBezTo>
                  <a:pt x="1044" y="395"/>
                  <a:pt x="1060" y="390"/>
                  <a:pt x="1070" y="385"/>
                </a:cubicBezTo>
                <a:cubicBezTo>
                  <a:pt x="1076" y="385"/>
                  <a:pt x="1076" y="385"/>
                  <a:pt x="1076" y="385"/>
                </a:cubicBezTo>
                <a:cubicBezTo>
                  <a:pt x="1070" y="390"/>
                  <a:pt x="1070" y="395"/>
                  <a:pt x="1070" y="401"/>
                </a:cubicBezTo>
                <a:lnTo>
                  <a:pt x="1076" y="406"/>
                </a:lnTo>
                <a:cubicBezTo>
                  <a:pt x="1092" y="406"/>
                  <a:pt x="1097" y="390"/>
                  <a:pt x="1113" y="390"/>
                </a:cubicBezTo>
                <a:cubicBezTo>
                  <a:pt x="1129" y="390"/>
                  <a:pt x="1134" y="416"/>
                  <a:pt x="1150" y="416"/>
                </a:cubicBezTo>
                <a:cubicBezTo>
                  <a:pt x="1176" y="416"/>
                  <a:pt x="1176" y="416"/>
                  <a:pt x="1176" y="416"/>
                </a:cubicBezTo>
                <a:cubicBezTo>
                  <a:pt x="1192" y="416"/>
                  <a:pt x="1197" y="438"/>
                  <a:pt x="1208" y="438"/>
                </a:cubicBezTo>
                <a:cubicBezTo>
                  <a:pt x="1234" y="438"/>
                  <a:pt x="1239" y="416"/>
                  <a:pt x="1250" y="395"/>
                </a:cubicBezTo>
                <a:cubicBezTo>
                  <a:pt x="1255" y="411"/>
                  <a:pt x="1266" y="411"/>
                  <a:pt x="1276" y="411"/>
                </a:cubicBezTo>
                <a:cubicBezTo>
                  <a:pt x="1292" y="411"/>
                  <a:pt x="1292" y="411"/>
                  <a:pt x="1292" y="411"/>
                </a:cubicBezTo>
                <a:cubicBezTo>
                  <a:pt x="1292" y="438"/>
                  <a:pt x="1313" y="453"/>
                  <a:pt x="1324" y="474"/>
                </a:cubicBezTo>
                <a:cubicBezTo>
                  <a:pt x="1339" y="511"/>
                  <a:pt x="1350" y="527"/>
                  <a:pt x="1382" y="548"/>
                </a:cubicBezTo>
                <a:cubicBezTo>
                  <a:pt x="1398" y="559"/>
                  <a:pt x="1408" y="575"/>
                  <a:pt x="1424" y="575"/>
                </a:cubicBezTo>
                <a:cubicBezTo>
                  <a:pt x="1435" y="575"/>
                  <a:pt x="1435" y="564"/>
                  <a:pt x="1445" y="564"/>
                </a:cubicBezTo>
                <a:cubicBezTo>
                  <a:pt x="1456" y="564"/>
                  <a:pt x="1456" y="575"/>
                  <a:pt x="1461" y="580"/>
                </a:cubicBezTo>
                <a:cubicBezTo>
                  <a:pt x="1482" y="590"/>
                  <a:pt x="1487" y="612"/>
                  <a:pt x="1508" y="612"/>
                </a:cubicBezTo>
                <a:cubicBezTo>
                  <a:pt x="1535" y="612"/>
                  <a:pt x="1519" y="575"/>
                  <a:pt x="1535" y="553"/>
                </a:cubicBezTo>
                <a:cubicBezTo>
                  <a:pt x="1545" y="548"/>
                  <a:pt x="1556" y="553"/>
                  <a:pt x="1572" y="553"/>
                </a:cubicBezTo>
                <a:cubicBezTo>
                  <a:pt x="1582" y="553"/>
                  <a:pt x="1582" y="543"/>
                  <a:pt x="1587" y="538"/>
                </a:cubicBezTo>
                <a:cubicBezTo>
                  <a:pt x="1630" y="522"/>
                  <a:pt x="1661" y="532"/>
                  <a:pt x="1698" y="506"/>
                </a:cubicBezTo>
                <a:cubicBezTo>
                  <a:pt x="1698" y="511"/>
                  <a:pt x="1698" y="511"/>
                  <a:pt x="1698" y="511"/>
                </a:cubicBezTo>
                <a:cubicBezTo>
                  <a:pt x="1698" y="527"/>
                  <a:pt x="1682" y="522"/>
                  <a:pt x="1667" y="538"/>
                </a:cubicBezTo>
                <a:cubicBezTo>
                  <a:pt x="1667" y="543"/>
                  <a:pt x="1672" y="543"/>
                  <a:pt x="1672" y="548"/>
                </a:cubicBezTo>
                <a:cubicBezTo>
                  <a:pt x="1672" y="553"/>
                  <a:pt x="1672" y="559"/>
                  <a:pt x="1672" y="564"/>
                </a:cubicBezTo>
                <a:cubicBezTo>
                  <a:pt x="1656" y="564"/>
                  <a:pt x="1651" y="564"/>
                  <a:pt x="1640" y="564"/>
                </a:cubicBezTo>
                <a:cubicBezTo>
                  <a:pt x="1598" y="564"/>
                  <a:pt x="1566" y="596"/>
                  <a:pt x="1566" y="633"/>
                </a:cubicBezTo>
                <a:cubicBezTo>
                  <a:pt x="1566" y="643"/>
                  <a:pt x="1582" y="643"/>
                  <a:pt x="1593" y="654"/>
                </a:cubicBezTo>
                <a:cubicBezTo>
                  <a:pt x="1598" y="664"/>
                  <a:pt x="1593" y="675"/>
                  <a:pt x="1593" y="691"/>
                </a:cubicBezTo>
                <a:cubicBezTo>
                  <a:pt x="1603" y="691"/>
                  <a:pt x="1609" y="691"/>
                  <a:pt x="1619" y="691"/>
                </a:cubicBezTo>
                <a:cubicBezTo>
                  <a:pt x="1630" y="691"/>
                  <a:pt x="1635" y="701"/>
                  <a:pt x="1645" y="701"/>
                </a:cubicBezTo>
                <a:cubicBezTo>
                  <a:pt x="1661" y="701"/>
                  <a:pt x="1672" y="691"/>
                  <a:pt x="1688" y="691"/>
                </a:cubicBezTo>
                <a:cubicBezTo>
                  <a:pt x="1709" y="691"/>
                  <a:pt x="1714" y="706"/>
                  <a:pt x="1735" y="712"/>
                </a:cubicBezTo>
                <a:cubicBezTo>
                  <a:pt x="1772" y="733"/>
                  <a:pt x="1798" y="733"/>
                  <a:pt x="1835" y="754"/>
                </a:cubicBezTo>
                <a:cubicBezTo>
                  <a:pt x="1856" y="764"/>
                  <a:pt x="1862" y="786"/>
                  <a:pt x="1883" y="796"/>
                </a:cubicBezTo>
                <a:cubicBezTo>
                  <a:pt x="1883" y="796"/>
                  <a:pt x="1883" y="796"/>
                  <a:pt x="1883" y="791"/>
                </a:cubicBezTo>
                <a:cubicBezTo>
                  <a:pt x="1883" y="791"/>
                  <a:pt x="1883" y="786"/>
                  <a:pt x="1883" y="780"/>
                </a:cubicBezTo>
                <a:cubicBezTo>
                  <a:pt x="1883" y="775"/>
                  <a:pt x="1883" y="775"/>
                  <a:pt x="1883" y="770"/>
                </a:cubicBezTo>
                <a:cubicBezTo>
                  <a:pt x="1914" y="770"/>
                  <a:pt x="1930" y="775"/>
                  <a:pt x="1967" y="775"/>
                </a:cubicBezTo>
                <a:cubicBezTo>
                  <a:pt x="1957" y="786"/>
                  <a:pt x="1951" y="796"/>
                  <a:pt x="1946" y="807"/>
                </a:cubicBezTo>
                <a:cubicBezTo>
                  <a:pt x="1957" y="801"/>
                  <a:pt x="1962" y="796"/>
                  <a:pt x="1978" y="796"/>
                </a:cubicBezTo>
                <a:cubicBezTo>
                  <a:pt x="1983" y="796"/>
                  <a:pt x="1983" y="807"/>
                  <a:pt x="1983" y="817"/>
                </a:cubicBezTo>
                <a:cubicBezTo>
                  <a:pt x="1983" y="844"/>
                  <a:pt x="1983" y="844"/>
                  <a:pt x="1983" y="844"/>
                </a:cubicBezTo>
                <a:cubicBezTo>
                  <a:pt x="1983" y="870"/>
                  <a:pt x="1988" y="881"/>
                  <a:pt x="1999" y="907"/>
                </a:cubicBezTo>
                <a:cubicBezTo>
                  <a:pt x="2009" y="928"/>
                  <a:pt x="2009" y="944"/>
                  <a:pt x="2031" y="965"/>
                </a:cubicBezTo>
                <a:cubicBezTo>
                  <a:pt x="2062" y="997"/>
                  <a:pt x="2083" y="1007"/>
                  <a:pt x="2104" y="1044"/>
                </a:cubicBezTo>
                <a:cubicBezTo>
                  <a:pt x="2131" y="1086"/>
                  <a:pt x="2152" y="1107"/>
                  <a:pt x="2173" y="1144"/>
                </a:cubicBezTo>
                <a:cubicBezTo>
                  <a:pt x="2194" y="1181"/>
                  <a:pt x="2210" y="1223"/>
                  <a:pt x="2252" y="1223"/>
                </a:cubicBezTo>
                <a:cubicBezTo>
                  <a:pt x="2273" y="1223"/>
                  <a:pt x="2284" y="1207"/>
                  <a:pt x="2304" y="1207"/>
                </a:cubicBezTo>
                <a:cubicBezTo>
                  <a:pt x="2314" y="1207"/>
                  <a:pt x="2314" y="1207"/>
                  <a:pt x="2314" y="1207"/>
                </a:cubicBezTo>
                <a:cubicBezTo>
                  <a:pt x="2314" y="1218"/>
                  <a:pt x="2314" y="1218"/>
                  <a:pt x="2314" y="1218"/>
                </a:cubicBezTo>
                <a:cubicBezTo>
                  <a:pt x="2314" y="1229"/>
                  <a:pt x="2304" y="1234"/>
                  <a:pt x="2304" y="1250"/>
                </a:cubicBezTo>
                <a:cubicBezTo>
                  <a:pt x="2304" y="1250"/>
                  <a:pt x="2314" y="1250"/>
                  <a:pt x="2314" y="1255"/>
                </a:cubicBezTo>
                <a:cubicBezTo>
                  <a:pt x="2341" y="1266"/>
                  <a:pt x="2346" y="1281"/>
                  <a:pt x="2362" y="1303"/>
                </a:cubicBezTo>
                <a:cubicBezTo>
                  <a:pt x="2378" y="1329"/>
                  <a:pt x="2393" y="1345"/>
                  <a:pt x="2409" y="1360"/>
                </a:cubicBezTo>
                <a:lnTo>
                  <a:pt x="2409" y="1360"/>
                </a:lnTo>
                <a:cubicBezTo>
                  <a:pt x="2393" y="1376"/>
                  <a:pt x="2388" y="1381"/>
                  <a:pt x="2378" y="1403"/>
                </a:cubicBezTo>
                <a:cubicBezTo>
                  <a:pt x="2378" y="1408"/>
                  <a:pt x="2378" y="1408"/>
                  <a:pt x="2378" y="1413"/>
                </a:cubicBezTo>
                <a:cubicBezTo>
                  <a:pt x="2378" y="1424"/>
                  <a:pt x="2383" y="1429"/>
                  <a:pt x="2388" y="1434"/>
                </a:cubicBezTo>
                <a:cubicBezTo>
                  <a:pt x="2393" y="1440"/>
                  <a:pt x="2399" y="1450"/>
                  <a:pt x="2399" y="1455"/>
                </a:cubicBezTo>
                <a:cubicBezTo>
                  <a:pt x="2399" y="1461"/>
                  <a:pt x="2393" y="1466"/>
                  <a:pt x="2393" y="1471"/>
                </a:cubicBezTo>
                <a:cubicBezTo>
                  <a:pt x="2388" y="1477"/>
                  <a:pt x="2383" y="1477"/>
                  <a:pt x="2383" y="1477"/>
                </a:cubicBezTo>
                <a:cubicBezTo>
                  <a:pt x="2378" y="1487"/>
                  <a:pt x="2372" y="1492"/>
                  <a:pt x="2372" y="1503"/>
                </a:cubicBezTo>
                <a:cubicBezTo>
                  <a:pt x="2372" y="1513"/>
                  <a:pt x="2378" y="1524"/>
                  <a:pt x="2383" y="1535"/>
                </a:cubicBezTo>
                <a:cubicBezTo>
                  <a:pt x="2388" y="1545"/>
                  <a:pt x="2388" y="1550"/>
                  <a:pt x="2393" y="1561"/>
                </a:cubicBezTo>
                <a:cubicBezTo>
                  <a:pt x="2399" y="1571"/>
                  <a:pt x="2399" y="1577"/>
                  <a:pt x="2399" y="1587"/>
                </a:cubicBezTo>
                <a:cubicBezTo>
                  <a:pt x="2404" y="1598"/>
                  <a:pt x="2415" y="1603"/>
                  <a:pt x="2430" y="1608"/>
                </a:cubicBezTo>
                <a:cubicBezTo>
                  <a:pt x="2441" y="1614"/>
                  <a:pt x="2446" y="1614"/>
                  <a:pt x="2457" y="1619"/>
                </a:cubicBezTo>
                <a:cubicBezTo>
                  <a:pt x="2462" y="1619"/>
                  <a:pt x="2467" y="1619"/>
                  <a:pt x="2473" y="1624"/>
                </a:cubicBezTo>
                <a:cubicBezTo>
                  <a:pt x="2478" y="1629"/>
                  <a:pt x="2483" y="1629"/>
                  <a:pt x="2488" y="1635"/>
                </a:cubicBezTo>
                <a:cubicBezTo>
                  <a:pt x="2504" y="1640"/>
                  <a:pt x="2504" y="1651"/>
                  <a:pt x="2520" y="1656"/>
                </a:cubicBezTo>
                <a:cubicBezTo>
                  <a:pt x="2531" y="1666"/>
                  <a:pt x="2541" y="1672"/>
                  <a:pt x="2541" y="1682"/>
                </a:cubicBezTo>
                <a:cubicBezTo>
                  <a:pt x="2541" y="1698"/>
                  <a:pt x="2536" y="1709"/>
                  <a:pt x="2520" y="1719"/>
                </a:cubicBezTo>
                <a:cubicBezTo>
                  <a:pt x="2515" y="1719"/>
                  <a:pt x="2504" y="1724"/>
                  <a:pt x="2504" y="1735"/>
                </a:cubicBezTo>
                <a:cubicBezTo>
                  <a:pt x="2504" y="1735"/>
                  <a:pt x="2504" y="1740"/>
                  <a:pt x="2504" y="1746"/>
                </a:cubicBezTo>
                <a:cubicBezTo>
                  <a:pt x="2504" y="1751"/>
                  <a:pt x="2504" y="1756"/>
                  <a:pt x="2510" y="1767"/>
                </a:cubicBezTo>
                <a:cubicBezTo>
                  <a:pt x="2510" y="1767"/>
                  <a:pt x="2510" y="1767"/>
                  <a:pt x="2510" y="1772"/>
                </a:cubicBezTo>
                <a:lnTo>
                  <a:pt x="2510" y="1772"/>
                </a:lnTo>
                <a:cubicBezTo>
                  <a:pt x="2488" y="1772"/>
                  <a:pt x="2483" y="1761"/>
                  <a:pt x="2462" y="1756"/>
                </a:cubicBezTo>
                <a:cubicBezTo>
                  <a:pt x="2457" y="1751"/>
                  <a:pt x="2446" y="1751"/>
                  <a:pt x="2436" y="1746"/>
                </a:cubicBezTo>
                <a:cubicBezTo>
                  <a:pt x="2430" y="1746"/>
                  <a:pt x="2430" y="1740"/>
                  <a:pt x="2425" y="1740"/>
                </a:cubicBezTo>
                <a:cubicBezTo>
                  <a:pt x="2420" y="1735"/>
                  <a:pt x="2420" y="1735"/>
                  <a:pt x="2415" y="1735"/>
                </a:cubicBezTo>
                <a:cubicBezTo>
                  <a:pt x="2399" y="1735"/>
                  <a:pt x="2393" y="1746"/>
                  <a:pt x="2378" y="1746"/>
                </a:cubicBezTo>
                <a:cubicBezTo>
                  <a:pt x="2367" y="1746"/>
                  <a:pt x="2356" y="1746"/>
                  <a:pt x="2346" y="1740"/>
                </a:cubicBezTo>
                <a:cubicBezTo>
                  <a:pt x="2341" y="1740"/>
                  <a:pt x="2341" y="1735"/>
                  <a:pt x="2335" y="1735"/>
                </a:cubicBezTo>
                <a:cubicBezTo>
                  <a:pt x="2325" y="1735"/>
                  <a:pt x="2325" y="1746"/>
                  <a:pt x="2314" y="1751"/>
                </a:cubicBezTo>
                <a:cubicBezTo>
                  <a:pt x="2309" y="1761"/>
                  <a:pt x="2304" y="1767"/>
                  <a:pt x="2293" y="1772"/>
                </a:cubicBezTo>
                <a:cubicBezTo>
                  <a:pt x="2273" y="1788"/>
                  <a:pt x="2278" y="1803"/>
                  <a:pt x="2263" y="1825"/>
                </a:cubicBezTo>
                <a:cubicBezTo>
                  <a:pt x="2247" y="1840"/>
                  <a:pt x="2236" y="1851"/>
                  <a:pt x="2220" y="1867"/>
                </a:cubicBezTo>
                <a:cubicBezTo>
                  <a:pt x="2215" y="1877"/>
                  <a:pt x="2210" y="1883"/>
                  <a:pt x="2205" y="1893"/>
                </a:cubicBezTo>
                <a:cubicBezTo>
                  <a:pt x="2199" y="1904"/>
                  <a:pt x="2194" y="1909"/>
                  <a:pt x="2194" y="1920"/>
                </a:cubicBezTo>
                <a:cubicBezTo>
                  <a:pt x="2194" y="1925"/>
                  <a:pt x="2194" y="1925"/>
                  <a:pt x="2194" y="1935"/>
                </a:cubicBezTo>
                <a:cubicBezTo>
                  <a:pt x="2194" y="1941"/>
                  <a:pt x="2183" y="1941"/>
                  <a:pt x="2178" y="1941"/>
                </a:cubicBezTo>
                <a:cubicBezTo>
                  <a:pt x="2173" y="1941"/>
                  <a:pt x="2168" y="1946"/>
                  <a:pt x="2162" y="1946"/>
                </a:cubicBezTo>
                <a:cubicBezTo>
                  <a:pt x="2162" y="1946"/>
                  <a:pt x="2157" y="1946"/>
                  <a:pt x="2152" y="1946"/>
                </a:cubicBezTo>
                <a:cubicBezTo>
                  <a:pt x="2146" y="1946"/>
                  <a:pt x="2146" y="1957"/>
                  <a:pt x="2141" y="1967"/>
                </a:cubicBezTo>
                <a:cubicBezTo>
                  <a:pt x="2136" y="1972"/>
                  <a:pt x="2131" y="1972"/>
                  <a:pt x="2125" y="1978"/>
                </a:cubicBezTo>
                <a:cubicBezTo>
                  <a:pt x="2125" y="1983"/>
                  <a:pt x="2120" y="1988"/>
                  <a:pt x="2115" y="1988"/>
                </a:cubicBezTo>
                <a:cubicBezTo>
                  <a:pt x="2104" y="1988"/>
                  <a:pt x="2099" y="1978"/>
                  <a:pt x="2094" y="1967"/>
                </a:cubicBezTo>
                <a:cubicBezTo>
                  <a:pt x="2089" y="1962"/>
                  <a:pt x="2089" y="1957"/>
                  <a:pt x="2083" y="1946"/>
                </a:cubicBezTo>
                <a:cubicBezTo>
                  <a:pt x="2078" y="1935"/>
                  <a:pt x="2078" y="1930"/>
                  <a:pt x="2073" y="1920"/>
                </a:cubicBezTo>
                <a:cubicBezTo>
                  <a:pt x="2067" y="1909"/>
                  <a:pt x="2067" y="1904"/>
                  <a:pt x="2062" y="1904"/>
                </a:cubicBezTo>
                <a:cubicBezTo>
                  <a:pt x="2062" y="1898"/>
                  <a:pt x="2057" y="1898"/>
                  <a:pt x="2052" y="1898"/>
                </a:cubicBezTo>
                <a:cubicBezTo>
                  <a:pt x="2041" y="1898"/>
                  <a:pt x="2036" y="1909"/>
                  <a:pt x="2020" y="1909"/>
                </a:cubicBezTo>
                <a:cubicBezTo>
                  <a:pt x="2009" y="1909"/>
                  <a:pt x="2009" y="1898"/>
                  <a:pt x="2009" y="1893"/>
                </a:cubicBezTo>
                <a:cubicBezTo>
                  <a:pt x="2004" y="1888"/>
                  <a:pt x="1999" y="1883"/>
                  <a:pt x="1994" y="1883"/>
                </a:cubicBezTo>
                <a:cubicBezTo>
                  <a:pt x="1988" y="1883"/>
                  <a:pt x="1983" y="1883"/>
                  <a:pt x="1978" y="1877"/>
                </a:cubicBezTo>
                <a:cubicBezTo>
                  <a:pt x="1967" y="1872"/>
                  <a:pt x="1962" y="1867"/>
                  <a:pt x="1951" y="1867"/>
                </a:cubicBezTo>
                <a:cubicBezTo>
                  <a:pt x="1941" y="1867"/>
                  <a:pt x="1935" y="1877"/>
                  <a:pt x="1925" y="1883"/>
                </a:cubicBezTo>
                <a:cubicBezTo>
                  <a:pt x="1920" y="1888"/>
                  <a:pt x="1920" y="1888"/>
                  <a:pt x="1914" y="1893"/>
                </a:cubicBezTo>
                <a:cubicBezTo>
                  <a:pt x="1909" y="1898"/>
                  <a:pt x="1904" y="1904"/>
                  <a:pt x="1893" y="1904"/>
                </a:cubicBezTo>
                <a:cubicBezTo>
                  <a:pt x="1883" y="1904"/>
                  <a:pt x="1878" y="1893"/>
                  <a:pt x="1862" y="1893"/>
                </a:cubicBezTo>
                <a:cubicBezTo>
                  <a:pt x="1856" y="1888"/>
                  <a:pt x="1851" y="1888"/>
                  <a:pt x="1841" y="1888"/>
                </a:cubicBezTo>
                <a:cubicBezTo>
                  <a:pt x="1830" y="1883"/>
                  <a:pt x="1820" y="1883"/>
                  <a:pt x="1820" y="1872"/>
                </a:cubicBezTo>
                <a:cubicBezTo>
                  <a:pt x="1814" y="1862"/>
                  <a:pt x="1814" y="1856"/>
                  <a:pt x="1814" y="1840"/>
                </a:cubicBezTo>
                <a:cubicBezTo>
                  <a:pt x="1798" y="1846"/>
                  <a:pt x="1788" y="1851"/>
                  <a:pt x="1772" y="1851"/>
                </a:cubicBezTo>
                <a:cubicBezTo>
                  <a:pt x="1761" y="1851"/>
                  <a:pt x="1756" y="1851"/>
                  <a:pt x="1746" y="1851"/>
                </a:cubicBezTo>
                <a:cubicBezTo>
                  <a:pt x="1740" y="1856"/>
                  <a:pt x="1735" y="1856"/>
                  <a:pt x="1735" y="1867"/>
                </a:cubicBezTo>
                <a:cubicBezTo>
                  <a:pt x="1735" y="1872"/>
                  <a:pt x="1735" y="1877"/>
                  <a:pt x="1735" y="1888"/>
                </a:cubicBezTo>
                <a:cubicBezTo>
                  <a:pt x="1735" y="1893"/>
                  <a:pt x="1735" y="1898"/>
                  <a:pt x="1735" y="1909"/>
                </a:cubicBezTo>
                <a:cubicBezTo>
                  <a:pt x="1735" y="1914"/>
                  <a:pt x="1740" y="1920"/>
                  <a:pt x="1740" y="1925"/>
                </a:cubicBezTo>
                <a:cubicBezTo>
                  <a:pt x="1740" y="1946"/>
                  <a:pt x="1740" y="1946"/>
                  <a:pt x="1740" y="1946"/>
                </a:cubicBezTo>
                <a:cubicBezTo>
                  <a:pt x="1740" y="1957"/>
                  <a:pt x="1746" y="1962"/>
                  <a:pt x="1756" y="1972"/>
                </a:cubicBezTo>
                <a:cubicBezTo>
                  <a:pt x="1767" y="1978"/>
                  <a:pt x="1772" y="1983"/>
                  <a:pt x="1783" y="1988"/>
                </a:cubicBezTo>
                <a:cubicBezTo>
                  <a:pt x="1783" y="2009"/>
                  <a:pt x="1783" y="2025"/>
                  <a:pt x="1783" y="2046"/>
                </a:cubicBezTo>
                <a:cubicBezTo>
                  <a:pt x="1783" y="2051"/>
                  <a:pt x="1788" y="2057"/>
                  <a:pt x="1788" y="2067"/>
                </a:cubicBezTo>
                <a:cubicBezTo>
                  <a:pt x="1788" y="2078"/>
                  <a:pt x="1777" y="2083"/>
                  <a:pt x="1767" y="2088"/>
                </a:cubicBezTo>
                <a:cubicBezTo>
                  <a:pt x="1761" y="2094"/>
                  <a:pt x="1756" y="2099"/>
                  <a:pt x="1751" y="2109"/>
                </a:cubicBezTo>
                <a:cubicBezTo>
                  <a:pt x="1746" y="2109"/>
                  <a:pt x="1740" y="2115"/>
                  <a:pt x="1735" y="2115"/>
                </a:cubicBezTo>
                <a:cubicBezTo>
                  <a:pt x="1724" y="2115"/>
                  <a:pt x="1714" y="2109"/>
                  <a:pt x="1703" y="2109"/>
                </a:cubicBezTo>
                <a:cubicBezTo>
                  <a:pt x="1698" y="2125"/>
                  <a:pt x="1693" y="2136"/>
                  <a:pt x="1688" y="2146"/>
                </a:cubicBezTo>
                <a:cubicBezTo>
                  <a:pt x="1688" y="2157"/>
                  <a:pt x="1682" y="2162"/>
                  <a:pt x="1682" y="2168"/>
                </a:cubicBezTo>
                <a:cubicBezTo>
                  <a:pt x="1682" y="2173"/>
                  <a:pt x="1682" y="2178"/>
                  <a:pt x="1677" y="2178"/>
                </a:cubicBezTo>
                <a:cubicBezTo>
                  <a:pt x="1677" y="2183"/>
                  <a:pt x="1672" y="2183"/>
                  <a:pt x="1672" y="2189"/>
                </a:cubicBezTo>
                <a:cubicBezTo>
                  <a:pt x="1672" y="2194"/>
                  <a:pt x="1672" y="2199"/>
                  <a:pt x="1677" y="2204"/>
                </a:cubicBezTo>
                <a:cubicBezTo>
                  <a:pt x="1682" y="2215"/>
                  <a:pt x="1682" y="2225"/>
                  <a:pt x="1698" y="2231"/>
                </a:cubicBezTo>
                <a:cubicBezTo>
                  <a:pt x="1688" y="2241"/>
                  <a:pt x="1677" y="2246"/>
                  <a:pt x="1667" y="2246"/>
                </a:cubicBezTo>
                <a:cubicBezTo>
                  <a:pt x="1656" y="2252"/>
                  <a:pt x="1645" y="2257"/>
                  <a:pt x="1635" y="2257"/>
                </a:cubicBezTo>
                <a:cubicBezTo>
                  <a:pt x="1603" y="2257"/>
                  <a:pt x="1587" y="2231"/>
                  <a:pt x="1556" y="2231"/>
                </a:cubicBezTo>
                <a:cubicBezTo>
                  <a:pt x="1524" y="2225"/>
                  <a:pt x="1508" y="2220"/>
                  <a:pt x="1477" y="2215"/>
                </a:cubicBezTo>
                <a:cubicBezTo>
                  <a:pt x="1471" y="2215"/>
                  <a:pt x="1466" y="2225"/>
                  <a:pt x="1466" y="2231"/>
                </a:cubicBezTo>
                <a:cubicBezTo>
                  <a:pt x="1461" y="2241"/>
                  <a:pt x="1456" y="2241"/>
                  <a:pt x="1445" y="2252"/>
                </a:cubicBezTo>
                <a:cubicBezTo>
                  <a:pt x="1435" y="2268"/>
                  <a:pt x="1429" y="2278"/>
                  <a:pt x="1413" y="2294"/>
                </a:cubicBezTo>
                <a:cubicBezTo>
                  <a:pt x="1413" y="2294"/>
                  <a:pt x="1413" y="2299"/>
                  <a:pt x="1408" y="2299"/>
                </a:cubicBezTo>
                <a:cubicBezTo>
                  <a:pt x="1398" y="2310"/>
                  <a:pt x="1387" y="2315"/>
                  <a:pt x="1382" y="2326"/>
                </a:cubicBezTo>
                <a:cubicBezTo>
                  <a:pt x="1376" y="2336"/>
                  <a:pt x="1376" y="2342"/>
                  <a:pt x="1371" y="2347"/>
                </a:cubicBezTo>
                <a:cubicBezTo>
                  <a:pt x="1366" y="2357"/>
                  <a:pt x="1355" y="2352"/>
                  <a:pt x="1350" y="2352"/>
                </a:cubicBezTo>
                <a:cubicBezTo>
                  <a:pt x="1334" y="2352"/>
                  <a:pt x="1324" y="2347"/>
                  <a:pt x="1308" y="2347"/>
                </a:cubicBezTo>
                <a:cubicBezTo>
                  <a:pt x="1303" y="2347"/>
                  <a:pt x="1297" y="2352"/>
                  <a:pt x="1292" y="2347"/>
                </a:cubicBezTo>
                <a:lnTo>
                  <a:pt x="1292" y="2347"/>
                </a:lnTo>
                <a:cubicBezTo>
                  <a:pt x="1281" y="2331"/>
                  <a:pt x="1271" y="2326"/>
                  <a:pt x="1260" y="2310"/>
                </a:cubicBezTo>
                <a:cubicBezTo>
                  <a:pt x="1255" y="2305"/>
                  <a:pt x="1250" y="2299"/>
                  <a:pt x="1245" y="2294"/>
                </a:cubicBezTo>
                <a:cubicBezTo>
                  <a:pt x="1239" y="2283"/>
                  <a:pt x="1245" y="2273"/>
                  <a:pt x="1245" y="2262"/>
                </a:cubicBezTo>
                <a:cubicBezTo>
                  <a:pt x="1239" y="2246"/>
                  <a:pt x="1239" y="2241"/>
                  <a:pt x="1239" y="2225"/>
                </a:cubicBezTo>
                <a:cubicBezTo>
                  <a:pt x="1239" y="2204"/>
                  <a:pt x="1239" y="2204"/>
                  <a:pt x="1239" y="2204"/>
                </a:cubicBezTo>
                <a:cubicBezTo>
                  <a:pt x="1239" y="2189"/>
                  <a:pt x="1234" y="2183"/>
                  <a:pt x="1234" y="2168"/>
                </a:cubicBezTo>
                <a:cubicBezTo>
                  <a:pt x="1234" y="2162"/>
                  <a:pt x="1234" y="2157"/>
                  <a:pt x="1234" y="2152"/>
                </a:cubicBezTo>
                <a:cubicBezTo>
                  <a:pt x="1234" y="2146"/>
                  <a:pt x="1229" y="2141"/>
                  <a:pt x="1224" y="2136"/>
                </a:cubicBezTo>
                <a:cubicBezTo>
                  <a:pt x="1218" y="2131"/>
                  <a:pt x="1208" y="2125"/>
                  <a:pt x="1202" y="2120"/>
                </a:cubicBezTo>
                <a:cubicBezTo>
                  <a:pt x="1197" y="2115"/>
                  <a:pt x="1192" y="2115"/>
                  <a:pt x="1192" y="2109"/>
                </a:cubicBezTo>
                <a:cubicBezTo>
                  <a:pt x="1187" y="2104"/>
                  <a:pt x="1187" y="2099"/>
                  <a:pt x="1187" y="2088"/>
                </a:cubicBezTo>
                <a:cubicBezTo>
                  <a:pt x="1181" y="2088"/>
                  <a:pt x="1181" y="2083"/>
                  <a:pt x="1176" y="2078"/>
                </a:cubicBezTo>
                <a:lnTo>
                  <a:pt x="1176" y="2078"/>
                </a:lnTo>
                <a:cubicBezTo>
                  <a:pt x="1176" y="2046"/>
                  <a:pt x="1176" y="2046"/>
                  <a:pt x="1176" y="2046"/>
                </a:cubicBezTo>
                <a:cubicBezTo>
                  <a:pt x="1176" y="2036"/>
                  <a:pt x="1176" y="2025"/>
                  <a:pt x="1171" y="2009"/>
                </a:cubicBezTo>
                <a:cubicBezTo>
                  <a:pt x="1165" y="1999"/>
                  <a:pt x="1160" y="1993"/>
                  <a:pt x="1160" y="1978"/>
                </a:cubicBezTo>
                <a:cubicBezTo>
                  <a:pt x="1160" y="1962"/>
                  <a:pt x="1165" y="1957"/>
                  <a:pt x="1165" y="1941"/>
                </a:cubicBezTo>
                <a:cubicBezTo>
                  <a:pt x="1165" y="1925"/>
                  <a:pt x="1160" y="1914"/>
                  <a:pt x="1160" y="1904"/>
                </a:cubicBezTo>
                <a:cubicBezTo>
                  <a:pt x="1160" y="1888"/>
                  <a:pt x="1165" y="1883"/>
                  <a:pt x="1165" y="1872"/>
                </a:cubicBezTo>
                <a:cubicBezTo>
                  <a:pt x="1165" y="1856"/>
                  <a:pt x="1155" y="1851"/>
                  <a:pt x="1155" y="1840"/>
                </a:cubicBezTo>
                <a:cubicBezTo>
                  <a:pt x="1155" y="1830"/>
                  <a:pt x="1160" y="1825"/>
                  <a:pt x="1160" y="1819"/>
                </a:cubicBezTo>
                <a:cubicBezTo>
                  <a:pt x="1171" y="1798"/>
                  <a:pt x="1176" y="1782"/>
                  <a:pt x="1187" y="1761"/>
                </a:cubicBezTo>
                <a:cubicBezTo>
                  <a:pt x="1187" y="1756"/>
                  <a:pt x="1187" y="1756"/>
                  <a:pt x="1187" y="1756"/>
                </a:cubicBezTo>
                <a:cubicBezTo>
                  <a:pt x="1181" y="1756"/>
                  <a:pt x="1176" y="1756"/>
                  <a:pt x="1171" y="1756"/>
                </a:cubicBezTo>
                <a:cubicBezTo>
                  <a:pt x="1160" y="1751"/>
                  <a:pt x="1160" y="1746"/>
                  <a:pt x="1150" y="1740"/>
                </a:cubicBezTo>
                <a:cubicBezTo>
                  <a:pt x="1144" y="1735"/>
                  <a:pt x="1139" y="1735"/>
                  <a:pt x="1129" y="1730"/>
                </a:cubicBezTo>
                <a:cubicBezTo>
                  <a:pt x="1129" y="1724"/>
                  <a:pt x="1123" y="1724"/>
                  <a:pt x="1123" y="1719"/>
                </a:cubicBezTo>
                <a:cubicBezTo>
                  <a:pt x="1113" y="1703"/>
                  <a:pt x="1107" y="1698"/>
                  <a:pt x="1102" y="1682"/>
                </a:cubicBezTo>
                <a:cubicBezTo>
                  <a:pt x="1102" y="1677"/>
                  <a:pt x="1097" y="1672"/>
                  <a:pt x="1097" y="1666"/>
                </a:cubicBezTo>
                <a:cubicBezTo>
                  <a:pt x="1086" y="1656"/>
                  <a:pt x="1086" y="1645"/>
                  <a:pt x="1081" y="1635"/>
                </a:cubicBezTo>
                <a:cubicBezTo>
                  <a:pt x="1076" y="1624"/>
                  <a:pt x="1076" y="1619"/>
                  <a:pt x="1076" y="1614"/>
                </a:cubicBezTo>
                <a:cubicBezTo>
                  <a:pt x="1070" y="1603"/>
                  <a:pt x="1060" y="1598"/>
                  <a:pt x="1055" y="1592"/>
                </a:cubicBezTo>
                <a:cubicBezTo>
                  <a:pt x="1049" y="1587"/>
                  <a:pt x="1049" y="1587"/>
                  <a:pt x="1044" y="1587"/>
                </a:cubicBezTo>
                <a:cubicBezTo>
                  <a:pt x="1002" y="1592"/>
                  <a:pt x="1002" y="1592"/>
                  <a:pt x="1002" y="1592"/>
                </a:cubicBezTo>
                <a:cubicBezTo>
                  <a:pt x="991" y="1587"/>
                  <a:pt x="986" y="1582"/>
                  <a:pt x="981" y="1571"/>
                </a:cubicBezTo>
                <a:cubicBezTo>
                  <a:pt x="981" y="1571"/>
                  <a:pt x="976" y="1571"/>
                  <a:pt x="970" y="1566"/>
                </a:cubicBezTo>
                <a:cubicBezTo>
                  <a:pt x="965" y="1556"/>
                  <a:pt x="960" y="1545"/>
                  <a:pt x="954" y="1535"/>
                </a:cubicBezTo>
                <a:cubicBezTo>
                  <a:pt x="891" y="1503"/>
                  <a:pt x="891" y="1503"/>
                  <a:pt x="891" y="1503"/>
                </a:cubicBezTo>
                <a:cubicBezTo>
                  <a:pt x="891" y="1498"/>
                  <a:pt x="891" y="1498"/>
                  <a:pt x="891" y="1492"/>
                </a:cubicBezTo>
                <a:cubicBezTo>
                  <a:pt x="896" y="1487"/>
                  <a:pt x="902" y="1487"/>
                  <a:pt x="902" y="1487"/>
                </a:cubicBezTo>
                <a:cubicBezTo>
                  <a:pt x="907" y="1477"/>
                  <a:pt x="912" y="1471"/>
                  <a:pt x="918" y="1461"/>
                </a:cubicBezTo>
                <a:cubicBezTo>
                  <a:pt x="923" y="1445"/>
                  <a:pt x="923" y="1440"/>
                  <a:pt x="928" y="1429"/>
                </a:cubicBezTo>
                <a:cubicBezTo>
                  <a:pt x="933" y="1424"/>
                  <a:pt x="939" y="1418"/>
                  <a:pt x="939" y="1413"/>
                </a:cubicBezTo>
                <a:cubicBezTo>
                  <a:pt x="939" y="1403"/>
                  <a:pt x="933" y="1403"/>
                  <a:pt x="928" y="1397"/>
                </a:cubicBezTo>
                <a:cubicBezTo>
                  <a:pt x="923" y="1392"/>
                  <a:pt x="923" y="1387"/>
                  <a:pt x="912" y="1381"/>
                </a:cubicBezTo>
                <a:cubicBezTo>
                  <a:pt x="907" y="1376"/>
                  <a:pt x="902" y="1371"/>
                  <a:pt x="896" y="1366"/>
                </a:cubicBezTo>
                <a:cubicBezTo>
                  <a:pt x="912" y="1308"/>
                  <a:pt x="912" y="1308"/>
                  <a:pt x="912" y="1308"/>
                </a:cubicBezTo>
                <a:cubicBezTo>
                  <a:pt x="907" y="1297"/>
                  <a:pt x="896" y="1297"/>
                  <a:pt x="891" y="1292"/>
                </a:cubicBezTo>
                <a:cubicBezTo>
                  <a:pt x="886" y="1287"/>
                  <a:pt x="886" y="1287"/>
                  <a:pt x="881" y="1281"/>
                </a:cubicBezTo>
                <a:cubicBezTo>
                  <a:pt x="875" y="1276"/>
                  <a:pt x="870" y="1276"/>
                  <a:pt x="870" y="1271"/>
                </a:cubicBezTo>
                <a:cubicBezTo>
                  <a:pt x="865" y="1260"/>
                  <a:pt x="870" y="1250"/>
                  <a:pt x="870" y="1244"/>
                </a:cubicBezTo>
                <a:cubicBezTo>
                  <a:pt x="865" y="1234"/>
                  <a:pt x="854" y="1229"/>
                  <a:pt x="854" y="1218"/>
                </a:cubicBezTo>
                <a:cubicBezTo>
                  <a:pt x="854" y="1207"/>
                  <a:pt x="859" y="1202"/>
                  <a:pt x="865" y="1197"/>
                </a:cubicBezTo>
                <a:cubicBezTo>
                  <a:pt x="870" y="1186"/>
                  <a:pt x="870" y="1181"/>
                  <a:pt x="875" y="1165"/>
                </a:cubicBezTo>
                <a:cubicBezTo>
                  <a:pt x="875" y="1160"/>
                  <a:pt x="875" y="1149"/>
                  <a:pt x="875" y="1139"/>
                </a:cubicBezTo>
                <a:cubicBezTo>
                  <a:pt x="875" y="1128"/>
                  <a:pt x="881" y="1123"/>
                  <a:pt x="886" y="1113"/>
                </a:cubicBezTo>
                <a:cubicBezTo>
                  <a:pt x="859" y="1123"/>
                  <a:pt x="849" y="1128"/>
                  <a:pt x="823" y="1134"/>
                </a:cubicBezTo>
                <a:cubicBezTo>
                  <a:pt x="812" y="1134"/>
                  <a:pt x="807" y="1134"/>
                  <a:pt x="796" y="1139"/>
                </a:cubicBezTo>
                <a:cubicBezTo>
                  <a:pt x="791" y="1139"/>
                  <a:pt x="786" y="1139"/>
                  <a:pt x="786" y="1139"/>
                </a:cubicBezTo>
                <a:cubicBezTo>
                  <a:pt x="780" y="1139"/>
                  <a:pt x="780" y="1144"/>
                  <a:pt x="780" y="1149"/>
                </a:cubicBezTo>
                <a:cubicBezTo>
                  <a:pt x="775" y="1160"/>
                  <a:pt x="775" y="1160"/>
                  <a:pt x="775" y="1160"/>
                </a:cubicBezTo>
                <a:cubicBezTo>
                  <a:pt x="770" y="1176"/>
                  <a:pt x="765" y="1186"/>
                  <a:pt x="754" y="1197"/>
                </a:cubicBezTo>
                <a:cubicBezTo>
                  <a:pt x="749" y="1202"/>
                  <a:pt x="738" y="1207"/>
                  <a:pt x="728" y="1213"/>
                </a:cubicBezTo>
                <a:cubicBezTo>
                  <a:pt x="712" y="1218"/>
                  <a:pt x="701" y="1223"/>
                  <a:pt x="685" y="1234"/>
                </a:cubicBezTo>
                <a:cubicBezTo>
                  <a:pt x="680" y="1234"/>
                  <a:pt x="680" y="1234"/>
                  <a:pt x="675" y="1239"/>
                </a:cubicBezTo>
                <a:cubicBezTo>
                  <a:pt x="670" y="1239"/>
                  <a:pt x="670" y="1244"/>
                  <a:pt x="664" y="1244"/>
                </a:cubicBezTo>
                <a:cubicBezTo>
                  <a:pt x="659" y="1244"/>
                  <a:pt x="654" y="1239"/>
                  <a:pt x="654" y="1234"/>
                </a:cubicBezTo>
                <a:cubicBezTo>
                  <a:pt x="648" y="1234"/>
                  <a:pt x="643" y="1229"/>
                  <a:pt x="643" y="1223"/>
                </a:cubicBezTo>
                <a:cubicBezTo>
                  <a:pt x="643" y="1213"/>
                  <a:pt x="648" y="1202"/>
                  <a:pt x="654" y="1192"/>
                </a:cubicBezTo>
                <a:cubicBezTo>
                  <a:pt x="654" y="1176"/>
                  <a:pt x="654" y="1171"/>
                  <a:pt x="659" y="1155"/>
                </a:cubicBezTo>
                <a:cubicBezTo>
                  <a:pt x="659" y="1149"/>
                  <a:pt x="659" y="1144"/>
                  <a:pt x="659" y="1139"/>
                </a:cubicBezTo>
                <a:cubicBezTo>
                  <a:pt x="659" y="1128"/>
                  <a:pt x="659" y="1128"/>
                  <a:pt x="659" y="1128"/>
                </a:cubicBezTo>
                <a:cubicBezTo>
                  <a:pt x="659" y="1128"/>
                  <a:pt x="654" y="1128"/>
                  <a:pt x="648" y="1128"/>
                </a:cubicBezTo>
                <a:cubicBezTo>
                  <a:pt x="643" y="1128"/>
                  <a:pt x="638" y="1128"/>
                  <a:pt x="633" y="1128"/>
                </a:cubicBezTo>
                <a:cubicBezTo>
                  <a:pt x="617" y="1128"/>
                  <a:pt x="606" y="1128"/>
                  <a:pt x="591" y="1128"/>
                </a:cubicBezTo>
                <a:cubicBezTo>
                  <a:pt x="585" y="1128"/>
                  <a:pt x="585" y="1128"/>
                  <a:pt x="580" y="1128"/>
                </a:cubicBezTo>
                <a:cubicBezTo>
                  <a:pt x="575" y="1128"/>
                  <a:pt x="569" y="1128"/>
                  <a:pt x="559" y="1123"/>
                </a:cubicBezTo>
                <a:cubicBezTo>
                  <a:pt x="554" y="1123"/>
                  <a:pt x="548" y="1118"/>
                  <a:pt x="543" y="1113"/>
                </a:cubicBezTo>
                <a:cubicBezTo>
                  <a:pt x="538" y="1107"/>
                  <a:pt x="538" y="1102"/>
                  <a:pt x="533" y="1102"/>
                </a:cubicBezTo>
                <a:cubicBezTo>
                  <a:pt x="527" y="1102"/>
                  <a:pt x="527" y="1107"/>
                  <a:pt x="522" y="1113"/>
                </a:cubicBezTo>
                <a:cubicBezTo>
                  <a:pt x="522" y="1118"/>
                  <a:pt x="517" y="1123"/>
                  <a:pt x="511" y="1128"/>
                </a:cubicBezTo>
                <a:cubicBezTo>
                  <a:pt x="501" y="1139"/>
                  <a:pt x="496" y="1149"/>
                  <a:pt x="485" y="1160"/>
                </a:cubicBezTo>
                <a:cubicBezTo>
                  <a:pt x="474" y="1165"/>
                  <a:pt x="469" y="1171"/>
                  <a:pt x="464" y="1176"/>
                </a:cubicBezTo>
                <a:cubicBezTo>
                  <a:pt x="459" y="1181"/>
                  <a:pt x="453" y="1186"/>
                  <a:pt x="448" y="1186"/>
                </a:cubicBezTo>
                <a:cubicBezTo>
                  <a:pt x="437" y="1192"/>
                  <a:pt x="427" y="1192"/>
                  <a:pt x="416" y="1197"/>
                </a:cubicBezTo>
                <a:close/>
              </a:path>
            </a:pathLst>
          </a:custGeom>
          <a:solidFill>
            <a:srgbClr val="A4A4A4"/>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2" name="Google Shape;722;p38"/>
          <p:cNvSpPr/>
          <p:nvPr/>
        </p:nvSpPr>
        <p:spPr>
          <a:xfrm>
            <a:off x="4718616" y="1377076"/>
            <a:ext cx="1468516" cy="1190824"/>
          </a:xfrm>
          <a:custGeom>
            <a:rect b="b" l="l" r="r" t="t"/>
            <a:pathLst>
              <a:path extrusionOk="0" h="2438" w="3007">
                <a:moveTo>
                  <a:pt x="2547" y="333"/>
                </a:moveTo>
                <a:lnTo>
                  <a:pt x="2547" y="333"/>
                </a:lnTo>
                <a:cubicBezTo>
                  <a:pt x="2542" y="333"/>
                  <a:pt x="2542" y="333"/>
                  <a:pt x="2542" y="333"/>
                </a:cubicBezTo>
                <a:cubicBezTo>
                  <a:pt x="2553" y="333"/>
                  <a:pt x="2563" y="322"/>
                  <a:pt x="2574" y="327"/>
                </a:cubicBezTo>
                <a:cubicBezTo>
                  <a:pt x="2574" y="317"/>
                  <a:pt x="2584" y="311"/>
                  <a:pt x="2590" y="306"/>
                </a:cubicBezTo>
                <a:cubicBezTo>
                  <a:pt x="2590" y="296"/>
                  <a:pt x="2590" y="296"/>
                  <a:pt x="2590" y="296"/>
                </a:cubicBezTo>
                <a:cubicBezTo>
                  <a:pt x="2584" y="296"/>
                  <a:pt x="2584" y="296"/>
                  <a:pt x="2579" y="296"/>
                </a:cubicBezTo>
                <a:cubicBezTo>
                  <a:pt x="2574" y="296"/>
                  <a:pt x="2574" y="301"/>
                  <a:pt x="2568" y="306"/>
                </a:cubicBezTo>
                <a:cubicBezTo>
                  <a:pt x="2563" y="317"/>
                  <a:pt x="2553" y="322"/>
                  <a:pt x="2547" y="333"/>
                </a:cubicBezTo>
                <a:close/>
                <a:moveTo>
                  <a:pt x="2758" y="106"/>
                </a:moveTo>
                <a:lnTo>
                  <a:pt x="2758" y="106"/>
                </a:lnTo>
                <a:cubicBezTo>
                  <a:pt x="2758" y="111"/>
                  <a:pt x="2758" y="111"/>
                  <a:pt x="2758" y="111"/>
                </a:cubicBezTo>
                <a:cubicBezTo>
                  <a:pt x="2758" y="127"/>
                  <a:pt x="2764" y="137"/>
                  <a:pt x="2764" y="159"/>
                </a:cubicBezTo>
                <a:cubicBezTo>
                  <a:pt x="2785" y="159"/>
                  <a:pt x="2785" y="180"/>
                  <a:pt x="2801" y="196"/>
                </a:cubicBezTo>
                <a:cubicBezTo>
                  <a:pt x="2806" y="190"/>
                  <a:pt x="2806" y="185"/>
                  <a:pt x="2811" y="185"/>
                </a:cubicBezTo>
                <a:cubicBezTo>
                  <a:pt x="2822" y="185"/>
                  <a:pt x="2822" y="196"/>
                  <a:pt x="2822" y="201"/>
                </a:cubicBezTo>
                <a:lnTo>
                  <a:pt x="2827" y="206"/>
                </a:lnTo>
                <a:cubicBezTo>
                  <a:pt x="2832" y="190"/>
                  <a:pt x="2838" y="180"/>
                  <a:pt x="2853" y="180"/>
                </a:cubicBezTo>
                <a:cubicBezTo>
                  <a:pt x="2864" y="180"/>
                  <a:pt x="2874" y="185"/>
                  <a:pt x="2874" y="196"/>
                </a:cubicBezTo>
                <a:cubicBezTo>
                  <a:pt x="2885" y="190"/>
                  <a:pt x="2885" y="180"/>
                  <a:pt x="2896" y="180"/>
                </a:cubicBezTo>
                <a:cubicBezTo>
                  <a:pt x="2917" y="180"/>
                  <a:pt x="2927" y="211"/>
                  <a:pt x="2948" y="211"/>
                </a:cubicBezTo>
                <a:cubicBezTo>
                  <a:pt x="2959" y="211"/>
                  <a:pt x="2964" y="201"/>
                  <a:pt x="2969" y="201"/>
                </a:cubicBezTo>
                <a:cubicBezTo>
                  <a:pt x="2985" y="196"/>
                  <a:pt x="2996" y="201"/>
                  <a:pt x="3006" y="190"/>
                </a:cubicBezTo>
                <a:cubicBezTo>
                  <a:pt x="3001" y="180"/>
                  <a:pt x="2996" y="174"/>
                  <a:pt x="2996" y="164"/>
                </a:cubicBezTo>
                <a:cubicBezTo>
                  <a:pt x="2996" y="164"/>
                  <a:pt x="2996" y="164"/>
                  <a:pt x="2990" y="164"/>
                </a:cubicBezTo>
                <a:cubicBezTo>
                  <a:pt x="2985" y="174"/>
                  <a:pt x="2980" y="190"/>
                  <a:pt x="2964" y="190"/>
                </a:cubicBezTo>
                <a:cubicBezTo>
                  <a:pt x="2953" y="190"/>
                  <a:pt x="2953" y="190"/>
                  <a:pt x="2943" y="190"/>
                </a:cubicBezTo>
                <a:cubicBezTo>
                  <a:pt x="2901" y="190"/>
                  <a:pt x="2880" y="148"/>
                  <a:pt x="2838" y="148"/>
                </a:cubicBezTo>
                <a:cubicBezTo>
                  <a:pt x="2822" y="148"/>
                  <a:pt x="2822" y="159"/>
                  <a:pt x="2811" y="169"/>
                </a:cubicBezTo>
                <a:cubicBezTo>
                  <a:pt x="2790" y="148"/>
                  <a:pt x="2790" y="116"/>
                  <a:pt x="2758" y="106"/>
                </a:cubicBezTo>
                <a:close/>
                <a:moveTo>
                  <a:pt x="2632" y="132"/>
                </a:moveTo>
                <a:lnTo>
                  <a:pt x="2632" y="132"/>
                </a:lnTo>
                <a:cubicBezTo>
                  <a:pt x="2600" y="143"/>
                  <a:pt x="2595" y="169"/>
                  <a:pt x="2568" y="196"/>
                </a:cubicBezTo>
                <a:cubicBezTo>
                  <a:pt x="2579" y="196"/>
                  <a:pt x="2590" y="196"/>
                  <a:pt x="2600" y="196"/>
                </a:cubicBezTo>
                <a:cubicBezTo>
                  <a:pt x="2600" y="180"/>
                  <a:pt x="2595" y="153"/>
                  <a:pt x="2611" y="153"/>
                </a:cubicBezTo>
                <a:cubicBezTo>
                  <a:pt x="2621" y="153"/>
                  <a:pt x="2627" y="164"/>
                  <a:pt x="2637" y="164"/>
                </a:cubicBezTo>
                <a:cubicBezTo>
                  <a:pt x="2642" y="164"/>
                  <a:pt x="2642" y="164"/>
                  <a:pt x="2642" y="164"/>
                </a:cubicBezTo>
                <a:cubicBezTo>
                  <a:pt x="2637" y="148"/>
                  <a:pt x="2637" y="148"/>
                  <a:pt x="2637" y="148"/>
                </a:cubicBezTo>
                <a:cubicBezTo>
                  <a:pt x="2632" y="132"/>
                  <a:pt x="2632" y="132"/>
                  <a:pt x="2632" y="132"/>
                </a:cubicBezTo>
                <a:close/>
                <a:moveTo>
                  <a:pt x="2505" y="143"/>
                </a:moveTo>
                <a:lnTo>
                  <a:pt x="2505" y="143"/>
                </a:lnTo>
                <a:cubicBezTo>
                  <a:pt x="2500" y="137"/>
                  <a:pt x="2500" y="137"/>
                  <a:pt x="2495" y="137"/>
                </a:cubicBezTo>
                <a:cubicBezTo>
                  <a:pt x="2495" y="137"/>
                  <a:pt x="2489" y="137"/>
                  <a:pt x="2489" y="143"/>
                </a:cubicBezTo>
                <a:cubicBezTo>
                  <a:pt x="2489" y="148"/>
                  <a:pt x="2495" y="159"/>
                  <a:pt x="2505" y="159"/>
                </a:cubicBezTo>
                <a:cubicBezTo>
                  <a:pt x="2510" y="159"/>
                  <a:pt x="2510" y="159"/>
                  <a:pt x="2516" y="153"/>
                </a:cubicBezTo>
                <a:cubicBezTo>
                  <a:pt x="2516" y="148"/>
                  <a:pt x="2510" y="143"/>
                  <a:pt x="2505" y="143"/>
                </a:cubicBezTo>
                <a:close/>
                <a:moveTo>
                  <a:pt x="2357" y="95"/>
                </a:moveTo>
                <a:lnTo>
                  <a:pt x="2357" y="95"/>
                </a:lnTo>
                <a:cubicBezTo>
                  <a:pt x="2357" y="106"/>
                  <a:pt x="2347" y="111"/>
                  <a:pt x="2347" y="116"/>
                </a:cubicBezTo>
                <a:cubicBezTo>
                  <a:pt x="2347" y="127"/>
                  <a:pt x="2357" y="127"/>
                  <a:pt x="2368" y="132"/>
                </a:cubicBezTo>
                <a:cubicBezTo>
                  <a:pt x="2379" y="137"/>
                  <a:pt x="2389" y="143"/>
                  <a:pt x="2400" y="148"/>
                </a:cubicBezTo>
                <a:cubicBezTo>
                  <a:pt x="2410" y="148"/>
                  <a:pt x="2410" y="148"/>
                  <a:pt x="2410" y="148"/>
                </a:cubicBezTo>
                <a:cubicBezTo>
                  <a:pt x="2410" y="132"/>
                  <a:pt x="2410" y="132"/>
                  <a:pt x="2410" y="132"/>
                </a:cubicBezTo>
                <a:cubicBezTo>
                  <a:pt x="2405" y="132"/>
                  <a:pt x="2405" y="132"/>
                  <a:pt x="2400" y="132"/>
                </a:cubicBezTo>
                <a:cubicBezTo>
                  <a:pt x="2394" y="132"/>
                  <a:pt x="2394" y="122"/>
                  <a:pt x="2389" y="116"/>
                </a:cubicBezTo>
                <a:cubicBezTo>
                  <a:pt x="2384" y="106"/>
                  <a:pt x="2373" y="95"/>
                  <a:pt x="2357" y="95"/>
                </a:cubicBezTo>
                <a:close/>
                <a:moveTo>
                  <a:pt x="2299" y="227"/>
                </a:moveTo>
                <a:lnTo>
                  <a:pt x="2299" y="227"/>
                </a:lnTo>
                <a:cubicBezTo>
                  <a:pt x="2273" y="243"/>
                  <a:pt x="2257" y="248"/>
                  <a:pt x="2231" y="259"/>
                </a:cubicBezTo>
                <a:cubicBezTo>
                  <a:pt x="2215" y="269"/>
                  <a:pt x="2210" y="275"/>
                  <a:pt x="2199" y="285"/>
                </a:cubicBezTo>
                <a:cubicBezTo>
                  <a:pt x="2194" y="290"/>
                  <a:pt x="2194" y="296"/>
                  <a:pt x="2183" y="296"/>
                </a:cubicBezTo>
                <a:lnTo>
                  <a:pt x="2178" y="296"/>
                </a:lnTo>
                <a:cubicBezTo>
                  <a:pt x="2157" y="296"/>
                  <a:pt x="2152" y="311"/>
                  <a:pt x="2136" y="317"/>
                </a:cubicBezTo>
                <a:cubicBezTo>
                  <a:pt x="2125" y="322"/>
                  <a:pt x="2104" y="317"/>
                  <a:pt x="2104" y="333"/>
                </a:cubicBezTo>
                <a:cubicBezTo>
                  <a:pt x="2104" y="343"/>
                  <a:pt x="2110" y="343"/>
                  <a:pt x="2115" y="354"/>
                </a:cubicBezTo>
                <a:cubicBezTo>
                  <a:pt x="2131" y="327"/>
                  <a:pt x="2147" y="322"/>
                  <a:pt x="2173" y="311"/>
                </a:cubicBezTo>
                <a:cubicBezTo>
                  <a:pt x="2199" y="301"/>
                  <a:pt x="2215" y="285"/>
                  <a:pt x="2247" y="285"/>
                </a:cubicBezTo>
                <a:cubicBezTo>
                  <a:pt x="2257" y="285"/>
                  <a:pt x="2263" y="290"/>
                  <a:pt x="2273" y="290"/>
                </a:cubicBezTo>
                <a:cubicBezTo>
                  <a:pt x="2273" y="285"/>
                  <a:pt x="2273" y="280"/>
                  <a:pt x="2273" y="275"/>
                </a:cubicBezTo>
                <a:cubicBezTo>
                  <a:pt x="2289" y="275"/>
                  <a:pt x="2299" y="264"/>
                  <a:pt x="2321" y="264"/>
                </a:cubicBezTo>
                <a:cubicBezTo>
                  <a:pt x="2331" y="264"/>
                  <a:pt x="2326" y="280"/>
                  <a:pt x="2336" y="285"/>
                </a:cubicBezTo>
                <a:cubicBezTo>
                  <a:pt x="2342" y="290"/>
                  <a:pt x="2347" y="285"/>
                  <a:pt x="2352" y="285"/>
                </a:cubicBezTo>
                <a:cubicBezTo>
                  <a:pt x="2363" y="285"/>
                  <a:pt x="2368" y="285"/>
                  <a:pt x="2379" y="285"/>
                </a:cubicBezTo>
                <a:cubicBezTo>
                  <a:pt x="2379" y="285"/>
                  <a:pt x="2379" y="285"/>
                  <a:pt x="2379" y="280"/>
                </a:cubicBezTo>
                <a:cubicBezTo>
                  <a:pt x="2379" y="280"/>
                  <a:pt x="2379" y="275"/>
                  <a:pt x="2379" y="269"/>
                </a:cubicBezTo>
                <a:cubicBezTo>
                  <a:pt x="2384" y="275"/>
                  <a:pt x="2384" y="275"/>
                  <a:pt x="2389" y="275"/>
                </a:cubicBezTo>
                <a:cubicBezTo>
                  <a:pt x="2405" y="275"/>
                  <a:pt x="2416" y="264"/>
                  <a:pt x="2416" y="254"/>
                </a:cubicBezTo>
                <a:cubicBezTo>
                  <a:pt x="2416" y="243"/>
                  <a:pt x="2394" y="243"/>
                  <a:pt x="2384" y="232"/>
                </a:cubicBezTo>
                <a:cubicBezTo>
                  <a:pt x="2379" y="227"/>
                  <a:pt x="2379" y="217"/>
                  <a:pt x="2373" y="211"/>
                </a:cubicBezTo>
                <a:cubicBezTo>
                  <a:pt x="2368" y="217"/>
                  <a:pt x="2368" y="217"/>
                  <a:pt x="2368" y="217"/>
                </a:cubicBezTo>
                <a:cubicBezTo>
                  <a:pt x="2373" y="232"/>
                  <a:pt x="2373" y="232"/>
                  <a:pt x="2373" y="232"/>
                </a:cubicBezTo>
                <a:cubicBezTo>
                  <a:pt x="2357" y="227"/>
                  <a:pt x="2352" y="217"/>
                  <a:pt x="2342" y="206"/>
                </a:cubicBezTo>
                <a:cubicBezTo>
                  <a:pt x="2352" y="201"/>
                  <a:pt x="2357" y="196"/>
                  <a:pt x="2363" y="185"/>
                </a:cubicBezTo>
                <a:cubicBezTo>
                  <a:pt x="2363" y="174"/>
                  <a:pt x="2363" y="174"/>
                  <a:pt x="2363" y="174"/>
                </a:cubicBezTo>
                <a:cubicBezTo>
                  <a:pt x="2363" y="174"/>
                  <a:pt x="2357" y="174"/>
                  <a:pt x="2357" y="169"/>
                </a:cubicBezTo>
                <a:cubicBezTo>
                  <a:pt x="2347" y="185"/>
                  <a:pt x="2331" y="190"/>
                  <a:pt x="2331" y="211"/>
                </a:cubicBezTo>
                <a:cubicBezTo>
                  <a:pt x="2331" y="227"/>
                  <a:pt x="2352" y="222"/>
                  <a:pt x="2363" y="232"/>
                </a:cubicBezTo>
                <a:cubicBezTo>
                  <a:pt x="2368" y="243"/>
                  <a:pt x="2363" y="248"/>
                  <a:pt x="2368" y="259"/>
                </a:cubicBezTo>
                <a:cubicBezTo>
                  <a:pt x="2347" y="259"/>
                  <a:pt x="2347" y="259"/>
                  <a:pt x="2347" y="259"/>
                </a:cubicBezTo>
                <a:cubicBezTo>
                  <a:pt x="2326" y="259"/>
                  <a:pt x="2315" y="243"/>
                  <a:pt x="2299" y="227"/>
                </a:cubicBezTo>
                <a:close/>
                <a:moveTo>
                  <a:pt x="2305" y="190"/>
                </a:moveTo>
                <a:lnTo>
                  <a:pt x="2305" y="190"/>
                </a:lnTo>
                <a:cubicBezTo>
                  <a:pt x="2310" y="196"/>
                  <a:pt x="2310" y="196"/>
                  <a:pt x="2310" y="201"/>
                </a:cubicBezTo>
                <a:cubicBezTo>
                  <a:pt x="2310" y="206"/>
                  <a:pt x="2310" y="206"/>
                  <a:pt x="2310" y="206"/>
                </a:cubicBezTo>
                <a:cubicBezTo>
                  <a:pt x="2305" y="206"/>
                  <a:pt x="2299" y="211"/>
                  <a:pt x="2289" y="217"/>
                </a:cubicBezTo>
                <a:cubicBezTo>
                  <a:pt x="2294" y="206"/>
                  <a:pt x="2289" y="201"/>
                  <a:pt x="2289" y="190"/>
                </a:cubicBezTo>
                <a:cubicBezTo>
                  <a:pt x="2299" y="190"/>
                  <a:pt x="2299" y="190"/>
                  <a:pt x="2305" y="190"/>
                </a:cubicBezTo>
                <a:close/>
                <a:moveTo>
                  <a:pt x="2099" y="169"/>
                </a:moveTo>
                <a:lnTo>
                  <a:pt x="2099" y="169"/>
                </a:lnTo>
                <a:cubicBezTo>
                  <a:pt x="2088" y="169"/>
                  <a:pt x="2083" y="169"/>
                  <a:pt x="2078" y="169"/>
                </a:cubicBezTo>
                <a:cubicBezTo>
                  <a:pt x="2073" y="174"/>
                  <a:pt x="2073" y="174"/>
                  <a:pt x="2073" y="174"/>
                </a:cubicBezTo>
                <a:cubicBezTo>
                  <a:pt x="2083" y="180"/>
                  <a:pt x="2083" y="190"/>
                  <a:pt x="2088" y="201"/>
                </a:cubicBezTo>
                <a:cubicBezTo>
                  <a:pt x="2099" y="196"/>
                  <a:pt x="2099" y="180"/>
                  <a:pt x="2099" y="169"/>
                </a:cubicBezTo>
                <a:close/>
                <a:moveTo>
                  <a:pt x="2242" y="21"/>
                </a:moveTo>
                <a:lnTo>
                  <a:pt x="2242" y="21"/>
                </a:lnTo>
                <a:cubicBezTo>
                  <a:pt x="2236" y="16"/>
                  <a:pt x="2236" y="6"/>
                  <a:pt x="2231" y="0"/>
                </a:cubicBezTo>
                <a:cubicBezTo>
                  <a:pt x="2215" y="11"/>
                  <a:pt x="2199" y="16"/>
                  <a:pt x="2183" y="21"/>
                </a:cubicBezTo>
                <a:cubicBezTo>
                  <a:pt x="2194" y="27"/>
                  <a:pt x="2199" y="27"/>
                  <a:pt x="2215" y="27"/>
                </a:cubicBezTo>
                <a:cubicBezTo>
                  <a:pt x="2220" y="27"/>
                  <a:pt x="2220" y="27"/>
                  <a:pt x="2226" y="27"/>
                </a:cubicBezTo>
                <a:lnTo>
                  <a:pt x="2231" y="32"/>
                </a:lnTo>
                <a:cubicBezTo>
                  <a:pt x="2231" y="43"/>
                  <a:pt x="2231" y="48"/>
                  <a:pt x="2231" y="58"/>
                </a:cubicBezTo>
                <a:cubicBezTo>
                  <a:pt x="2220" y="53"/>
                  <a:pt x="2220" y="53"/>
                  <a:pt x="2210" y="48"/>
                </a:cubicBezTo>
                <a:cubicBezTo>
                  <a:pt x="2215" y="58"/>
                  <a:pt x="2220" y="69"/>
                  <a:pt x="2231" y="69"/>
                </a:cubicBezTo>
                <a:cubicBezTo>
                  <a:pt x="2236" y="69"/>
                  <a:pt x="2242" y="64"/>
                  <a:pt x="2247" y="64"/>
                </a:cubicBezTo>
                <a:cubicBezTo>
                  <a:pt x="2257" y="64"/>
                  <a:pt x="2257" y="79"/>
                  <a:pt x="2273" y="79"/>
                </a:cubicBezTo>
                <a:cubicBezTo>
                  <a:pt x="2278" y="79"/>
                  <a:pt x="2284" y="74"/>
                  <a:pt x="2294" y="74"/>
                </a:cubicBezTo>
                <a:cubicBezTo>
                  <a:pt x="2294" y="48"/>
                  <a:pt x="2294" y="48"/>
                  <a:pt x="2294" y="48"/>
                </a:cubicBezTo>
                <a:lnTo>
                  <a:pt x="2294" y="48"/>
                </a:lnTo>
                <a:cubicBezTo>
                  <a:pt x="2284" y="53"/>
                  <a:pt x="2278" y="58"/>
                  <a:pt x="2268" y="58"/>
                </a:cubicBezTo>
                <a:cubicBezTo>
                  <a:pt x="2252" y="58"/>
                  <a:pt x="2247" y="37"/>
                  <a:pt x="2242" y="21"/>
                </a:cubicBezTo>
                <a:close/>
                <a:moveTo>
                  <a:pt x="2067" y="64"/>
                </a:moveTo>
                <a:lnTo>
                  <a:pt x="2067" y="64"/>
                </a:lnTo>
                <a:cubicBezTo>
                  <a:pt x="2078" y="53"/>
                  <a:pt x="2078" y="53"/>
                  <a:pt x="2078" y="53"/>
                </a:cubicBezTo>
                <a:cubicBezTo>
                  <a:pt x="2078" y="48"/>
                  <a:pt x="2073" y="43"/>
                  <a:pt x="2073" y="32"/>
                </a:cubicBezTo>
                <a:cubicBezTo>
                  <a:pt x="2057" y="43"/>
                  <a:pt x="2057" y="53"/>
                  <a:pt x="2052" y="64"/>
                </a:cubicBezTo>
                <a:cubicBezTo>
                  <a:pt x="2057" y="74"/>
                  <a:pt x="2057" y="74"/>
                  <a:pt x="2057" y="74"/>
                </a:cubicBezTo>
                <a:cubicBezTo>
                  <a:pt x="2057" y="79"/>
                  <a:pt x="2057" y="79"/>
                  <a:pt x="2057" y="79"/>
                </a:cubicBezTo>
                <a:cubicBezTo>
                  <a:pt x="2062" y="74"/>
                  <a:pt x="2062" y="69"/>
                  <a:pt x="2067" y="64"/>
                </a:cubicBezTo>
                <a:close/>
                <a:moveTo>
                  <a:pt x="1561" y="269"/>
                </a:moveTo>
                <a:lnTo>
                  <a:pt x="1561" y="269"/>
                </a:lnTo>
                <a:cubicBezTo>
                  <a:pt x="1619" y="254"/>
                  <a:pt x="1645" y="232"/>
                  <a:pt x="1698" y="201"/>
                </a:cubicBezTo>
                <a:cubicBezTo>
                  <a:pt x="1719" y="190"/>
                  <a:pt x="1730" y="180"/>
                  <a:pt x="1756" y="174"/>
                </a:cubicBezTo>
                <a:cubicBezTo>
                  <a:pt x="1783" y="164"/>
                  <a:pt x="1804" y="164"/>
                  <a:pt x="1825" y="148"/>
                </a:cubicBezTo>
                <a:cubicBezTo>
                  <a:pt x="1814" y="137"/>
                  <a:pt x="1798" y="143"/>
                  <a:pt x="1783" y="148"/>
                </a:cubicBezTo>
                <a:cubicBezTo>
                  <a:pt x="1746" y="164"/>
                  <a:pt x="1725" y="174"/>
                  <a:pt x="1693" y="185"/>
                </a:cubicBezTo>
                <a:cubicBezTo>
                  <a:pt x="1651" y="201"/>
                  <a:pt x="1635" y="222"/>
                  <a:pt x="1598" y="243"/>
                </a:cubicBezTo>
                <a:cubicBezTo>
                  <a:pt x="1582" y="254"/>
                  <a:pt x="1572" y="254"/>
                  <a:pt x="1561" y="269"/>
                </a:cubicBezTo>
                <a:close/>
                <a:moveTo>
                  <a:pt x="965" y="2258"/>
                </a:moveTo>
                <a:lnTo>
                  <a:pt x="965" y="2258"/>
                </a:lnTo>
                <a:cubicBezTo>
                  <a:pt x="960" y="2274"/>
                  <a:pt x="965" y="2284"/>
                  <a:pt x="965" y="2305"/>
                </a:cubicBezTo>
                <a:cubicBezTo>
                  <a:pt x="970" y="2305"/>
                  <a:pt x="970" y="2300"/>
                  <a:pt x="976" y="2300"/>
                </a:cubicBezTo>
                <a:cubicBezTo>
                  <a:pt x="981" y="2300"/>
                  <a:pt x="986" y="2305"/>
                  <a:pt x="991" y="2305"/>
                </a:cubicBezTo>
                <a:cubicBezTo>
                  <a:pt x="991" y="2300"/>
                  <a:pt x="991" y="2300"/>
                  <a:pt x="991" y="2300"/>
                </a:cubicBezTo>
                <a:cubicBezTo>
                  <a:pt x="981" y="2284"/>
                  <a:pt x="981" y="2268"/>
                  <a:pt x="965" y="2258"/>
                </a:cubicBezTo>
                <a:close/>
                <a:moveTo>
                  <a:pt x="949" y="2131"/>
                </a:moveTo>
                <a:lnTo>
                  <a:pt x="949" y="2131"/>
                </a:lnTo>
                <a:cubicBezTo>
                  <a:pt x="965" y="2131"/>
                  <a:pt x="976" y="2142"/>
                  <a:pt x="976" y="2152"/>
                </a:cubicBezTo>
                <a:cubicBezTo>
                  <a:pt x="976" y="2158"/>
                  <a:pt x="949" y="2268"/>
                  <a:pt x="949" y="2216"/>
                </a:cubicBezTo>
                <a:cubicBezTo>
                  <a:pt x="949" y="2200"/>
                  <a:pt x="960" y="2195"/>
                  <a:pt x="960" y="2179"/>
                </a:cubicBezTo>
                <a:cubicBezTo>
                  <a:pt x="960" y="2158"/>
                  <a:pt x="960" y="2158"/>
                  <a:pt x="960" y="2158"/>
                </a:cubicBezTo>
                <a:cubicBezTo>
                  <a:pt x="949" y="2152"/>
                  <a:pt x="949" y="2152"/>
                  <a:pt x="949" y="2152"/>
                </a:cubicBezTo>
                <a:cubicBezTo>
                  <a:pt x="949" y="2158"/>
                  <a:pt x="944" y="2158"/>
                  <a:pt x="939" y="2158"/>
                </a:cubicBezTo>
                <a:cubicBezTo>
                  <a:pt x="944" y="2152"/>
                  <a:pt x="944" y="2152"/>
                  <a:pt x="944" y="2147"/>
                </a:cubicBezTo>
                <a:cubicBezTo>
                  <a:pt x="944" y="2142"/>
                  <a:pt x="944" y="2136"/>
                  <a:pt x="944" y="2131"/>
                </a:cubicBezTo>
                <a:cubicBezTo>
                  <a:pt x="949" y="2131"/>
                  <a:pt x="949" y="2131"/>
                  <a:pt x="949" y="2131"/>
                </a:cubicBezTo>
                <a:close/>
                <a:moveTo>
                  <a:pt x="1012" y="2310"/>
                </a:moveTo>
                <a:lnTo>
                  <a:pt x="1012" y="2310"/>
                </a:lnTo>
                <a:cubicBezTo>
                  <a:pt x="1012" y="2316"/>
                  <a:pt x="1012" y="2316"/>
                  <a:pt x="1012" y="2316"/>
                </a:cubicBezTo>
                <a:cubicBezTo>
                  <a:pt x="1012" y="2337"/>
                  <a:pt x="1023" y="2347"/>
                  <a:pt x="1023" y="2363"/>
                </a:cubicBezTo>
                <a:cubicBezTo>
                  <a:pt x="1034" y="2358"/>
                  <a:pt x="1034" y="2347"/>
                  <a:pt x="1044" y="2347"/>
                </a:cubicBezTo>
                <a:cubicBezTo>
                  <a:pt x="1055" y="2347"/>
                  <a:pt x="1055" y="2358"/>
                  <a:pt x="1060" y="2358"/>
                </a:cubicBezTo>
                <a:cubicBezTo>
                  <a:pt x="1070" y="2363"/>
                  <a:pt x="1076" y="2363"/>
                  <a:pt x="1076" y="2369"/>
                </a:cubicBezTo>
                <a:cubicBezTo>
                  <a:pt x="1076" y="2379"/>
                  <a:pt x="1076" y="2379"/>
                  <a:pt x="1070" y="2390"/>
                </a:cubicBezTo>
                <a:cubicBezTo>
                  <a:pt x="1086" y="2384"/>
                  <a:pt x="1086" y="2374"/>
                  <a:pt x="1092" y="2363"/>
                </a:cubicBezTo>
                <a:cubicBezTo>
                  <a:pt x="1065" y="2337"/>
                  <a:pt x="1049" y="2321"/>
                  <a:pt x="1012" y="2310"/>
                </a:cubicBezTo>
                <a:close/>
                <a:moveTo>
                  <a:pt x="1303" y="2332"/>
                </a:moveTo>
                <a:lnTo>
                  <a:pt x="1303" y="2332"/>
                </a:lnTo>
                <a:cubicBezTo>
                  <a:pt x="1297" y="2326"/>
                  <a:pt x="1292" y="2332"/>
                  <a:pt x="1287" y="2332"/>
                </a:cubicBezTo>
                <a:cubicBezTo>
                  <a:pt x="1229" y="2332"/>
                  <a:pt x="1271" y="2332"/>
                  <a:pt x="1308" y="2363"/>
                </a:cubicBezTo>
                <a:cubicBezTo>
                  <a:pt x="1318" y="2369"/>
                  <a:pt x="1318" y="2384"/>
                  <a:pt x="1329" y="2390"/>
                </a:cubicBezTo>
                <a:cubicBezTo>
                  <a:pt x="1387" y="2437"/>
                  <a:pt x="1345" y="2390"/>
                  <a:pt x="1324" y="2363"/>
                </a:cubicBezTo>
                <a:cubicBezTo>
                  <a:pt x="1313" y="2353"/>
                  <a:pt x="1297" y="2358"/>
                  <a:pt x="1297" y="2342"/>
                </a:cubicBezTo>
                <a:cubicBezTo>
                  <a:pt x="1297" y="2337"/>
                  <a:pt x="1303" y="2337"/>
                  <a:pt x="1303" y="2332"/>
                </a:cubicBezTo>
                <a:close/>
                <a:moveTo>
                  <a:pt x="1440" y="2379"/>
                </a:moveTo>
                <a:lnTo>
                  <a:pt x="1440" y="2379"/>
                </a:lnTo>
                <a:cubicBezTo>
                  <a:pt x="1440" y="2395"/>
                  <a:pt x="1514" y="2421"/>
                  <a:pt x="1455" y="2421"/>
                </a:cubicBezTo>
                <a:cubicBezTo>
                  <a:pt x="1440" y="2421"/>
                  <a:pt x="1434" y="2406"/>
                  <a:pt x="1419" y="2400"/>
                </a:cubicBezTo>
                <a:cubicBezTo>
                  <a:pt x="1377" y="2411"/>
                  <a:pt x="1419" y="2400"/>
                  <a:pt x="1419" y="2379"/>
                </a:cubicBezTo>
                <a:cubicBezTo>
                  <a:pt x="1419" y="2358"/>
                  <a:pt x="1408" y="2363"/>
                  <a:pt x="1429" y="2363"/>
                </a:cubicBezTo>
                <a:cubicBezTo>
                  <a:pt x="1434" y="2363"/>
                  <a:pt x="1434" y="2363"/>
                  <a:pt x="1434" y="2363"/>
                </a:cubicBezTo>
                <a:cubicBezTo>
                  <a:pt x="1440" y="2363"/>
                  <a:pt x="1440" y="2363"/>
                  <a:pt x="1440" y="2363"/>
                </a:cubicBezTo>
                <a:cubicBezTo>
                  <a:pt x="1440" y="2369"/>
                  <a:pt x="1440" y="2369"/>
                  <a:pt x="1440" y="2379"/>
                </a:cubicBezTo>
                <a:close/>
                <a:moveTo>
                  <a:pt x="1609" y="2384"/>
                </a:moveTo>
                <a:lnTo>
                  <a:pt x="1609" y="2384"/>
                </a:lnTo>
                <a:cubicBezTo>
                  <a:pt x="1598" y="2384"/>
                  <a:pt x="1598" y="2374"/>
                  <a:pt x="1587" y="2374"/>
                </a:cubicBezTo>
                <a:cubicBezTo>
                  <a:pt x="1582" y="2379"/>
                  <a:pt x="1577" y="2384"/>
                  <a:pt x="1566" y="2390"/>
                </a:cubicBezTo>
                <a:cubicBezTo>
                  <a:pt x="1614" y="2390"/>
                  <a:pt x="1614" y="2390"/>
                  <a:pt x="1614" y="2390"/>
                </a:cubicBezTo>
                <a:cubicBezTo>
                  <a:pt x="1624" y="2390"/>
                  <a:pt x="1635" y="2390"/>
                  <a:pt x="1645" y="2384"/>
                </a:cubicBezTo>
                <a:cubicBezTo>
                  <a:pt x="1635" y="2374"/>
                  <a:pt x="1619" y="2384"/>
                  <a:pt x="1609" y="2384"/>
                </a:cubicBezTo>
                <a:close/>
                <a:moveTo>
                  <a:pt x="907" y="1361"/>
                </a:moveTo>
                <a:lnTo>
                  <a:pt x="907" y="1361"/>
                </a:lnTo>
                <a:lnTo>
                  <a:pt x="907" y="1361"/>
                </a:lnTo>
                <a:cubicBezTo>
                  <a:pt x="918" y="1345"/>
                  <a:pt x="933" y="1335"/>
                  <a:pt x="949" y="1319"/>
                </a:cubicBezTo>
                <a:cubicBezTo>
                  <a:pt x="960" y="1303"/>
                  <a:pt x="960" y="1293"/>
                  <a:pt x="970" y="1277"/>
                </a:cubicBezTo>
                <a:cubicBezTo>
                  <a:pt x="976" y="1261"/>
                  <a:pt x="981" y="1245"/>
                  <a:pt x="991" y="1229"/>
                </a:cubicBezTo>
                <a:cubicBezTo>
                  <a:pt x="991" y="1219"/>
                  <a:pt x="991" y="1213"/>
                  <a:pt x="997" y="1208"/>
                </a:cubicBezTo>
                <a:cubicBezTo>
                  <a:pt x="997" y="1203"/>
                  <a:pt x="1002" y="1198"/>
                  <a:pt x="1002" y="1192"/>
                </a:cubicBezTo>
                <a:cubicBezTo>
                  <a:pt x="1002" y="1140"/>
                  <a:pt x="1002" y="1140"/>
                  <a:pt x="1002" y="1140"/>
                </a:cubicBezTo>
                <a:cubicBezTo>
                  <a:pt x="1002" y="1124"/>
                  <a:pt x="1002" y="1119"/>
                  <a:pt x="1007" y="1103"/>
                </a:cubicBezTo>
                <a:cubicBezTo>
                  <a:pt x="1007" y="1097"/>
                  <a:pt x="1012" y="1097"/>
                  <a:pt x="1012" y="1092"/>
                </a:cubicBezTo>
                <a:cubicBezTo>
                  <a:pt x="1012" y="1087"/>
                  <a:pt x="1002" y="1087"/>
                  <a:pt x="997" y="1082"/>
                </a:cubicBezTo>
                <a:cubicBezTo>
                  <a:pt x="991" y="1082"/>
                  <a:pt x="986" y="1076"/>
                  <a:pt x="981" y="1076"/>
                </a:cubicBezTo>
                <a:cubicBezTo>
                  <a:pt x="965" y="1066"/>
                  <a:pt x="955" y="1060"/>
                  <a:pt x="944" y="1055"/>
                </a:cubicBezTo>
                <a:cubicBezTo>
                  <a:pt x="928" y="1050"/>
                  <a:pt x="923" y="1050"/>
                  <a:pt x="907" y="1045"/>
                </a:cubicBezTo>
                <a:cubicBezTo>
                  <a:pt x="896" y="1039"/>
                  <a:pt x="891" y="1034"/>
                  <a:pt x="881" y="1024"/>
                </a:cubicBezTo>
                <a:lnTo>
                  <a:pt x="875" y="1018"/>
                </a:lnTo>
                <a:cubicBezTo>
                  <a:pt x="875" y="1008"/>
                  <a:pt x="886" y="1002"/>
                  <a:pt x="891" y="992"/>
                </a:cubicBezTo>
                <a:cubicBezTo>
                  <a:pt x="896" y="987"/>
                  <a:pt x="896" y="981"/>
                  <a:pt x="902" y="971"/>
                </a:cubicBezTo>
                <a:cubicBezTo>
                  <a:pt x="907" y="955"/>
                  <a:pt x="918" y="944"/>
                  <a:pt x="918" y="929"/>
                </a:cubicBezTo>
                <a:cubicBezTo>
                  <a:pt x="918" y="918"/>
                  <a:pt x="912" y="913"/>
                  <a:pt x="907" y="908"/>
                </a:cubicBezTo>
                <a:cubicBezTo>
                  <a:pt x="896" y="902"/>
                  <a:pt x="891" y="897"/>
                  <a:pt x="881" y="892"/>
                </a:cubicBezTo>
                <a:cubicBezTo>
                  <a:pt x="870" y="881"/>
                  <a:pt x="860" y="881"/>
                  <a:pt x="849" y="871"/>
                </a:cubicBezTo>
                <a:cubicBezTo>
                  <a:pt x="844" y="860"/>
                  <a:pt x="844" y="855"/>
                  <a:pt x="838" y="850"/>
                </a:cubicBezTo>
                <a:cubicBezTo>
                  <a:pt x="838" y="844"/>
                  <a:pt x="833" y="839"/>
                  <a:pt x="833" y="834"/>
                </a:cubicBezTo>
                <a:cubicBezTo>
                  <a:pt x="828" y="828"/>
                  <a:pt x="828" y="823"/>
                  <a:pt x="823" y="818"/>
                </a:cubicBezTo>
                <a:cubicBezTo>
                  <a:pt x="823" y="818"/>
                  <a:pt x="817" y="818"/>
                  <a:pt x="817" y="813"/>
                </a:cubicBezTo>
                <a:cubicBezTo>
                  <a:pt x="817" y="802"/>
                  <a:pt x="828" y="797"/>
                  <a:pt x="828" y="791"/>
                </a:cubicBezTo>
                <a:cubicBezTo>
                  <a:pt x="828" y="781"/>
                  <a:pt x="828" y="776"/>
                  <a:pt x="833" y="765"/>
                </a:cubicBezTo>
                <a:cubicBezTo>
                  <a:pt x="838" y="755"/>
                  <a:pt x="844" y="755"/>
                  <a:pt x="844" y="744"/>
                </a:cubicBezTo>
                <a:cubicBezTo>
                  <a:pt x="844" y="728"/>
                  <a:pt x="844" y="728"/>
                  <a:pt x="844" y="728"/>
                </a:cubicBezTo>
                <a:cubicBezTo>
                  <a:pt x="844" y="718"/>
                  <a:pt x="844" y="712"/>
                  <a:pt x="844" y="702"/>
                </a:cubicBezTo>
                <a:cubicBezTo>
                  <a:pt x="849" y="686"/>
                  <a:pt x="854" y="676"/>
                  <a:pt x="854" y="660"/>
                </a:cubicBezTo>
                <a:cubicBezTo>
                  <a:pt x="854" y="644"/>
                  <a:pt x="838" y="639"/>
                  <a:pt x="828" y="628"/>
                </a:cubicBezTo>
                <a:cubicBezTo>
                  <a:pt x="823" y="617"/>
                  <a:pt x="817" y="612"/>
                  <a:pt x="812" y="602"/>
                </a:cubicBezTo>
                <a:cubicBezTo>
                  <a:pt x="807" y="596"/>
                  <a:pt x="807" y="591"/>
                  <a:pt x="801" y="580"/>
                </a:cubicBezTo>
                <a:cubicBezTo>
                  <a:pt x="801" y="580"/>
                  <a:pt x="796" y="575"/>
                  <a:pt x="791" y="575"/>
                </a:cubicBezTo>
                <a:cubicBezTo>
                  <a:pt x="780" y="570"/>
                  <a:pt x="775" y="565"/>
                  <a:pt x="765" y="565"/>
                </a:cubicBezTo>
                <a:cubicBezTo>
                  <a:pt x="754" y="565"/>
                  <a:pt x="749" y="570"/>
                  <a:pt x="738" y="570"/>
                </a:cubicBezTo>
                <a:cubicBezTo>
                  <a:pt x="733" y="570"/>
                  <a:pt x="733" y="565"/>
                  <a:pt x="733" y="565"/>
                </a:cubicBezTo>
                <a:cubicBezTo>
                  <a:pt x="738" y="549"/>
                  <a:pt x="749" y="538"/>
                  <a:pt x="765" y="522"/>
                </a:cubicBezTo>
                <a:cubicBezTo>
                  <a:pt x="770" y="517"/>
                  <a:pt x="770" y="517"/>
                  <a:pt x="780" y="512"/>
                </a:cubicBezTo>
                <a:cubicBezTo>
                  <a:pt x="791" y="501"/>
                  <a:pt x="791" y="496"/>
                  <a:pt x="796" y="480"/>
                </a:cubicBezTo>
                <a:cubicBezTo>
                  <a:pt x="796" y="475"/>
                  <a:pt x="801" y="470"/>
                  <a:pt x="801" y="470"/>
                </a:cubicBezTo>
                <a:cubicBezTo>
                  <a:pt x="807" y="465"/>
                  <a:pt x="817" y="465"/>
                  <a:pt x="817" y="454"/>
                </a:cubicBezTo>
                <a:cubicBezTo>
                  <a:pt x="817" y="454"/>
                  <a:pt x="812" y="449"/>
                  <a:pt x="807" y="449"/>
                </a:cubicBezTo>
                <a:cubicBezTo>
                  <a:pt x="801" y="438"/>
                  <a:pt x="796" y="433"/>
                  <a:pt x="786" y="428"/>
                </a:cubicBezTo>
                <a:lnTo>
                  <a:pt x="786" y="422"/>
                </a:lnTo>
                <a:cubicBezTo>
                  <a:pt x="791" y="417"/>
                  <a:pt x="801" y="417"/>
                  <a:pt x="801" y="412"/>
                </a:cubicBezTo>
                <a:cubicBezTo>
                  <a:pt x="807" y="406"/>
                  <a:pt x="807" y="401"/>
                  <a:pt x="807" y="401"/>
                </a:cubicBezTo>
                <a:cubicBezTo>
                  <a:pt x="812" y="396"/>
                  <a:pt x="812" y="396"/>
                  <a:pt x="817" y="396"/>
                </a:cubicBezTo>
                <a:cubicBezTo>
                  <a:pt x="823" y="396"/>
                  <a:pt x="828" y="396"/>
                  <a:pt x="833" y="396"/>
                </a:cubicBezTo>
                <a:cubicBezTo>
                  <a:pt x="844" y="391"/>
                  <a:pt x="849" y="380"/>
                  <a:pt x="849" y="370"/>
                </a:cubicBezTo>
                <a:cubicBezTo>
                  <a:pt x="854" y="359"/>
                  <a:pt x="854" y="354"/>
                  <a:pt x="854" y="343"/>
                </a:cubicBezTo>
                <a:cubicBezTo>
                  <a:pt x="854" y="317"/>
                  <a:pt x="849" y="306"/>
                  <a:pt x="838" y="285"/>
                </a:cubicBezTo>
                <a:cubicBezTo>
                  <a:pt x="833" y="280"/>
                  <a:pt x="828" y="275"/>
                  <a:pt x="823" y="264"/>
                </a:cubicBezTo>
                <a:cubicBezTo>
                  <a:pt x="833" y="248"/>
                  <a:pt x="833" y="248"/>
                  <a:pt x="833" y="248"/>
                </a:cubicBezTo>
                <a:lnTo>
                  <a:pt x="833" y="248"/>
                </a:lnTo>
                <a:cubicBezTo>
                  <a:pt x="844" y="248"/>
                  <a:pt x="854" y="254"/>
                  <a:pt x="865" y="254"/>
                </a:cubicBezTo>
                <a:cubicBezTo>
                  <a:pt x="881" y="254"/>
                  <a:pt x="886" y="243"/>
                  <a:pt x="902" y="243"/>
                </a:cubicBezTo>
                <a:cubicBezTo>
                  <a:pt x="923" y="243"/>
                  <a:pt x="933" y="254"/>
                  <a:pt x="955" y="254"/>
                </a:cubicBezTo>
                <a:cubicBezTo>
                  <a:pt x="970" y="254"/>
                  <a:pt x="981" y="248"/>
                  <a:pt x="997" y="248"/>
                </a:cubicBezTo>
                <a:cubicBezTo>
                  <a:pt x="1060" y="248"/>
                  <a:pt x="1118" y="285"/>
                  <a:pt x="1118" y="343"/>
                </a:cubicBezTo>
                <a:cubicBezTo>
                  <a:pt x="1118" y="391"/>
                  <a:pt x="1070" y="412"/>
                  <a:pt x="1070" y="459"/>
                </a:cubicBezTo>
                <a:lnTo>
                  <a:pt x="1070" y="459"/>
                </a:lnTo>
                <a:cubicBezTo>
                  <a:pt x="1092" y="459"/>
                  <a:pt x="1097" y="454"/>
                  <a:pt x="1113" y="454"/>
                </a:cubicBezTo>
                <a:cubicBezTo>
                  <a:pt x="1134" y="449"/>
                  <a:pt x="1150" y="459"/>
                  <a:pt x="1166" y="443"/>
                </a:cubicBezTo>
                <a:cubicBezTo>
                  <a:pt x="1187" y="422"/>
                  <a:pt x="1192" y="401"/>
                  <a:pt x="1218" y="380"/>
                </a:cubicBezTo>
                <a:cubicBezTo>
                  <a:pt x="1223" y="370"/>
                  <a:pt x="1223" y="359"/>
                  <a:pt x="1234" y="359"/>
                </a:cubicBezTo>
                <a:cubicBezTo>
                  <a:pt x="1250" y="359"/>
                  <a:pt x="1255" y="364"/>
                  <a:pt x="1271" y="370"/>
                </a:cubicBezTo>
                <a:cubicBezTo>
                  <a:pt x="1482" y="269"/>
                  <a:pt x="1482" y="269"/>
                  <a:pt x="1482" y="269"/>
                </a:cubicBezTo>
                <a:cubicBezTo>
                  <a:pt x="1535" y="280"/>
                  <a:pt x="1566" y="285"/>
                  <a:pt x="1603" y="322"/>
                </a:cubicBezTo>
                <a:cubicBezTo>
                  <a:pt x="1677" y="385"/>
                  <a:pt x="1703" y="454"/>
                  <a:pt x="1793" y="475"/>
                </a:cubicBezTo>
                <a:cubicBezTo>
                  <a:pt x="1814" y="475"/>
                  <a:pt x="1825" y="491"/>
                  <a:pt x="1846" y="491"/>
                </a:cubicBezTo>
                <a:cubicBezTo>
                  <a:pt x="1862" y="491"/>
                  <a:pt x="1883" y="491"/>
                  <a:pt x="1883" y="470"/>
                </a:cubicBezTo>
                <a:cubicBezTo>
                  <a:pt x="1883" y="459"/>
                  <a:pt x="1883" y="459"/>
                  <a:pt x="1883" y="459"/>
                </a:cubicBezTo>
                <a:cubicBezTo>
                  <a:pt x="1883" y="417"/>
                  <a:pt x="1930" y="412"/>
                  <a:pt x="1930" y="370"/>
                </a:cubicBezTo>
                <a:cubicBezTo>
                  <a:pt x="1957" y="370"/>
                  <a:pt x="1967" y="343"/>
                  <a:pt x="1994" y="343"/>
                </a:cubicBezTo>
                <a:cubicBezTo>
                  <a:pt x="2020" y="343"/>
                  <a:pt x="2031" y="359"/>
                  <a:pt x="2057" y="359"/>
                </a:cubicBezTo>
                <a:cubicBezTo>
                  <a:pt x="2067" y="359"/>
                  <a:pt x="2067" y="338"/>
                  <a:pt x="2078" y="338"/>
                </a:cubicBezTo>
                <a:cubicBezTo>
                  <a:pt x="2088" y="338"/>
                  <a:pt x="2094" y="348"/>
                  <a:pt x="2104" y="359"/>
                </a:cubicBezTo>
                <a:cubicBezTo>
                  <a:pt x="2094" y="364"/>
                  <a:pt x="2088" y="370"/>
                  <a:pt x="2088" y="380"/>
                </a:cubicBezTo>
                <a:cubicBezTo>
                  <a:pt x="2088" y="417"/>
                  <a:pt x="2125" y="438"/>
                  <a:pt x="2162" y="438"/>
                </a:cubicBezTo>
                <a:cubicBezTo>
                  <a:pt x="2183" y="438"/>
                  <a:pt x="2189" y="417"/>
                  <a:pt x="2210" y="417"/>
                </a:cubicBezTo>
                <a:cubicBezTo>
                  <a:pt x="2236" y="417"/>
                  <a:pt x="2236" y="417"/>
                  <a:pt x="2236" y="417"/>
                </a:cubicBezTo>
                <a:cubicBezTo>
                  <a:pt x="2257" y="417"/>
                  <a:pt x="2263" y="385"/>
                  <a:pt x="2284" y="385"/>
                </a:cubicBezTo>
                <a:cubicBezTo>
                  <a:pt x="2305" y="385"/>
                  <a:pt x="2305" y="406"/>
                  <a:pt x="2321" y="417"/>
                </a:cubicBezTo>
                <a:cubicBezTo>
                  <a:pt x="2336" y="428"/>
                  <a:pt x="2352" y="433"/>
                  <a:pt x="2368" y="433"/>
                </a:cubicBezTo>
                <a:cubicBezTo>
                  <a:pt x="2400" y="433"/>
                  <a:pt x="2394" y="396"/>
                  <a:pt x="2421" y="380"/>
                </a:cubicBezTo>
                <a:cubicBezTo>
                  <a:pt x="2447" y="364"/>
                  <a:pt x="2463" y="364"/>
                  <a:pt x="2489" y="359"/>
                </a:cubicBezTo>
                <a:cubicBezTo>
                  <a:pt x="2516" y="364"/>
                  <a:pt x="2516" y="364"/>
                  <a:pt x="2516" y="364"/>
                </a:cubicBezTo>
                <a:cubicBezTo>
                  <a:pt x="2542" y="364"/>
                  <a:pt x="2542" y="364"/>
                  <a:pt x="2542" y="364"/>
                </a:cubicBezTo>
                <a:cubicBezTo>
                  <a:pt x="2547" y="364"/>
                  <a:pt x="2553" y="354"/>
                  <a:pt x="2558" y="354"/>
                </a:cubicBezTo>
                <a:cubicBezTo>
                  <a:pt x="2579" y="354"/>
                  <a:pt x="2584" y="370"/>
                  <a:pt x="2600" y="375"/>
                </a:cubicBezTo>
                <a:cubicBezTo>
                  <a:pt x="2605" y="375"/>
                  <a:pt x="2611" y="375"/>
                  <a:pt x="2616" y="375"/>
                </a:cubicBezTo>
                <a:cubicBezTo>
                  <a:pt x="2632" y="375"/>
                  <a:pt x="2642" y="380"/>
                  <a:pt x="2653" y="380"/>
                </a:cubicBezTo>
                <a:cubicBezTo>
                  <a:pt x="2674" y="380"/>
                  <a:pt x="2685" y="380"/>
                  <a:pt x="2700" y="370"/>
                </a:cubicBezTo>
                <a:cubicBezTo>
                  <a:pt x="2711" y="364"/>
                  <a:pt x="2706" y="354"/>
                  <a:pt x="2711" y="343"/>
                </a:cubicBezTo>
                <a:cubicBezTo>
                  <a:pt x="2727" y="322"/>
                  <a:pt x="2748" y="317"/>
                  <a:pt x="2748" y="296"/>
                </a:cubicBezTo>
                <a:cubicBezTo>
                  <a:pt x="2748" y="275"/>
                  <a:pt x="2748" y="275"/>
                  <a:pt x="2748" y="275"/>
                </a:cubicBezTo>
                <a:cubicBezTo>
                  <a:pt x="2748" y="264"/>
                  <a:pt x="2732" y="264"/>
                  <a:pt x="2732" y="248"/>
                </a:cubicBezTo>
                <a:lnTo>
                  <a:pt x="2737" y="248"/>
                </a:lnTo>
                <a:cubicBezTo>
                  <a:pt x="2748" y="248"/>
                  <a:pt x="2753" y="254"/>
                  <a:pt x="2758" y="259"/>
                </a:cubicBezTo>
                <a:cubicBezTo>
                  <a:pt x="2769" y="264"/>
                  <a:pt x="2779" y="259"/>
                  <a:pt x="2795" y="264"/>
                </a:cubicBezTo>
                <a:cubicBezTo>
                  <a:pt x="2785" y="275"/>
                  <a:pt x="2764" y="275"/>
                  <a:pt x="2764" y="290"/>
                </a:cubicBezTo>
                <a:cubicBezTo>
                  <a:pt x="2764" y="296"/>
                  <a:pt x="2774" y="296"/>
                  <a:pt x="2774" y="301"/>
                </a:cubicBezTo>
                <a:cubicBezTo>
                  <a:pt x="2774" y="327"/>
                  <a:pt x="2732" y="327"/>
                  <a:pt x="2732" y="354"/>
                </a:cubicBezTo>
                <a:cubicBezTo>
                  <a:pt x="2732" y="380"/>
                  <a:pt x="2753" y="391"/>
                  <a:pt x="2769" y="406"/>
                </a:cubicBezTo>
                <a:cubicBezTo>
                  <a:pt x="2774" y="406"/>
                  <a:pt x="2774" y="406"/>
                  <a:pt x="2779" y="412"/>
                </a:cubicBezTo>
                <a:lnTo>
                  <a:pt x="2779" y="412"/>
                </a:lnTo>
                <a:cubicBezTo>
                  <a:pt x="2737" y="480"/>
                  <a:pt x="2737" y="480"/>
                  <a:pt x="2737" y="480"/>
                </a:cubicBezTo>
                <a:cubicBezTo>
                  <a:pt x="2742" y="491"/>
                  <a:pt x="2742" y="501"/>
                  <a:pt x="2748" y="512"/>
                </a:cubicBezTo>
                <a:cubicBezTo>
                  <a:pt x="2753" y="528"/>
                  <a:pt x="2758" y="538"/>
                  <a:pt x="2758" y="554"/>
                </a:cubicBezTo>
                <a:cubicBezTo>
                  <a:pt x="2758" y="565"/>
                  <a:pt x="2758" y="565"/>
                  <a:pt x="2753" y="570"/>
                </a:cubicBezTo>
                <a:cubicBezTo>
                  <a:pt x="2753" y="575"/>
                  <a:pt x="2753" y="575"/>
                  <a:pt x="2753" y="575"/>
                </a:cubicBezTo>
                <a:cubicBezTo>
                  <a:pt x="2748" y="580"/>
                  <a:pt x="2742" y="580"/>
                  <a:pt x="2737" y="580"/>
                </a:cubicBezTo>
                <a:cubicBezTo>
                  <a:pt x="2716" y="586"/>
                  <a:pt x="2706" y="591"/>
                  <a:pt x="2685" y="602"/>
                </a:cubicBezTo>
                <a:cubicBezTo>
                  <a:pt x="2679" y="596"/>
                  <a:pt x="2679" y="596"/>
                  <a:pt x="2679" y="596"/>
                </a:cubicBezTo>
                <a:cubicBezTo>
                  <a:pt x="2679" y="586"/>
                  <a:pt x="2669" y="580"/>
                  <a:pt x="2658" y="580"/>
                </a:cubicBezTo>
                <a:cubicBezTo>
                  <a:pt x="2653" y="580"/>
                  <a:pt x="2648" y="580"/>
                  <a:pt x="2642" y="586"/>
                </a:cubicBezTo>
                <a:cubicBezTo>
                  <a:pt x="2642" y="586"/>
                  <a:pt x="2637" y="586"/>
                  <a:pt x="2632" y="591"/>
                </a:cubicBezTo>
                <a:cubicBezTo>
                  <a:pt x="2627" y="591"/>
                  <a:pt x="2621" y="596"/>
                  <a:pt x="2616" y="596"/>
                </a:cubicBezTo>
                <a:cubicBezTo>
                  <a:pt x="2600" y="596"/>
                  <a:pt x="2590" y="602"/>
                  <a:pt x="2574" y="602"/>
                </a:cubicBezTo>
                <a:cubicBezTo>
                  <a:pt x="2563" y="602"/>
                  <a:pt x="2558" y="596"/>
                  <a:pt x="2547" y="596"/>
                </a:cubicBezTo>
                <a:cubicBezTo>
                  <a:pt x="2542" y="596"/>
                  <a:pt x="2542" y="602"/>
                  <a:pt x="2542" y="607"/>
                </a:cubicBezTo>
                <a:cubicBezTo>
                  <a:pt x="2542" y="612"/>
                  <a:pt x="2542" y="617"/>
                  <a:pt x="2542" y="623"/>
                </a:cubicBezTo>
                <a:cubicBezTo>
                  <a:pt x="2542" y="628"/>
                  <a:pt x="2537" y="633"/>
                  <a:pt x="2537" y="639"/>
                </a:cubicBezTo>
                <a:cubicBezTo>
                  <a:pt x="2537" y="654"/>
                  <a:pt x="2547" y="654"/>
                  <a:pt x="2558" y="665"/>
                </a:cubicBezTo>
                <a:cubicBezTo>
                  <a:pt x="2563" y="676"/>
                  <a:pt x="2568" y="681"/>
                  <a:pt x="2568" y="697"/>
                </a:cubicBezTo>
                <a:cubicBezTo>
                  <a:pt x="2568" y="702"/>
                  <a:pt x="2563" y="707"/>
                  <a:pt x="2558" y="718"/>
                </a:cubicBezTo>
                <a:cubicBezTo>
                  <a:pt x="2558" y="723"/>
                  <a:pt x="2553" y="728"/>
                  <a:pt x="2547" y="733"/>
                </a:cubicBezTo>
                <a:cubicBezTo>
                  <a:pt x="2537" y="739"/>
                  <a:pt x="2532" y="744"/>
                  <a:pt x="2526" y="749"/>
                </a:cubicBezTo>
                <a:cubicBezTo>
                  <a:pt x="2521" y="749"/>
                  <a:pt x="2516" y="755"/>
                  <a:pt x="2516" y="760"/>
                </a:cubicBezTo>
                <a:cubicBezTo>
                  <a:pt x="2516" y="760"/>
                  <a:pt x="2521" y="760"/>
                  <a:pt x="2521" y="765"/>
                </a:cubicBezTo>
                <a:cubicBezTo>
                  <a:pt x="2521" y="770"/>
                  <a:pt x="2526" y="770"/>
                  <a:pt x="2526" y="776"/>
                </a:cubicBezTo>
                <a:cubicBezTo>
                  <a:pt x="2526" y="786"/>
                  <a:pt x="2516" y="791"/>
                  <a:pt x="2516" y="802"/>
                </a:cubicBezTo>
                <a:cubicBezTo>
                  <a:pt x="2516" y="807"/>
                  <a:pt x="2526" y="813"/>
                  <a:pt x="2532" y="818"/>
                </a:cubicBezTo>
                <a:cubicBezTo>
                  <a:pt x="2542" y="823"/>
                  <a:pt x="2547" y="828"/>
                  <a:pt x="2558" y="834"/>
                </a:cubicBezTo>
                <a:cubicBezTo>
                  <a:pt x="2579" y="844"/>
                  <a:pt x="2584" y="860"/>
                  <a:pt x="2600" y="871"/>
                </a:cubicBezTo>
                <a:cubicBezTo>
                  <a:pt x="2616" y="881"/>
                  <a:pt x="2627" y="892"/>
                  <a:pt x="2642" y="902"/>
                </a:cubicBezTo>
                <a:cubicBezTo>
                  <a:pt x="2653" y="908"/>
                  <a:pt x="2658" y="913"/>
                  <a:pt x="2669" y="923"/>
                </a:cubicBezTo>
                <a:cubicBezTo>
                  <a:pt x="2674" y="929"/>
                  <a:pt x="2679" y="934"/>
                  <a:pt x="2685" y="934"/>
                </a:cubicBezTo>
                <a:cubicBezTo>
                  <a:pt x="2690" y="934"/>
                  <a:pt x="2695" y="929"/>
                  <a:pt x="2695" y="929"/>
                </a:cubicBezTo>
                <a:cubicBezTo>
                  <a:pt x="2706" y="918"/>
                  <a:pt x="2711" y="913"/>
                  <a:pt x="2716" y="902"/>
                </a:cubicBezTo>
                <a:cubicBezTo>
                  <a:pt x="2721" y="897"/>
                  <a:pt x="2727" y="897"/>
                  <a:pt x="2737" y="886"/>
                </a:cubicBezTo>
                <a:cubicBezTo>
                  <a:pt x="2737" y="886"/>
                  <a:pt x="2742" y="881"/>
                  <a:pt x="2742" y="876"/>
                </a:cubicBezTo>
                <a:cubicBezTo>
                  <a:pt x="2748" y="876"/>
                  <a:pt x="2748" y="876"/>
                  <a:pt x="2748" y="876"/>
                </a:cubicBezTo>
                <a:cubicBezTo>
                  <a:pt x="2753" y="876"/>
                  <a:pt x="2753" y="876"/>
                  <a:pt x="2753" y="876"/>
                </a:cubicBezTo>
                <a:cubicBezTo>
                  <a:pt x="2764" y="876"/>
                  <a:pt x="2764" y="876"/>
                  <a:pt x="2774" y="881"/>
                </a:cubicBezTo>
                <a:cubicBezTo>
                  <a:pt x="2779" y="881"/>
                  <a:pt x="2785" y="881"/>
                  <a:pt x="2790" y="881"/>
                </a:cubicBezTo>
                <a:cubicBezTo>
                  <a:pt x="2795" y="886"/>
                  <a:pt x="2795" y="881"/>
                  <a:pt x="2801" y="886"/>
                </a:cubicBezTo>
                <a:cubicBezTo>
                  <a:pt x="2806" y="886"/>
                  <a:pt x="2806" y="897"/>
                  <a:pt x="2811" y="902"/>
                </a:cubicBezTo>
                <a:cubicBezTo>
                  <a:pt x="2816" y="913"/>
                  <a:pt x="2816" y="923"/>
                  <a:pt x="2816" y="939"/>
                </a:cubicBezTo>
                <a:cubicBezTo>
                  <a:pt x="2822" y="955"/>
                  <a:pt x="2822" y="960"/>
                  <a:pt x="2827" y="976"/>
                </a:cubicBezTo>
                <a:cubicBezTo>
                  <a:pt x="2827" y="981"/>
                  <a:pt x="2827" y="987"/>
                  <a:pt x="2832" y="992"/>
                </a:cubicBezTo>
                <a:cubicBezTo>
                  <a:pt x="2838" y="997"/>
                  <a:pt x="2838" y="997"/>
                  <a:pt x="2838" y="997"/>
                </a:cubicBezTo>
                <a:cubicBezTo>
                  <a:pt x="2843" y="997"/>
                  <a:pt x="2843" y="1002"/>
                  <a:pt x="2848" y="1008"/>
                </a:cubicBezTo>
                <a:cubicBezTo>
                  <a:pt x="2859" y="1013"/>
                  <a:pt x="2869" y="1018"/>
                  <a:pt x="2869" y="1029"/>
                </a:cubicBezTo>
                <a:cubicBezTo>
                  <a:pt x="2869" y="1039"/>
                  <a:pt x="2853" y="1045"/>
                  <a:pt x="2843" y="1050"/>
                </a:cubicBezTo>
                <a:cubicBezTo>
                  <a:pt x="2838" y="1055"/>
                  <a:pt x="2827" y="1060"/>
                  <a:pt x="2827" y="1071"/>
                </a:cubicBezTo>
                <a:cubicBezTo>
                  <a:pt x="2827" y="1082"/>
                  <a:pt x="2832" y="1082"/>
                  <a:pt x="2832" y="1087"/>
                </a:cubicBezTo>
                <a:cubicBezTo>
                  <a:pt x="2838" y="1097"/>
                  <a:pt x="2832" y="1103"/>
                  <a:pt x="2838" y="1108"/>
                </a:cubicBezTo>
                <a:cubicBezTo>
                  <a:pt x="2843" y="1113"/>
                  <a:pt x="2848" y="1113"/>
                  <a:pt x="2853" y="1113"/>
                </a:cubicBezTo>
                <a:lnTo>
                  <a:pt x="2853" y="1119"/>
                </a:lnTo>
                <a:cubicBezTo>
                  <a:pt x="2853" y="1129"/>
                  <a:pt x="2853" y="1134"/>
                  <a:pt x="2848" y="1140"/>
                </a:cubicBezTo>
                <a:cubicBezTo>
                  <a:pt x="2848" y="1150"/>
                  <a:pt x="2853" y="1150"/>
                  <a:pt x="2853" y="1161"/>
                </a:cubicBezTo>
                <a:cubicBezTo>
                  <a:pt x="2853" y="1171"/>
                  <a:pt x="2848" y="1182"/>
                  <a:pt x="2843" y="1192"/>
                </a:cubicBezTo>
                <a:cubicBezTo>
                  <a:pt x="2838" y="1219"/>
                  <a:pt x="2838" y="1235"/>
                  <a:pt x="2838" y="1261"/>
                </a:cubicBezTo>
                <a:cubicBezTo>
                  <a:pt x="2848" y="1261"/>
                  <a:pt x="2859" y="1261"/>
                  <a:pt x="2864" y="1271"/>
                </a:cubicBezTo>
                <a:cubicBezTo>
                  <a:pt x="2864" y="1282"/>
                  <a:pt x="2864" y="1293"/>
                  <a:pt x="2864" y="1303"/>
                </a:cubicBezTo>
                <a:cubicBezTo>
                  <a:pt x="2864" y="1314"/>
                  <a:pt x="2869" y="1319"/>
                  <a:pt x="2869" y="1330"/>
                </a:cubicBezTo>
                <a:cubicBezTo>
                  <a:pt x="2869" y="1335"/>
                  <a:pt x="2869" y="1335"/>
                  <a:pt x="2869" y="1340"/>
                </a:cubicBezTo>
                <a:cubicBezTo>
                  <a:pt x="2874" y="1356"/>
                  <a:pt x="2885" y="1361"/>
                  <a:pt x="2896" y="1366"/>
                </a:cubicBezTo>
                <a:cubicBezTo>
                  <a:pt x="2917" y="1387"/>
                  <a:pt x="2922" y="1403"/>
                  <a:pt x="2932" y="1435"/>
                </a:cubicBezTo>
                <a:lnTo>
                  <a:pt x="2932" y="1435"/>
                </a:lnTo>
                <a:cubicBezTo>
                  <a:pt x="2922" y="1440"/>
                  <a:pt x="2906" y="1445"/>
                  <a:pt x="2896" y="1451"/>
                </a:cubicBezTo>
                <a:cubicBezTo>
                  <a:pt x="2890" y="1456"/>
                  <a:pt x="2885" y="1461"/>
                  <a:pt x="2880" y="1461"/>
                </a:cubicBezTo>
                <a:cubicBezTo>
                  <a:pt x="2874" y="1467"/>
                  <a:pt x="2869" y="1472"/>
                  <a:pt x="2859" y="1477"/>
                </a:cubicBezTo>
                <a:cubicBezTo>
                  <a:pt x="2853" y="1482"/>
                  <a:pt x="2853" y="1488"/>
                  <a:pt x="2848" y="1493"/>
                </a:cubicBezTo>
                <a:cubicBezTo>
                  <a:pt x="2843" y="1504"/>
                  <a:pt x="2838" y="1509"/>
                  <a:pt x="2832" y="1519"/>
                </a:cubicBezTo>
                <a:cubicBezTo>
                  <a:pt x="2827" y="1530"/>
                  <a:pt x="2822" y="1535"/>
                  <a:pt x="2816" y="1546"/>
                </a:cubicBezTo>
                <a:cubicBezTo>
                  <a:pt x="2811" y="1556"/>
                  <a:pt x="2801" y="1556"/>
                  <a:pt x="2785" y="1556"/>
                </a:cubicBezTo>
                <a:cubicBezTo>
                  <a:pt x="2774" y="1562"/>
                  <a:pt x="2769" y="1562"/>
                  <a:pt x="2758" y="1567"/>
                </a:cubicBezTo>
                <a:cubicBezTo>
                  <a:pt x="2742" y="1572"/>
                  <a:pt x="2737" y="1588"/>
                  <a:pt x="2721" y="1588"/>
                </a:cubicBezTo>
                <a:cubicBezTo>
                  <a:pt x="2716" y="1588"/>
                  <a:pt x="2711" y="1583"/>
                  <a:pt x="2700" y="1577"/>
                </a:cubicBezTo>
                <a:cubicBezTo>
                  <a:pt x="2695" y="1577"/>
                  <a:pt x="2690" y="1572"/>
                  <a:pt x="2685" y="1572"/>
                </a:cubicBezTo>
                <a:cubicBezTo>
                  <a:pt x="2679" y="1567"/>
                  <a:pt x="2674" y="1562"/>
                  <a:pt x="2669" y="1562"/>
                </a:cubicBezTo>
                <a:cubicBezTo>
                  <a:pt x="2648" y="1562"/>
                  <a:pt x="2637" y="1577"/>
                  <a:pt x="2611" y="1577"/>
                </a:cubicBezTo>
                <a:cubicBezTo>
                  <a:pt x="2584" y="1577"/>
                  <a:pt x="2568" y="1562"/>
                  <a:pt x="2542" y="1562"/>
                </a:cubicBezTo>
                <a:cubicBezTo>
                  <a:pt x="2521" y="1567"/>
                  <a:pt x="2510" y="1572"/>
                  <a:pt x="2489" y="1572"/>
                </a:cubicBezTo>
                <a:cubicBezTo>
                  <a:pt x="2474" y="1572"/>
                  <a:pt x="2468" y="1567"/>
                  <a:pt x="2458" y="1556"/>
                </a:cubicBezTo>
                <a:cubicBezTo>
                  <a:pt x="2447" y="1551"/>
                  <a:pt x="2437" y="1546"/>
                  <a:pt x="2421" y="1546"/>
                </a:cubicBezTo>
                <a:cubicBezTo>
                  <a:pt x="2410" y="1546"/>
                  <a:pt x="2410" y="1535"/>
                  <a:pt x="2400" y="1535"/>
                </a:cubicBezTo>
                <a:cubicBezTo>
                  <a:pt x="2389" y="1535"/>
                  <a:pt x="2384" y="1535"/>
                  <a:pt x="2379" y="1535"/>
                </a:cubicBezTo>
                <a:cubicBezTo>
                  <a:pt x="2368" y="1530"/>
                  <a:pt x="2368" y="1525"/>
                  <a:pt x="2357" y="1525"/>
                </a:cubicBezTo>
                <a:cubicBezTo>
                  <a:pt x="2352" y="1525"/>
                  <a:pt x="2352" y="1530"/>
                  <a:pt x="2347" y="1530"/>
                </a:cubicBezTo>
                <a:cubicBezTo>
                  <a:pt x="2342" y="1535"/>
                  <a:pt x="2342" y="1541"/>
                  <a:pt x="2336" y="1546"/>
                </a:cubicBezTo>
                <a:cubicBezTo>
                  <a:pt x="2326" y="1551"/>
                  <a:pt x="2321" y="1551"/>
                  <a:pt x="2315" y="1556"/>
                </a:cubicBezTo>
                <a:cubicBezTo>
                  <a:pt x="2299" y="1572"/>
                  <a:pt x="2289" y="1583"/>
                  <a:pt x="2268" y="1593"/>
                </a:cubicBezTo>
                <a:cubicBezTo>
                  <a:pt x="2257" y="1598"/>
                  <a:pt x="2252" y="1604"/>
                  <a:pt x="2242" y="1604"/>
                </a:cubicBezTo>
                <a:cubicBezTo>
                  <a:pt x="2236" y="1604"/>
                  <a:pt x="2231" y="1604"/>
                  <a:pt x="2220" y="1609"/>
                </a:cubicBezTo>
                <a:cubicBezTo>
                  <a:pt x="2220" y="1609"/>
                  <a:pt x="2220" y="1614"/>
                  <a:pt x="2215" y="1619"/>
                </a:cubicBezTo>
                <a:cubicBezTo>
                  <a:pt x="2205" y="1630"/>
                  <a:pt x="2199" y="1641"/>
                  <a:pt x="2194" y="1656"/>
                </a:cubicBezTo>
                <a:cubicBezTo>
                  <a:pt x="2199" y="1656"/>
                  <a:pt x="2205" y="1656"/>
                  <a:pt x="2210" y="1656"/>
                </a:cubicBezTo>
                <a:cubicBezTo>
                  <a:pt x="2210" y="1662"/>
                  <a:pt x="2210" y="1662"/>
                  <a:pt x="2210" y="1662"/>
                </a:cubicBezTo>
                <a:cubicBezTo>
                  <a:pt x="2215" y="1672"/>
                  <a:pt x="2215" y="1678"/>
                  <a:pt x="2215" y="1688"/>
                </a:cubicBezTo>
                <a:cubicBezTo>
                  <a:pt x="2215" y="1693"/>
                  <a:pt x="2210" y="1704"/>
                  <a:pt x="2210" y="1709"/>
                </a:cubicBezTo>
                <a:cubicBezTo>
                  <a:pt x="2210" y="1720"/>
                  <a:pt x="2210" y="1725"/>
                  <a:pt x="2215" y="1736"/>
                </a:cubicBezTo>
                <a:cubicBezTo>
                  <a:pt x="2215" y="1741"/>
                  <a:pt x="2215" y="1751"/>
                  <a:pt x="2215" y="1757"/>
                </a:cubicBezTo>
                <a:cubicBezTo>
                  <a:pt x="2220" y="1767"/>
                  <a:pt x="2220" y="1773"/>
                  <a:pt x="2220" y="1783"/>
                </a:cubicBezTo>
                <a:cubicBezTo>
                  <a:pt x="2220" y="1788"/>
                  <a:pt x="2220" y="1794"/>
                  <a:pt x="2215" y="1799"/>
                </a:cubicBezTo>
                <a:cubicBezTo>
                  <a:pt x="2215" y="1804"/>
                  <a:pt x="2210" y="1809"/>
                  <a:pt x="2210" y="1815"/>
                </a:cubicBezTo>
                <a:cubicBezTo>
                  <a:pt x="2199" y="1830"/>
                  <a:pt x="2194" y="1841"/>
                  <a:pt x="2194" y="1857"/>
                </a:cubicBezTo>
                <a:cubicBezTo>
                  <a:pt x="2194" y="1867"/>
                  <a:pt x="2199" y="1867"/>
                  <a:pt x="2199" y="1878"/>
                </a:cubicBezTo>
                <a:cubicBezTo>
                  <a:pt x="2199" y="1878"/>
                  <a:pt x="2205" y="1883"/>
                  <a:pt x="2205" y="1889"/>
                </a:cubicBezTo>
                <a:cubicBezTo>
                  <a:pt x="2194" y="1936"/>
                  <a:pt x="2194" y="1936"/>
                  <a:pt x="2194" y="1936"/>
                </a:cubicBezTo>
                <a:cubicBezTo>
                  <a:pt x="2194" y="1941"/>
                  <a:pt x="2199" y="1947"/>
                  <a:pt x="2199" y="1952"/>
                </a:cubicBezTo>
                <a:cubicBezTo>
                  <a:pt x="2199" y="1962"/>
                  <a:pt x="2194" y="1968"/>
                  <a:pt x="2194" y="1973"/>
                </a:cubicBezTo>
                <a:cubicBezTo>
                  <a:pt x="2194" y="1978"/>
                  <a:pt x="2194" y="1978"/>
                  <a:pt x="2194" y="1984"/>
                </a:cubicBezTo>
                <a:cubicBezTo>
                  <a:pt x="2199" y="1989"/>
                  <a:pt x="2205" y="1984"/>
                  <a:pt x="2210" y="1984"/>
                </a:cubicBezTo>
                <a:cubicBezTo>
                  <a:pt x="2247" y="1984"/>
                  <a:pt x="2247" y="1984"/>
                  <a:pt x="2247" y="1984"/>
                </a:cubicBezTo>
                <a:cubicBezTo>
                  <a:pt x="2247" y="1989"/>
                  <a:pt x="2252" y="1989"/>
                  <a:pt x="2252" y="1989"/>
                </a:cubicBezTo>
                <a:cubicBezTo>
                  <a:pt x="2252" y="1994"/>
                  <a:pt x="2247" y="1999"/>
                  <a:pt x="2242" y="2005"/>
                </a:cubicBezTo>
                <a:cubicBezTo>
                  <a:pt x="2242" y="2015"/>
                  <a:pt x="2242" y="2026"/>
                  <a:pt x="2242" y="2036"/>
                </a:cubicBezTo>
                <a:cubicBezTo>
                  <a:pt x="2242" y="2047"/>
                  <a:pt x="2247" y="2057"/>
                  <a:pt x="2257" y="2063"/>
                </a:cubicBezTo>
                <a:cubicBezTo>
                  <a:pt x="2263" y="2073"/>
                  <a:pt x="2273" y="2078"/>
                  <a:pt x="2284" y="2084"/>
                </a:cubicBezTo>
                <a:cubicBezTo>
                  <a:pt x="2289" y="2089"/>
                  <a:pt x="2294" y="2094"/>
                  <a:pt x="2299" y="2094"/>
                </a:cubicBezTo>
                <a:cubicBezTo>
                  <a:pt x="2310" y="2105"/>
                  <a:pt x="2321" y="2115"/>
                  <a:pt x="2336" y="2126"/>
                </a:cubicBezTo>
                <a:cubicBezTo>
                  <a:pt x="2347" y="2142"/>
                  <a:pt x="2357" y="2142"/>
                  <a:pt x="2368" y="2163"/>
                </a:cubicBezTo>
                <a:cubicBezTo>
                  <a:pt x="2373" y="2163"/>
                  <a:pt x="2373" y="2168"/>
                  <a:pt x="2373" y="2168"/>
                </a:cubicBezTo>
                <a:cubicBezTo>
                  <a:pt x="2379" y="2179"/>
                  <a:pt x="2384" y="2179"/>
                  <a:pt x="2394" y="2184"/>
                </a:cubicBezTo>
                <a:cubicBezTo>
                  <a:pt x="2400" y="2189"/>
                  <a:pt x="2405" y="2195"/>
                  <a:pt x="2416" y="2195"/>
                </a:cubicBezTo>
                <a:cubicBezTo>
                  <a:pt x="2437" y="2195"/>
                  <a:pt x="2447" y="2200"/>
                  <a:pt x="2468" y="2216"/>
                </a:cubicBezTo>
                <a:cubicBezTo>
                  <a:pt x="2474" y="2216"/>
                  <a:pt x="2479" y="2221"/>
                  <a:pt x="2484" y="2226"/>
                </a:cubicBezTo>
                <a:cubicBezTo>
                  <a:pt x="2495" y="2237"/>
                  <a:pt x="2500" y="2247"/>
                  <a:pt x="2510" y="2247"/>
                </a:cubicBezTo>
                <a:cubicBezTo>
                  <a:pt x="2516" y="2247"/>
                  <a:pt x="2516" y="2242"/>
                  <a:pt x="2521" y="2237"/>
                </a:cubicBezTo>
                <a:cubicBezTo>
                  <a:pt x="2532" y="2237"/>
                  <a:pt x="2537" y="2231"/>
                  <a:pt x="2547" y="2226"/>
                </a:cubicBezTo>
                <a:cubicBezTo>
                  <a:pt x="2558" y="2221"/>
                  <a:pt x="2568" y="2226"/>
                  <a:pt x="2579" y="2226"/>
                </a:cubicBezTo>
                <a:cubicBezTo>
                  <a:pt x="2590" y="2226"/>
                  <a:pt x="2600" y="2221"/>
                  <a:pt x="2605" y="2231"/>
                </a:cubicBezTo>
                <a:cubicBezTo>
                  <a:pt x="2611" y="2237"/>
                  <a:pt x="2616" y="2247"/>
                  <a:pt x="2627" y="2247"/>
                </a:cubicBezTo>
                <a:cubicBezTo>
                  <a:pt x="2632" y="2247"/>
                  <a:pt x="2637" y="2242"/>
                  <a:pt x="2642" y="2237"/>
                </a:cubicBezTo>
                <a:cubicBezTo>
                  <a:pt x="2658" y="2231"/>
                  <a:pt x="2669" y="2231"/>
                  <a:pt x="2685" y="2226"/>
                </a:cubicBezTo>
                <a:cubicBezTo>
                  <a:pt x="2700" y="2221"/>
                  <a:pt x="2706" y="2210"/>
                  <a:pt x="2721" y="2210"/>
                </a:cubicBezTo>
                <a:cubicBezTo>
                  <a:pt x="2727" y="2210"/>
                  <a:pt x="2732" y="2216"/>
                  <a:pt x="2732" y="2221"/>
                </a:cubicBezTo>
                <a:cubicBezTo>
                  <a:pt x="2742" y="2231"/>
                  <a:pt x="2742" y="2237"/>
                  <a:pt x="2753" y="2247"/>
                </a:cubicBezTo>
                <a:cubicBezTo>
                  <a:pt x="2764" y="2258"/>
                  <a:pt x="2764" y="2268"/>
                  <a:pt x="2764" y="2284"/>
                </a:cubicBezTo>
                <a:cubicBezTo>
                  <a:pt x="2764" y="2305"/>
                  <a:pt x="2764" y="2316"/>
                  <a:pt x="2769" y="2332"/>
                </a:cubicBezTo>
                <a:cubicBezTo>
                  <a:pt x="2774" y="2342"/>
                  <a:pt x="2785" y="2353"/>
                  <a:pt x="2790" y="2363"/>
                </a:cubicBezTo>
                <a:lnTo>
                  <a:pt x="2790" y="2363"/>
                </a:lnTo>
                <a:cubicBezTo>
                  <a:pt x="2779" y="2369"/>
                  <a:pt x="2769" y="2369"/>
                  <a:pt x="2758" y="2369"/>
                </a:cubicBezTo>
                <a:cubicBezTo>
                  <a:pt x="2742" y="2369"/>
                  <a:pt x="2737" y="2369"/>
                  <a:pt x="2721" y="2369"/>
                </a:cubicBezTo>
                <a:cubicBezTo>
                  <a:pt x="2711" y="2369"/>
                  <a:pt x="2706" y="2369"/>
                  <a:pt x="2695" y="2369"/>
                </a:cubicBezTo>
                <a:cubicBezTo>
                  <a:pt x="2674" y="2369"/>
                  <a:pt x="2664" y="2358"/>
                  <a:pt x="2637" y="2358"/>
                </a:cubicBezTo>
                <a:cubicBezTo>
                  <a:pt x="2605" y="2358"/>
                  <a:pt x="2605" y="2358"/>
                  <a:pt x="2605" y="2358"/>
                </a:cubicBezTo>
                <a:cubicBezTo>
                  <a:pt x="2590" y="2358"/>
                  <a:pt x="2579" y="2347"/>
                  <a:pt x="2563" y="2342"/>
                </a:cubicBezTo>
                <a:cubicBezTo>
                  <a:pt x="2500" y="2358"/>
                  <a:pt x="2500" y="2358"/>
                  <a:pt x="2500" y="2358"/>
                </a:cubicBezTo>
                <a:cubicBezTo>
                  <a:pt x="2463" y="2353"/>
                  <a:pt x="2463" y="2353"/>
                  <a:pt x="2463" y="2353"/>
                </a:cubicBezTo>
                <a:cubicBezTo>
                  <a:pt x="2379" y="2363"/>
                  <a:pt x="2331" y="2395"/>
                  <a:pt x="2247" y="2395"/>
                </a:cubicBezTo>
                <a:cubicBezTo>
                  <a:pt x="2220" y="2395"/>
                  <a:pt x="2220" y="2395"/>
                  <a:pt x="2220" y="2395"/>
                </a:cubicBezTo>
                <a:cubicBezTo>
                  <a:pt x="2189" y="2395"/>
                  <a:pt x="2168" y="2384"/>
                  <a:pt x="2136" y="2379"/>
                </a:cubicBezTo>
                <a:cubicBezTo>
                  <a:pt x="2094" y="2369"/>
                  <a:pt x="2062" y="2379"/>
                  <a:pt x="2025" y="2363"/>
                </a:cubicBezTo>
                <a:cubicBezTo>
                  <a:pt x="1999" y="2353"/>
                  <a:pt x="1994" y="2337"/>
                  <a:pt x="1967" y="2321"/>
                </a:cubicBezTo>
                <a:cubicBezTo>
                  <a:pt x="1941" y="2305"/>
                  <a:pt x="1920" y="2310"/>
                  <a:pt x="1888" y="2289"/>
                </a:cubicBezTo>
                <a:cubicBezTo>
                  <a:pt x="1856" y="2274"/>
                  <a:pt x="1851" y="2242"/>
                  <a:pt x="1835" y="2210"/>
                </a:cubicBezTo>
                <a:cubicBezTo>
                  <a:pt x="1820" y="2173"/>
                  <a:pt x="1804" y="2158"/>
                  <a:pt x="1804" y="2115"/>
                </a:cubicBezTo>
                <a:cubicBezTo>
                  <a:pt x="1804" y="2094"/>
                  <a:pt x="1814" y="2084"/>
                  <a:pt x="1814" y="2063"/>
                </a:cubicBezTo>
                <a:cubicBezTo>
                  <a:pt x="1814" y="2036"/>
                  <a:pt x="1798" y="2031"/>
                  <a:pt x="1788" y="2010"/>
                </a:cubicBezTo>
                <a:cubicBezTo>
                  <a:pt x="1777" y="1973"/>
                  <a:pt x="1767" y="1931"/>
                  <a:pt x="1725" y="1931"/>
                </a:cubicBezTo>
                <a:cubicBezTo>
                  <a:pt x="1714" y="1931"/>
                  <a:pt x="1709" y="1936"/>
                  <a:pt x="1703" y="1936"/>
                </a:cubicBezTo>
                <a:cubicBezTo>
                  <a:pt x="1688" y="1936"/>
                  <a:pt x="1677" y="1936"/>
                  <a:pt x="1677" y="1947"/>
                </a:cubicBezTo>
                <a:cubicBezTo>
                  <a:pt x="1677" y="1999"/>
                  <a:pt x="1709" y="2020"/>
                  <a:pt x="1709" y="2068"/>
                </a:cubicBezTo>
                <a:cubicBezTo>
                  <a:pt x="1709" y="2115"/>
                  <a:pt x="1709" y="2152"/>
                  <a:pt x="1666" y="2179"/>
                </a:cubicBezTo>
                <a:cubicBezTo>
                  <a:pt x="1693" y="2189"/>
                  <a:pt x="1714" y="2210"/>
                  <a:pt x="1714" y="2242"/>
                </a:cubicBezTo>
                <a:cubicBezTo>
                  <a:pt x="1714" y="2268"/>
                  <a:pt x="1709" y="2289"/>
                  <a:pt x="1698" y="2316"/>
                </a:cubicBezTo>
                <a:cubicBezTo>
                  <a:pt x="1688" y="2332"/>
                  <a:pt x="1688" y="2353"/>
                  <a:pt x="1672" y="2358"/>
                </a:cubicBezTo>
                <a:cubicBezTo>
                  <a:pt x="1672" y="2326"/>
                  <a:pt x="1693" y="2310"/>
                  <a:pt x="1693" y="2279"/>
                </a:cubicBezTo>
                <a:cubicBezTo>
                  <a:pt x="1693" y="2252"/>
                  <a:pt x="1656" y="2252"/>
                  <a:pt x="1677" y="2247"/>
                </a:cubicBezTo>
                <a:cubicBezTo>
                  <a:pt x="1666" y="2210"/>
                  <a:pt x="1640" y="2195"/>
                  <a:pt x="1619" y="2163"/>
                </a:cubicBezTo>
                <a:cubicBezTo>
                  <a:pt x="1603" y="2173"/>
                  <a:pt x="1598" y="2189"/>
                  <a:pt x="1587" y="2200"/>
                </a:cubicBezTo>
                <a:cubicBezTo>
                  <a:pt x="1582" y="2195"/>
                  <a:pt x="1582" y="2184"/>
                  <a:pt x="1572" y="2184"/>
                </a:cubicBezTo>
                <a:lnTo>
                  <a:pt x="1566" y="2184"/>
                </a:lnTo>
                <a:cubicBezTo>
                  <a:pt x="1566" y="2200"/>
                  <a:pt x="1561" y="2210"/>
                  <a:pt x="1551" y="2221"/>
                </a:cubicBezTo>
                <a:cubicBezTo>
                  <a:pt x="1556" y="2226"/>
                  <a:pt x="1561" y="2226"/>
                  <a:pt x="1561" y="2237"/>
                </a:cubicBezTo>
                <a:cubicBezTo>
                  <a:pt x="1561" y="2237"/>
                  <a:pt x="1556" y="2242"/>
                  <a:pt x="1556" y="2247"/>
                </a:cubicBezTo>
                <a:cubicBezTo>
                  <a:pt x="1556" y="2252"/>
                  <a:pt x="1561" y="2258"/>
                  <a:pt x="1561" y="2263"/>
                </a:cubicBezTo>
                <a:cubicBezTo>
                  <a:pt x="1561" y="2274"/>
                  <a:pt x="1545" y="2279"/>
                  <a:pt x="1535" y="2284"/>
                </a:cubicBezTo>
                <a:cubicBezTo>
                  <a:pt x="1529" y="2284"/>
                  <a:pt x="1524" y="2289"/>
                  <a:pt x="1514" y="2289"/>
                </a:cubicBezTo>
                <a:cubicBezTo>
                  <a:pt x="1498" y="2289"/>
                  <a:pt x="1498" y="2274"/>
                  <a:pt x="1492" y="2258"/>
                </a:cubicBezTo>
                <a:cubicBezTo>
                  <a:pt x="1477" y="2274"/>
                  <a:pt x="1471" y="2295"/>
                  <a:pt x="1450" y="2295"/>
                </a:cubicBezTo>
                <a:cubicBezTo>
                  <a:pt x="1445" y="2295"/>
                  <a:pt x="1440" y="2295"/>
                  <a:pt x="1434" y="2295"/>
                </a:cubicBezTo>
                <a:cubicBezTo>
                  <a:pt x="1429" y="2295"/>
                  <a:pt x="1424" y="2305"/>
                  <a:pt x="1424" y="2310"/>
                </a:cubicBezTo>
                <a:cubicBezTo>
                  <a:pt x="1419" y="2310"/>
                  <a:pt x="1419" y="2310"/>
                  <a:pt x="1419" y="2310"/>
                </a:cubicBezTo>
                <a:cubicBezTo>
                  <a:pt x="1413" y="2263"/>
                  <a:pt x="1366" y="2247"/>
                  <a:pt x="1366" y="2195"/>
                </a:cubicBezTo>
                <a:cubicBezTo>
                  <a:pt x="1366" y="2184"/>
                  <a:pt x="1371" y="2179"/>
                  <a:pt x="1371" y="2173"/>
                </a:cubicBezTo>
                <a:cubicBezTo>
                  <a:pt x="1371" y="2158"/>
                  <a:pt x="1355" y="2163"/>
                  <a:pt x="1350" y="2152"/>
                </a:cubicBezTo>
                <a:cubicBezTo>
                  <a:pt x="1324" y="2110"/>
                  <a:pt x="1271" y="2131"/>
                  <a:pt x="1223" y="2115"/>
                </a:cubicBezTo>
                <a:cubicBezTo>
                  <a:pt x="1187" y="2100"/>
                  <a:pt x="1166" y="2084"/>
                  <a:pt x="1129" y="2084"/>
                </a:cubicBezTo>
                <a:cubicBezTo>
                  <a:pt x="1097" y="2084"/>
                  <a:pt x="1092" y="2126"/>
                  <a:pt x="1060" y="2126"/>
                </a:cubicBezTo>
                <a:cubicBezTo>
                  <a:pt x="1049" y="2126"/>
                  <a:pt x="1044" y="2110"/>
                  <a:pt x="1034" y="2105"/>
                </a:cubicBezTo>
                <a:cubicBezTo>
                  <a:pt x="1002" y="2100"/>
                  <a:pt x="981" y="2115"/>
                  <a:pt x="955" y="2094"/>
                </a:cubicBezTo>
                <a:cubicBezTo>
                  <a:pt x="944" y="2089"/>
                  <a:pt x="944" y="2068"/>
                  <a:pt x="933" y="2068"/>
                </a:cubicBezTo>
                <a:cubicBezTo>
                  <a:pt x="907" y="2068"/>
                  <a:pt x="891" y="2073"/>
                  <a:pt x="881" y="2094"/>
                </a:cubicBezTo>
                <a:cubicBezTo>
                  <a:pt x="875" y="2094"/>
                  <a:pt x="875" y="2094"/>
                  <a:pt x="870" y="2089"/>
                </a:cubicBezTo>
                <a:cubicBezTo>
                  <a:pt x="870" y="2100"/>
                  <a:pt x="865" y="2105"/>
                  <a:pt x="865" y="2110"/>
                </a:cubicBezTo>
                <a:cubicBezTo>
                  <a:pt x="865" y="2121"/>
                  <a:pt x="865" y="2126"/>
                  <a:pt x="865" y="2136"/>
                </a:cubicBezTo>
                <a:cubicBezTo>
                  <a:pt x="865" y="2136"/>
                  <a:pt x="865" y="2136"/>
                  <a:pt x="865" y="2142"/>
                </a:cubicBezTo>
                <a:cubicBezTo>
                  <a:pt x="844" y="2131"/>
                  <a:pt x="844" y="2115"/>
                  <a:pt x="833" y="2094"/>
                </a:cubicBezTo>
                <a:cubicBezTo>
                  <a:pt x="838" y="2094"/>
                  <a:pt x="844" y="2094"/>
                  <a:pt x="844" y="2094"/>
                </a:cubicBezTo>
                <a:cubicBezTo>
                  <a:pt x="828" y="2078"/>
                  <a:pt x="812" y="2073"/>
                  <a:pt x="791" y="2073"/>
                </a:cubicBezTo>
                <a:cubicBezTo>
                  <a:pt x="786" y="2073"/>
                  <a:pt x="786" y="2084"/>
                  <a:pt x="780" y="2094"/>
                </a:cubicBezTo>
                <a:cubicBezTo>
                  <a:pt x="780" y="2089"/>
                  <a:pt x="780" y="2084"/>
                  <a:pt x="780" y="2078"/>
                </a:cubicBezTo>
                <a:cubicBezTo>
                  <a:pt x="765" y="2078"/>
                  <a:pt x="759" y="2078"/>
                  <a:pt x="749" y="2078"/>
                </a:cubicBezTo>
                <a:cubicBezTo>
                  <a:pt x="749" y="2089"/>
                  <a:pt x="749" y="2094"/>
                  <a:pt x="744" y="2105"/>
                </a:cubicBezTo>
                <a:cubicBezTo>
                  <a:pt x="738" y="2094"/>
                  <a:pt x="738" y="2084"/>
                  <a:pt x="728" y="2084"/>
                </a:cubicBezTo>
                <a:cubicBezTo>
                  <a:pt x="707" y="2084"/>
                  <a:pt x="717" y="2121"/>
                  <a:pt x="712" y="2142"/>
                </a:cubicBezTo>
                <a:cubicBezTo>
                  <a:pt x="685" y="2126"/>
                  <a:pt x="675" y="2110"/>
                  <a:pt x="649" y="2110"/>
                </a:cubicBezTo>
                <a:cubicBezTo>
                  <a:pt x="638" y="2110"/>
                  <a:pt x="627" y="2110"/>
                  <a:pt x="617" y="2110"/>
                </a:cubicBezTo>
                <a:cubicBezTo>
                  <a:pt x="612" y="2110"/>
                  <a:pt x="612" y="2110"/>
                  <a:pt x="612" y="2110"/>
                </a:cubicBezTo>
                <a:cubicBezTo>
                  <a:pt x="606" y="2089"/>
                  <a:pt x="585" y="2084"/>
                  <a:pt x="564" y="2073"/>
                </a:cubicBezTo>
                <a:cubicBezTo>
                  <a:pt x="564" y="2047"/>
                  <a:pt x="564" y="2047"/>
                  <a:pt x="564" y="2047"/>
                </a:cubicBezTo>
                <a:cubicBezTo>
                  <a:pt x="559" y="2047"/>
                  <a:pt x="559" y="2047"/>
                  <a:pt x="548" y="2047"/>
                </a:cubicBezTo>
                <a:cubicBezTo>
                  <a:pt x="554" y="2036"/>
                  <a:pt x="564" y="2031"/>
                  <a:pt x="575" y="2026"/>
                </a:cubicBezTo>
                <a:cubicBezTo>
                  <a:pt x="554" y="1999"/>
                  <a:pt x="543" y="1978"/>
                  <a:pt x="517" y="1962"/>
                </a:cubicBezTo>
                <a:cubicBezTo>
                  <a:pt x="496" y="1957"/>
                  <a:pt x="480" y="1957"/>
                  <a:pt x="459" y="1952"/>
                </a:cubicBezTo>
                <a:cubicBezTo>
                  <a:pt x="416" y="1941"/>
                  <a:pt x="395" y="1925"/>
                  <a:pt x="353" y="1925"/>
                </a:cubicBezTo>
                <a:cubicBezTo>
                  <a:pt x="348" y="1925"/>
                  <a:pt x="348" y="1931"/>
                  <a:pt x="343" y="1931"/>
                </a:cubicBezTo>
                <a:cubicBezTo>
                  <a:pt x="322" y="1931"/>
                  <a:pt x="322" y="1910"/>
                  <a:pt x="306" y="1904"/>
                </a:cubicBezTo>
                <a:cubicBezTo>
                  <a:pt x="269" y="1883"/>
                  <a:pt x="253" y="1867"/>
                  <a:pt x="216" y="1846"/>
                </a:cubicBezTo>
                <a:cubicBezTo>
                  <a:pt x="190" y="1830"/>
                  <a:pt x="174" y="1825"/>
                  <a:pt x="142" y="1820"/>
                </a:cubicBezTo>
                <a:cubicBezTo>
                  <a:pt x="121" y="1815"/>
                  <a:pt x="95" y="1825"/>
                  <a:pt x="89" y="1804"/>
                </a:cubicBezTo>
                <a:cubicBezTo>
                  <a:pt x="89" y="1799"/>
                  <a:pt x="89" y="1794"/>
                  <a:pt x="89" y="1788"/>
                </a:cubicBezTo>
                <a:cubicBezTo>
                  <a:pt x="89" y="1778"/>
                  <a:pt x="95" y="1773"/>
                  <a:pt x="105" y="1767"/>
                </a:cubicBezTo>
                <a:cubicBezTo>
                  <a:pt x="95" y="1751"/>
                  <a:pt x="74" y="1751"/>
                  <a:pt x="58" y="1751"/>
                </a:cubicBezTo>
                <a:cubicBezTo>
                  <a:pt x="42" y="1751"/>
                  <a:pt x="37" y="1762"/>
                  <a:pt x="26" y="1762"/>
                </a:cubicBezTo>
                <a:cubicBezTo>
                  <a:pt x="21" y="1741"/>
                  <a:pt x="21" y="1720"/>
                  <a:pt x="0" y="1709"/>
                </a:cubicBezTo>
                <a:cubicBezTo>
                  <a:pt x="5" y="1688"/>
                  <a:pt x="16" y="1683"/>
                  <a:pt x="31" y="1667"/>
                </a:cubicBezTo>
                <a:cubicBezTo>
                  <a:pt x="42" y="1656"/>
                  <a:pt x="47" y="1651"/>
                  <a:pt x="58" y="1651"/>
                </a:cubicBezTo>
                <a:cubicBezTo>
                  <a:pt x="74" y="1651"/>
                  <a:pt x="79" y="1656"/>
                  <a:pt x="95" y="1656"/>
                </a:cubicBezTo>
                <a:cubicBezTo>
                  <a:pt x="116" y="1656"/>
                  <a:pt x="126" y="1646"/>
                  <a:pt x="153" y="1646"/>
                </a:cubicBezTo>
                <a:cubicBezTo>
                  <a:pt x="179" y="1646"/>
                  <a:pt x="179" y="1646"/>
                  <a:pt x="179" y="1646"/>
                </a:cubicBezTo>
                <a:cubicBezTo>
                  <a:pt x="216" y="1646"/>
                  <a:pt x="216" y="1646"/>
                  <a:pt x="216" y="1646"/>
                </a:cubicBezTo>
                <a:cubicBezTo>
                  <a:pt x="295" y="1646"/>
                  <a:pt x="295" y="1646"/>
                  <a:pt x="295" y="1646"/>
                </a:cubicBezTo>
                <a:cubicBezTo>
                  <a:pt x="316" y="1646"/>
                  <a:pt x="322" y="1625"/>
                  <a:pt x="343" y="1625"/>
                </a:cubicBezTo>
                <a:cubicBezTo>
                  <a:pt x="358" y="1625"/>
                  <a:pt x="364" y="1641"/>
                  <a:pt x="379" y="1641"/>
                </a:cubicBezTo>
                <a:cubicBezTo>
                  <a:pt x="411" y="1641"/>
                  <a:pt x="427" y="1625"/>
                  <a:pt x="464" y="1625"/>
                </a:cubicBezTo>
                <a:cubicBezTo>
                  <a:pt x="506" y="1625"/>
                  <a:pt x="527" y="1646"/>
                  <a:pt x="569" y="1646"/>
                </a:cubicBezTo>
                <a:cubicBezTo>
                  <a:pt x="596" y="1646"/>
                  <a:pt x="612" y="1630"/>
                  <a:pt x="638" y="1625"/>
                </a:cubicBezTo>
                <a:cubicBezTo>
                  <a:pt x="664" y="1614"/>
                  <a:pt x="680" y="1619"/>
                  <a:pt x="707" y="1604"/>
                </a:cubicBezTo>
                <a:cubicBezTo>
                  <a:pt x="712" y="1598"/>
                  <a:pt x="717" y="1593"/>
                  <a:pt x="728" y="1588"/>
                </a:cubicBezTo>
                <a:cubicBezTo>
                  <a:pt x="728" y="1593"/>
                  <a:pt x="733" y="1598"/>
                  <a:pt x="738" y="1598"/>
                </a:cubicBezTo>
                <a:cubicBezTo>
                  <a:pt x="759" y="1598"/>
                  <a:pt x="770" y="1598"/>
                  <a:pt x="791" y="1598"/>
                </a:cubicBezTo>
                <a:cubicBezTo>
                  <a:pt x="828" y="1598"/>
                  <a:pt x="849" y="1572"/>
                  <a:pt x="875" y="1546"/>
                </a:cubicBezTo>
                <a:cubicBezTo>
                  <a:pt x="891" y="1530"/>
                  <a:pt x="912" y="1530"/>
                  <a:pt x="912" y="1509"/>
                </a:cubicBezTo>
                <a:cubicBezTo>
                  <a:pt x="912" y="1493"/>
                  <a:pt x="902" y="1488"/>
                  <a:pt x="902" y="1472"/>
                </a:cubicBezTo>
                <a:cubicBezTo>
                  <a:pt x="902" y="1461"/>
                  <a:pt x="907" y="1456"/>
                  <a:pt x="907" y="1451"/>
                </a:cubicBezTo>
                <a:cubicBezTo>
                  <a:pt x="907" y="1419"/>
                  <a:pt x="907" y="1419"/>
                  <a:pt x="907" y="1419"/>
                </a:cubicBezTo>
                <a:cubicBezTo>
                  <a:pt x="907" y="1403"/>
                  <a:pt x="918" y="1393"/>
                  <a:pt x="918" y="1377"/>
                </a:cubicBezTo>
                <a:cubicBezTo>
                  <a:pt x="918" y="1372"/>
                  <a:pt x="912" y="1366"/>
                  <a:pt x="907" y="1361"/>
                </a:cubicBezTo>
                <a:close/>
              </a:path>
            </a:pathLst>
          </a:custGeom>
          <a:solidFill>
            <a:srgbClr val="ABABAB"/>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3" name="Google Shape;723;p38"/>
          <p:cNvSpPr/>
          <p:nvPr/>
        </p:nvSpPr>
        <p:spPr>
          <a:xfrm>
            <a:off x="4445152" y="1463211"/>
            <a:ext cx="766557" cy="579260"/>
          </a:xfrm>
          <a:custGeom>
            <a:rect b="b" l="l" r="r" t="t"/>
            <a:pathLst>
              <a:path extrusionOk="0" h="1188" w="1572">
                <a:moveTo>
                  <a:pt x="68" y="433"/>
                </a:moveTo>
                <a:lnTo>
                  <a:pt x="68" y="433"/>
                </a:lnTo>
                <a:cubicBezTo>
                  <a:pt x="68" y="454"/>
                  <a:pt x="73" y="486"/>
                  <a:pt x="68" y="502"/>
                </a:cubicBezTo>
                <a:cubicBezTo>
                  <a:pt x="58" y="533"/>
                  <a:pt x="52" y="559"/>
                  <a:pt x="31" y="586"/>
                </a:cubicBezTo>
                <a:cubicBezTo>
                  <a:pt x="10" y="617"/>
                  <a:pt x="0" y="639"/>
                  <a:pt x="0" y="681"/>
                </a:cubicBezTo>
                <a:cubicBezTo>
                  <a:pt x="0" y="718"/>
                  <a:pt x="5" y="749"/>
                  <a:pt x="5" y="786"/>
                </a:cubicBezTo>
                <a:cubicBezTo>
                  <a:pt x="10" y="807"/>
                  <a:pt x="31" y="813"/>
                  <a:pt x="31" y="834"/>
                </a:cubicBezTo>
                <a:cubicBezTo>
                  <a:pt x="26" y="855"/>
                  <a:pt x="26" y="865"/>
                  <a:pt x="42" y="876"/>
                </a:cubicBezTo>
                <a:cubicBezTo>
                  <a:pt x="63" y="892"/>
                  <a:pt x="84" y="897"/>
                  <a:pt x="95" y="918"/>
                </a:cubicBezTo>
                <a:cubicBezTo>
                  <a:pt x="100" y="929"/>
                  <a:pt x="105" y="960"/>
                  <a:pt x="105" y="976"/>
                </a:cubicBezTo>
                <a:lnTo>
                  <a:pt x="105" y="976"/>
                </a:lnTo>
                <a:cubicBezTo>
                  <a:pt x="137" y="976"/>
                  <a:pt x="158" y="981"/>
                  <a:pt x="195" y="981"/>
                </a:cubicBezTo>
                <a:cubicBezTo>
                  <a:pt x="216" y="981"/>
                  <a:pt x="216" y="981"/>
                  <a:pt x="216" y="981"/>
                </a:cubicBezTo>
                <a:cubicBezTo>
                  <a:pt x="221" y="981"/>
                  <a:pt x="226" y="987"/>
                  <a:pt x="232" y="987"/>
                </a:cubicBezTo>
                <a:cubicBezTo>
                  <a:pt x="253" y="987"/>
                  <a:pt x="253" y="987"/>
                  <a:pt x="253" y="987"/>
                </a:cubicBezTo>
                <a:cubicBezTo>
                  <a:pt x="269" y="987"/>
                  <a:pt x="279" y="976"/>
                  <a:pt x="295" y="976"/>
                </a:cubicBezTo>
                <a:cubicBezTo>
                  <a:pt x="332" y="976"/>
                  <a:pt x="353" y="976"/>
                  <a:pt x="390" y="971"/>
                </a:cubicBezTo>
                <a:cubicBezTo>
                  <a:pt x="427" y="966"/>
                  <a:pt x="427" y="966"/>
                  <a:pt x="427" y="966"/>
                </a:cubicBezTo>
                <a:cubicBezTo>
                  <a:pt x="469" y="971"/>
                  <a:pt x="469" y="971"/>
                  <a:pt x="469" y="971"/>
                </a:cubicBezTo>
                <a:cubicBezTo>
                  <a:pt x="511" y="992"/>
                  <a:pt x="543" y="992"/>
                  <a:pt x="590" y="1008"/>
                </a:cubicBezTo>
                <a:cubicBezTo>
                  <a:pt x="622" y="1013"/>
                  <a:pt x="638" y="1029"/>
                  <a:pt x="670" y="1029"/>
                </a:cubicBezTo>
                <a:cubicBezTo>
                  <a:pt x="902" y="987"/>
                  <a:pt x="902" y="987"/>
                  <a:pt x="902" y="987"/>
                </a:cubicBezTo>
                <a:cubicBezTo>
                  <a:pt x="986" y="997"/>
                  <a:pt x="986" y="997"/>
                  <a:pt x="986" y="997"/>
                </a:cubicBezTo>
                <a:cubicBezTo>
                  <a:pt x="1007" y="987"/>
                  <a:pt x="1023" y="971"/>
                  <a:pt x="1049" y="971"/>
                </a:cubicBezTo>
                <a:cubicBezTo>
                  <a:pt x="1065" y="971"/>
                  <a:pt x="1065" y="981"/>
                  <a:pt x="1081" y="987"/>
                </a:cubicBezTo>
                <a:cubicBezTo>
                  <a:pt x="1107" y="992"/>
                  <a:pt x="1118" y="997"/>
                  <a:pt x="1144" y="1008"/>
                </a:cubicBezTo>
                <a:cubicBezTo>
                  <a:pt x="1197" y="1034"/>
                  <a:pt x="1229" y="1034"/>
                  <a:pt x="1276" y="1061"/>
                </a:cubicBezTo>
                <a:cubicBezTo>
                  <a:pt x="1324" y="1087"/>
                  <a:pt x="1334" y="1124"/>
                  <a:pt x="1382" y="1150"/>
                </a:cubicBezTo>
                <a:cubicBezTo>
                  <a:pt x="1403" y="1166"/>
                  <a:pt x="1419" y="1166"/>
                  <a:pt x="1440" y="1177"/>
                </a:cubicBezTo>
                <a:cubicBezTo>
                  <a:pt x="1450" y="1182"/>
                  <a:pt x="1461" y="1182"/>
                  <a:pt x="1466" y="1187"/>
                </a:cubicBezTo>
                <a:lnTo>
                  <a:pt x="1466" y="1187"/>
                </a:lnTo>
                <a:cubicBezTo>
                  <a:pt x="1477" y="1171"/>
                  <a:pt x="1492" y="1161"/>
                  <a:pt x="1508" y="1145"/>
                </a:cubicBezTo>
                <a:cubicBezTo>
                  <a:pt x="1519" y="1129"/>
                  <a:pt x="1519" y="1119"/>
                  <a:pt x="1529" y="1103"/>
                </a:cubicBezTo>
                <a:cubicBezTo>
                  <a:pt x="1535" y="1087"/>
                  <a:pt x="1540" y="1071"/>
                  <a:pt x="1550" y="1055"/>
                </a:cubicBezTo>
                <a:cubicBezTo>
                  <a:pt x="1550" y="1045"/>
                  <a:pt x="1550" y="1039"/>
                  <a:pt x="1556" y="1034"/>
                </a:cubicBezTo>
                <a:cubicBezTo>
                  <a:pt x="1556" y="1029"/>
                  <a:pt x="1561" y="1024"/>
                  <a:pt x="1561" y="1018"/>
                </a:cubicBezTo>
                <a:cubicBezTo>
                  <a:pt x="1561" y="966"/>
                  <a:pt x="1561" y="966"/>
                  <a:pt x="1561" y="966"/>
                </a:cubicBezTo>
                <a:cubicBezTo>
                  <a:pt x="1561" y="950"/>
                  <a:pt x="1561" y="945"/>
                  <a:pt x="1566" y="929"/>
                </a:cubicBezTo>
                <a:cubicBezTo>
                  <a:pt x="1566" y="923"/>
                  <a:pt x="1571" y="923"/>
                  <a:pt x="1571" y="918"/>
                </a:cubicBezTo>
                <a:cubicBezTo>
                  <a:pt x="1571" y="913"/>
                  <a:pt x="1561" y="913"/>
                  <a:pt x="1556" y="908"/>
                </a:cubicBezTo>
                <a:cubicBezTo>
                  <a:pt x="1550" y="908"/>
                  <a:pt x="1545" y="902"/>
                  <a:pt x="1540" y="902"/>
                </a:cubicBezTo>
                <a:cubicBezTo>
                  <a:pt x="1524" y="892"/>
                  <a:pt x="1514" y="886"/>
                  <a:pt x="1503" y="881"/>
                </a:cubicBezTo>
                <a:cubicBezTo>
                  <a:pt x="1487" y="876"/>
                  <a:pt x="1482" y="876"/>
                  <a:pt x="1466" y="871"/>
                </a:cubicBezTo>
                <a:cubicBezTo>
                  <a:pt x="1455" y="865"/>
                  <a:pt x="1450" y="860"/>
                  <a:pt x="1440" y="850"/>
                </a:cubicBezTo>
                <a:lnTo>
                  <a:pt x="1434" y="844"/>
                </a:lnTo>
                <a:cubicBezTo>
                  <a:pt x="1434" y="834"/>
                  <a:pt x="1445" y="828"/>
                  <a:pt x="1450" y="818"/>
                </a:cubicBezTo>
                <a:cubicBezTo>
                  <a:pt x="1455" y="813"/>
                  <a:pt x="1455" y="807"/>
                  <a:pt x="1461" y="797"/>
                </a:cubicBezTo>
                <a:cubicBezTo>
                  <a:pt x="1466" y="781"/>
                  <a:pt x="1477" y="770"/>
                  <a:pt x="1477" y="755"/>
                </a:cubicBezTo>
                <a:cubicBezTo>
                  <a:pt x="1477" y="744"/>
                  <a:pt x="1471" y="739"/>
                  <a:pt x="1466" y="734"/>
                </a:cubicBezTo>
                <a:cubicBezTo>
                  <a:pt x="1455" y="728"/>
                  <a:pt x="1450" y="723"/>
                  <a:pt x="1440" y="718"/>
                </a:cubicBezTo>
                <a:cubicBezTo>
                  <a:pt x="1429" y="707"/>
                  <a:pt x="1419" y="707"/>
                  <a:pt x="1408" y="697"/>
                </a:cubicBezTo>
                <a:cubicBezTo>
                  <a:pt x="1403" y="686"/>
                  <a:pt x="1403" y="681"/>
                  <a:pt x="1397" y="676"/>
                </a:cubicBezTo>
                <a:cubicBezTo>
                  <a:pt x="1397" y="670"/>
                  <a:pt x="1392" y="665"/>
                  <a:pt x="1392" y="660"/>
                </a:cubicBezTo>
                <a:cubicBezTo>
                  <a:pt x="1387" y="654"/>
                  <a:pt x="1387" y="649"/>
                  <a:pt x="1382" y="644"/>
                </a:cubicBezTo>
                <a:cubicBezTo>
                  <a:pt x="1382" y="644"/>
                  <a:pt x="1376" y="644"/>
                  <a:pt x="1376" y="639"/>
                </a:cubicBezTo>
                <a:cubicBezTo>
                  <a:pt x="1376" y="628"/>
                  <a:pt x="1387" y="623"/>
                  <a:pt x="1387" y="617"/>
                </a:cubicBezTo>
                <a:cubicBezTo>
                  <a:pt x="1387" y="607"/>
                  <a:pt x="1387" y="602"/>
                  <a:pt x="1392" y="591"/>
                </a:cubicBezTo>
                <a:cubicBezTo>
                  <a:pt x="1397" y="581"/>
                  <a:pt x="1403" y="581"/>
                  <a:pt x="1403" y="570"/>
                </a:cubicBezTo>
                <a:cubicBezTo>
                  <a:pt x="1403" y="554"/>
                  <a:pt x="1403" y="554"/>
                  <a:pt x="1403" y="554"/>
                </a:cubicBezTo>
                <a:cubicBezTo>
                  <a:pt x="1403" y="544"/>
                  <a:pt x="1403" y="538"/>
                  <a:pt x="1403" y="528"/>
                </a:cubicBezTo>
                <a:cubicBezTo>
                  <a:pt x="1408" y="512"/>
                  <a:pt x="1413" y="502"/>
                  <a:pt x="1413" y="486"/>
                </a:cubicBezTo>
                <a:cubicBezTo>
                  <a:pt x="1413" y="470"/>
                  <a:pt x="1397" y="465"/>
                  <a:pt x="1387" y="454"/>
                </a:cubicBezTo>
                <a:cubicBezTo>
                  <a:pt x="1382" y="443"/>
                  <a:pt x="1376" y="438"/>
                  <a:pt x="1371" y="428"/>
                </a:cubicBezTo>
                <a:cubicBezTo>
                  <a:pt x="1366" y="422"/>
                  <a:pt x="1366" y="417"/>
                  <a:pt x="1360" y="406"/>
                </a:cubicBezTo>
                <a:cubicBezTo>
                  <a:pt x="1360" y="406"/>
                  <a:pt x="1355" y="401"/>
                  <a:pt x="1350" y="401"/>
                </a:cubicBezTo>
                <a:cubicBezTo>
                  <a:pt x="1339" y="396"/>
                  <a:pt x="1334" y="391"/>
                  <a:pt x="1324" y="391"/>
                </a:cubicBezTo>
                <a:cubicBezTo>
                  <a:pt x="1313" y="391"/>
                  <a:pt x="1308" y="396"/>
                  <a:pt x="1297" y="396"/>
                </a:cubicBezTo>
                <a:cubicBezTo>
                  <a:pt x="1292" y="396"/>
                  <a:pt x="1292" y="391"/>
                  <a:pt x="1292" y="391"/>
                </a:cubicBezTo>
                <a:cubicBezTo>
                  <a:pt x="1297" y="375"/>
                  <a:pt x="1308" y="364"/>
                  <a:pt x="1324" y="348"/>
                </a:cubicBezTo>
                <a:cubicBezTo>
                  <a:pt x="1329" y="343"/>
                  <a:pt x="1329" y="343"/>
                  <a:pt x="1339" y="338"/>
                </a:cubicBezTo>
                <a:cubicBezTo>
                  <a:pt x="1350" y="327"/>
                  <a:pt x="1350" y="322"/>
                  <a:pt x="1355" y="306"/>
                </a:cubicBezTo>
                <a:cubicBezTo>
                  <a:pt x="1355" y="301"/>
                  <a:pt x="1360" y="296"/>
                  <a:pt x="1360" y="296"/>
                </a:cubicBezTo>
                <a:cubicBezTo>
                  <a:pt x="1366" y="291"/>
                  <a:pt x="1376" y="291"/>
                  <a:pt x="1376" y="280"/>
                </a:cubicBezTo>
                <a:cubicBezTo>
                  <a:pt x="1376" y="280"/>
                  <a:pt x="1371" y="275"/>
                  <a:pt x="1366" y="275"/>
                </a:cubicBezTo>
                <a:cubicBezTo>
                  <a:pt x="1360" y="264"/>
                  <a:pt x="1355" y="259"/>
                  <a:pt x="1345" y="254"/>
                </a:cubicBezTo>
                <a:lnTo>
                  <a:pt x="1345" y="248"/>
                </a:lnTo>
                <a:cubicBezTo>
                  <a:pt x="1350" y="243"/>
                  <a:pt x="1360" y="243"/>
                  <a:pt x="1360" y="238"/>
                </a:cubicBezTo>
                <a:cubicBezTo>
                  <a:pt x="1366" y="232"/>
                  <a:pt x="1366" y="227"/>
                  <a:pt x="1366" y="227"/>
                </a:cubicBezTo>
                <a:cubicBezTo>
                  <a:pt x="1371" y="222"/>
                  <a:pt x="1371" y="222"/>
                  <a:pt x="1376" y="222"/>
                </a:cubicBezTo>
                <a:cubicBezTo>
                  <a:pt x="1382" y="222"/>
                  <a:pt x="1387" y="222"/>
                  <a:pt x="1392" y="222"/>
                </a:cubicBezTo>
                <a:cubicBezTo>
                  <a:pt x="1403" y="217"/>
                  <a:pt x="1408" y="206"/>
                  <a:pt x="1408" y="196"/>
                </a:cubicBezTo>
                <a:cubicBezTo>
                  <a:pt x="1413" y="185"/>
                  <a:pt x="1413" y="180"/>
                  <a:pt x="1413" y="169"/>
                </a:cubicBezTo>
                <a:cubicBezTo>
                  <a:pt x="1413" y="143"/>
                  <a:pt x="1408" y="132"/>
                  <a:pt x="1397" y="111"/>
                </a:cubicBezTo>
                <a:cubicBezTo>
                  <a:pt x="1392" y="106"/>
                  <a:pt x="1387" y="101"/>
                  <a:pt x="1382" y="90"/>
                </a:cubicBezTo>
                <a:cubicBezTo>
                  <a:pt x="1392" y="74"/>
                  <a:pt x="1392" y="74"/>
                  <a:pt x="1392" y="74"/>
                </a:cubicBezTo>
                <a:cubicBezTo>
                  <a:pt x="1382" y="69"/>
                  <a:pt x="1376" y="69"/>
                  <a:pt x="1366" y="69"/>
                </a:cubicBezTo>
                <a:cubicBezTo>
                  <a:pt x="1339" y="69"/>
                  <a:pt x="1339" y="69"/>
                  <a:pt x="1339" y="69"/>
                </a:cubicBezTo>
                <a:cubicBezTo>
                  <a:pt x="1297" y="69"/>
                  <a:pt x="1271" y="85"/>
                  <a:pt x="1223" y="85"/>
                </a:cubicBezTo>
                <a:cubicBezTo>
                  <a:pt x="1192" y="85"/>
                  <a:pt x="1176" y="69"/>
                  <a:pt x="1144" y="69"/>
                </a:cubicBezTo>
                <a:cubicBezTo>
                  <a:pt x="1118" y="69"/>
                  <a:pt x="1118" y="69"/>
                  <a:pt x="1118" y="69"/>
                </a:cubicBezTo>
                <a:cubicBezTo>
                  <a:pt x="1107" y="69"/>
                  <a:pt x="1107" y="80"/>
                  <a:pt x="1097" y="80"/>
                </a:cubicBezTo>
                <a:cubicBezTo>
                  <a:pt x="1086" y="80"/>
                  <a:pt x="1081" y="69"/>
                  <a:pt x="1070" y="64"/>
                </a:cubicBezTo>
                <a:cubicBezTo>
                  <a:pt x="1049" y="58"/>
                  <a:pt x="1033" y="58"/>
                  <a:pt x="1012" y="58"/>
                </a:cubicBezTo>
                <a:cubicBezTo>
                  <a:pt x="970" y="58"/>
                  <a:pt x="970" y="58"/>
                  <a:pt x="970" y="58"/>
                </a:cubicBezTo>
                <a:cubicBezTo>
                  <a:pt x="949" y="58"/>
                  <a:pt x="938" y="48"/>
                  <a:pt x="917" y="48"/>
                </a:cubicBezTo>
                <a:cubicBezTo>
                  <a:pt x="881" y="48"/>
                  <a:pt x="881" y="48"/>
                  <a:pt x="881" y="48"/>
                </a:cubicBezTo>
                <a:cubicBezTo>
                  <a:pt x="859" y="48"/>
                  <a:pt x="849" y="32"/>
                  <a:pt x="828" y="22"/>
                </a:cubicBezTo>
                <a:cubicBezTo>
                  <a:pt x="817" y="11"/>
                  <a:pt x="812" y="0"/>
                  <a:pt x="801" y="0"/>
                </a:cubicBezTo>
                <a:cubicBezTo>
                  <a:pt x="743" y="0"/>
                  <a:pt x="706" y="11"/>
                  <a:pt x="654" y="16"/>
                </a:cubicBezTo>
                <a:lnTo>
                  <a:pt x="654" y="16"/>
                </a:lnTo>
                <a:cubicBezTo>
                  <a:pt x="659" y="37"/>
                  <a:pt x="670" y="43"/>
                  <a:pt x="680" y="58"/>
                </a:cubicBezTo>
                <a:cubicBezTo>
                  <a:pt x="685" y="64"/>
                  <a:pt x="685" y="69"/>
                  <a:pt x="691" y="74"/>
                </a:cubicBezTo>
                <a:cubicBezTo>
                  <a:pt x="696" y="85"/>
                  <a:pt x="701" y="95"/>
                  <a:pt x="701" y="106"/>
                </a:cubicBezTo>
                <a:cubicBezTo>
                  <a:pt x="701" y="122"/>
                  <a:pt x="691" y="132"/>
                  <a:pt x="680" y="143"/>
                </a:cubicBezTo>
                <a:cubicBezTo>
                  <a:pt x="675" y="148"/>
                  <a:pt x="670" y="153"/>
                  <a:pt x="664" y="153"/>
                </a:cubicBezTo>
                <a:cubicBezTo>
                  <a:pt x="664" y="159"/>
                  <a:pt x="659" y="159"/>
                  <a:pt x="659" y="164"/>
                </a:cubicBezTo>
                <a:cubicBezTo>
                  <a:pt x="654" y="169"/>
                  <a:pt x="654" y="169"/>
                  <a:pt x="654" y="180"/>
                </a:cubicBezTo>
                <a:cubicBezTo>
                  <a:pt x="654" y="180"/>
                  <a:pt x="654" y="185"/>
                  <a:pt x="654" y="190"/>
                </a:cubicBezTo>
                <a:cubicBezTo>
                  <a:pt x="654" y="206"/>
                  <a:pt x="654" y="217"/>
                  <a:pt x="648" y="232"/>
                </a:cubicBezTo>
                <a:cubicBezTo>
                  <a:pt x="633" y="211"/>
                  <a:pt x="617" y="206"/>
                  <a:pt x="601" y="190"/>
                </a:cubicBezTo>
                <a:cubicBezTo>
                  <a:pt x="596" y="180"/>
                  <a:pt x="590" y="174"/>
                  <a:pt x="585" y="164"/>
                </a:cubicBezTo>
                <a:cubicBezTo>
                  <a:pt x="585" y="159"/>
                  <a:pt x="580" y="153"/>
                  <a:pt x="580" y="148"/>
                </a:cubicBezTo>
                <a:cubicBezTo>
                  <a:pt x="580" y="148"/>
                  <a:pt x="575" y="143"/>
                  <a:pt x="569" y="143"/>
                </a:cubicBezTo>
                <a:cubicBezTo>
                  <a:pt x="559" y="143"/>
                  <a:pt x="553" y="137"/>
                  <a:pt x="543" y="148"/>
                </a:cubicBezTo>
                <a:cubicBezTo>
                  <a:pt x="538" y="148"/>
                  <a:pt x="538" y="153"/>
                  <a:pt x="538" y="164"/>
                </a:cubicBezTo>
                <a:cubicBezTo>
                  <a:pt x="532" y="169"/>
                  <a:pt x="532" y="174"/>
                  <a:pt x="527" y="180"/>
                </a:cubicBezTo>
                <a:cubicBezTo>
                  <a:pt x="527" y="190"/>
                  <a:pt x="522" y="201"/>
                  <a:pt x="511" y="201"/>
                </a:cubicBezTo>
                <a:cubicBezTo>
                  <a:pt x="506" y="201"/>
                  <a:pt x="501" y="190"/>
                  <a:pt x="495" y="185"/>
                </a:cubicBezTo>
                <a:cubicBezTo>
                  <a:pt x="490" y="180"/>
                  <a:pt x="485" y="174"/>
                  <a:pt x="474" y="169"/>
                </a:cubicBezTo>
                <a:cubicBezTo>
                  <a:pt x="474" y="169"/>
                  <a:pt x="474" y="169"/>
                  <a:pt x="469" y="169"/>
                </a:cubicBezTo>
                <a:cubicBezTo>
                  <a:pt x="469" y="222"/>
                  <a:pt x="469" y="222"/>
                  <a:pt x="469" y="222"/>
                </a:cubicBezTo>
                <a:cubicBezTo>
                  <a:pt x="469" y="232"/>
                  <a:pt x="469" y="232"/>
                  <a:pt x="469" y="243"/>
                </a:cubicBezTo>
                <a:cubicBezTo>
                  <a:pt x="464" y="248"/>
                  <a:pt x="469" y="259"/>
                  <a:pt x="464" y="264"/>
                </a:cubicBezTo>
                <a:cubicBezTo>
                  <a:pt x="459" y="275"/>
                  <a:pt x="453" y="275"/>
                  <a:pt x="453" y="285"/>
                </a:cubicBezTo>
                <a:cubicBezTo>
                  <a:pt x="453" y="291"/>
                  <a:pt x="459" y="296"/>
                  <a:pt x="464" y="301"/>
                </a:cubicBezTo>
                <a:cubicBezTo>
                  <a:pt x="469" y="306"/>
                  <a:pt x="469" y="306"/>
                  <a:pt x="474" y="306"/>
                </a:cubicBezTo>
                <a:cubicBezTo>
                  <a:pt x="474" y="317"/>
                  <a:pt x="469" y="327"/>
                  <a:pt x="464" y="333"/>
                </a:cubicBezTo>
                <a:cubicBezTo>
                  <a:pt x="459" y="343"/>
                  <a:pt x="448" y="348"/>
                  <a:pt x="438" y="359"/>
                </a:cubicBezTo>
                <a:cubicBezTo>
                  <a:pt x="427" y="370"/>
                  <a:pt x="427" y="380"/>
                  <a:pt x="416" y="391"/>
                </a:cubicBezTo>
                <a:cubicBezTo>
                  <a:pt x="411" y="401"/>
                  <a:pt x="406" y="412"/>
                  <a:pt x="395" y="417"/>
                </a:cubicBezTo>
                <a:cubicBezTo>
                  <a:pt x="379" y="417"/>
                  <a:pt x="374" y="412"/>
                  <a:pt x="358" y="417"/>
                </a:cubicBezTo>
                <a:cubicBezTo>
                  <a:pt x="353" y="417"/>
                  <a:pt x="348" y="422"/>
                  <a:pt x="342" y="422"/>
                </a:cubicBezTo>
                <a:cubicBezTo>
                  <a:pt x="332" y="422"/>
                  <a:pt x="327" y="417"/>
                  <a:pt x="316" y="412"/>
                </a:cubicBezTo>
                <a:cubicBezTo>
                  <a:pt x="311" y="406"/>
                  <a:pt x="311" y="401"/>
                  <a:pt x="306" y="401"/>
                </a:cubicBezTo>
                <a:cubicBezTo>
                  <a:pt x="284" y="401"/>
                  <a:pt x="274" y="417"/>
                  <a:pt x="253" y="417"/>
                </a:cubicBezTo>
                <a:cubicBezTo>
                  <a:pt x="242" y="417"/>
                  <a:pt x="237" y="417"/>
                  <a:pt x="226" y="412"/>
                </a:cubicBezTo>
                <a:cubicBezTo>
                  <a:pt x="221" y="412"/>
                  <a:pt x="221" y="412"/>
                  <a:pt x="216" y="412"/>
                </a:cubicBezTo>
                <a:cubicBezTo>
                  <a:pt x="216" y="406"/>
                  <a:pt x="211" y="406"/>
                  <a:pt x="205" y="406"/>
                </a:cubicBezTo>
                <a:cubicBezTo>
                  <a:pt x="200" y="406"/>
                  <a:pt x="200" y="401"/>
                  <a:pt x="195" y="396"/>
                </a:cubicBezTo>
                <a:cubicBezTo>
                  <a:pt x="195" y="401"/>
                  <a:pt x="190" y="401"/>
                  <a:pt x="190" y="401"/>
                </a:cubicBezTo>
                <a:cubicBezTo>
                  <a:pt x="190" y="459"/>
                  <a:pt x="190" y="459"/>
                  <a:pt x="190" y="459"/>
                </a:cubicBezTo>
                <a:cubicBezTo>
                  <a:pt x="174" y="459"/>
                  <a:pt x="163" y="465"/>
                  <a:pt x="147" y="465"/>
                </a:cubicBezTo>
                <a:cubicBezTo>
                  <a:pt x="142" y="465"/>
                  <a:pt x="137" y="465"/>
                  <a:pt x="131" y="465"/>
                </a:cubicBezTo>
                <a:cubicBezTo>
                  <a:pt x="126" y="459"/>
                  <a:pt x="126" y="454"/>
                  <a:pt x="126" y="449"/>
                </a:cubicBezTo>
                <a:cubicBezTo>
                  <a:pt x="126" y="443"/>
                  <a:pt x="121" y="443"/>
                  <a:pt x="121" y="438"/>
                </a:cubicBezTo>
                <a:cubicBezTo>
                  <a:pt x="116" y="428"/>
                  <a:pt x="110" y="417"/>
                  <a:pt x="105" y="417"/>
                </a:cubicBezTo>
                <a:cubicBezTo>
                  <a:pt x="95" y="417"/>
                  <a:pt x="89" y="422"/>
                  <a:pt x="84" y="428"/>
                </a:cubicBezTo>
                <a:cubicBezTo>
                  <a:pt x="79" y="428"/>
                  <a:pt x="73" y="433"/>
                  <a:pt x="68" y="433"/>
                </a:cubicBezTo>
              </a:path>
            </a:pathLst>
          </a:custGeom>
          <a:solidFill>
            <a:srgbClr val="AFAFAF"/>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4" name="Google Shape;724;p38"/>
          <p:cNvSpPr/>
          <p:nvPr/>
        </p:nvSpPr>
        <p:spPr>
          <a:xfrm>
            <a:off x="4391321" y="1465363"/>
            <a:ext cx="396198" cy="223953"/>
          </a:xfrm>
          <a:custGeom>
            <a:rect b="b" l="l" r="r" t="t"/>
            <a:pathLst>
              <a:path extrusionOk="0" h="460" w="813">
                <a:moveTo>
                  <a:pt x="765" y="10"/>
                </a:moveTo>
                <a:lnTo>
                  <a:pt x="765" y="10"/>
                </a:lnTo>
                <a:cubicBezTo>
                  <a:pt x="749" y="16"/>
                  <a:pt x="733" y="16"/>
                  <a:pt x="712" y="21"/>
                </a:cubicBezTo>
                <a:cubicBezTo>
                  <a:pt x="675" y="10"/>
                  <a:pt x="649" y="16"/>
                  <a:pt x="606" y="10"/>
                </a:cubicBezTo>
                <a:cubicBezTo>
                  <a:pt x="585" y="10"/>
                  <a:pt x="575" y="0"/>
                  <a:pt x="554" y="0"/>
                </a:cubicBezTo>
                <a:cubicBezTo>
                  <a:pt x="538" y="0"/>
                  <a:pt x="533" y="5"/>
                  <a:pt x="522" y="5"/>
                </a:cubicBezTo>
                <a:cubicBezTo>
                  <a:pt x="480" y="5"/>
                  <a:pt x="480" y="5"/>
                  <a:pt x="480" y="5"/>
                </a:cubicBezTo>
                <a:cubicBezTo>
                  <a:pt x="464" y="5"/>
                  <a:pt x="453" y="21"/>
                  <a:pt x="438" y="21"/>
                </a:cubicBezTo>
                <a:cubicBezTo>
                  <a:pt x="385" y="26"/>
                  <a:pt x="353" y="42"/>
                  <a:pt x="301" y="52"/>
                </a:cubicBezTo>
                <a:cubicBezTo>
                  <a:pt x="301" y="79"/>
                  <a:pt x="353" y="84"/>
                  <a:pt x="348" y="84"/>
                </a:cubicBezTo>
                <a:cubicBezTo>
                  <a:pt x="332" y="95"/>
                  <a:pt x="332" y="110"/>
                  <a:pt x="322" y="126"/>
                </a:cubicBezTo>
                <a:cubicBezTo>
                  <a:pt x="311" y="126"/>
                  <a:pt x="311" y="126"/>
                  <a:pt x="311" y="126"/>
                </a:cubicBezTo>
                <a:cubicBezTo>
                  <a:pt x="311" y="110"/>
                  <a:pt x="316" y="105"/>
                  <a:pt x="316" y="89"/>
                </a:cubicBezTo>
                <a:cubicBezTo>
                  <a:pt x="316" y="84"/>
                  <a:pt x="311" y="84"/>
                  <a:pt x="311" y="84"/>
                </a:cubicBezTo>
                <a:cubicBezTo>
                  <a:pt x="285" y="84"/>
                  <a:pt x="279" y="79"/>
                  <a:pt x="258" y="79"/>
                </a:cubicBezTo>
                <a:cubicBezTo>
                  <a:pt x="211" y="79"/>
                  <a:pt x="195" y="110"/>
                  <a:pt x="163" y="137"/>
                </a:cubicBezTo>
                <a:cubicBezTo>
                  <a:pt x="132" y="163"/>
                  <a:pt x="111" y="168"/>
                  <a:pt x="79" y="184"/>
                </a:cubicBezTo>
                <a:cubicBezTo>
                  <a:pt x="58" y="195"/>
                  <a:pt x="53" y="205"/>
                  <a:pt x="32" y="205"/>
                </a:cubicBezTo>
                <a:cubicBezTo>
                  <a:pt x="21" y="211"/>
                  <a:pt x="10" y="211"/>
                  <a:pt x="0" y="216"/>
                </a:cubicBezTo>
                <a:lnTo>
                  <a:pt x="0" y="216"/>
                </a:lnTo>
                <a:cubicBezTo>
                  <a:pt x="5" y="232"/>
                  <a:pt x="5" y="237"/>
                  <a:pt x="5" y="248"/>
                </a:cubicBezTo>
                <a:cubicBezTo>
                  <a:pt x="10" y="248"/>
                  <a:pt x="10" y="248"/>
                  <a:pt x="10" y="248"/>
                </a:cubicBezTo>
                <a:cubicBezTo>
                  <a:pt x="21" y="242"/>
                  <a:pt x="26" y="242"/>
                  <a:pt x="32" y="237"/>
                </a:cubicBezTo>
                <a:cubicBezTo>
                  <a:pt x="37" y="232"/>
                  <a:pt x="37" y="226"/>
                  <a:pt x="47" y="221"/>
                </a:cubicBezTo>
                <a:cubicBezTo>
                  <a:pt x="47" y="216"/>
                  <a:pt x="53" y="216"/>
                  <a:pt x="58" y="216"/>
                </a:cubicBezTo>
                <a:cubicBezTo>
                  <a:pt x="63" y="211"/>
                  <a:pt x="63" y="211"/>
                  <a:pt x="68" y="211"/>
                </a:cubicBezTo>
                <a:cubicBezTo>
                  <a:pt x="74" y="211"/>
                  <a:pt x="74" y="216"/>
                  <a:pt x="79" y="216"/>
                </a:cubicBezTo>
                <a:cubicBezTo>
                  <a:pt x="84" y="221"/>
                  <a:pt x="90" y="226"/>
                  <a:pt x="95" y="237"/>
                </a:cubicBezTo>
                <a:cubicBezTo>
                  <a:pt x="100" y="242"/>
                  <a:pt x="111" y="248"/>
                  <a:pt x="111" y="258"/>
                </a:cubicBezTo>
                <a:cubicBezTo>
                  <a:pt x="111" y="269"/>
                  <a:pt x="100" y="269"/>
                  <a:pt x="95" y="274"/>
                </a:cubicBezTo>
                <a:cubicBezTo>
                  <a:pt x="90" y="285"/>
                  <a:pt x="84" y="285"/>
                  <a:pt x="74" y="295"/>
                </a:cubicBezTo>
                <a:cubicBezTo>
                  <a:pt x="63" y="306"/>
                  <a:pt x="58" y="316"/>
                  <a:pt x="53" y="332"/>
                </a:cubicBezTo>
                <a:cubicBezTo>
                  <a:pt x="63" y="337"/>
                  <a:pt x="63" y="342"/>
                  <a:pt x="74" y="348"/>
                </a:cubicBezTo>
                <a:cubicBezTo>
                  <a:pt x="79" y="353"/>
                  <a:pt x="84" y="353"/>
                  <a:pt x="84" y="358"/>
                </a:cubicBezTo>
                <a:cubicBezTo>
                  <a:pt x="90" y="364"/>
                  <a:pt x="90" y="374"/>
                  <a:pt x="95" y="374"/>
                </a:cubicBezTo>
                <a:cubicBezTo>
                  <a:pt x="100" y="374"/>
                  <a:pt x="105" y="374"/>
                  <a:pt x="111" y="374"/>
                </a:cubicBezTo>
                <a:cubicBezTo>
                  <a:pt x="147" y="369"/>
                  <a:pt x="147" y="369"/>
                  <a:pt x="147" y="369"/>
                </a:cubicBezTo>
                <a:cubicBezTo>
                  <a:pt x="158" y="379"/>
                  <a:pt x="158" y="390"/>
                  <a:pt x="163" y="406"/>
                </a:cubicBezTo>
                <a:cubicBezTo>
                  <a:pt x="163" y="416"/>
                  <a:pt x="169" y="427"/>
                  <a:pt x="179" y="427"/>
                </a:cubicBezTo>
                <a:cubicBezTo>
                  <a:pt x="184" y="427"/>
                  <a:pt x="190" y="422"/>
                  <a:pt x="195" y="422"/>
                </a:cubicBezTo>
                <a:cubicBezTo>
                  <a:pt x="200" y="416"/>
                  <a:pt x="206" y="411"/>
                  <a:pt x="216" y="411"/>
                </a:cubicBezTo>
                <a:cubicBezTo>
                  <a:pt x="221" y="411"/>
                  <a:pt x="227" y="422"/>
                  <a:pt x="232" y="432"/>
                </a:cubicBezTo>
                <a:cubicBezTo>
                  <a:pt x="232" y="437"/>
                  <a:pt x="237" y="437"/>
                  <a:pt x="237" y="443"/>
                </a:cubicBezTo>
                <a:cubicBezTo>
                  <a:pt x="237" y="448"/>
                  <a:pt x="237" y="453"/>
                  <a:pt x="242" y="459"/>
                </a:cubicBezTo>
                <a:cubicBezTo>
                  <a:pt x="248" y="459"/>
                  <a:pt x="253" y="459"/>
                  <a:pt x="258" y="459"/>
                </a:cubicBezTo>
                <a:cubicBezTo>
                  <a:pt x="274" y="459"/>
                  <a:pt x="285" y="453"/>
                  <a:pt x="301" y="453"/>
                </a:cubicBezTo>
                <a:cubicBezTo>
                  <a:pt x="301" y="395"/>
                  <a:pt x="301" y="395"/>
                  <a:pt x="301" y="395"/>
                </a:cubicBezTo>
                <a:cubicBezTo>
                  <a:pt x="301" y="395"/>
                  <a:pt x="306" y="395"/>
                  <a:pt x="306" y="390"/>
                </a:cubicBezTo>
                <a:cubicBezTo>
                  <a:pt x="311" y="395"/>
                  <a:pt x="311" y="400"/>
                  <a:pt x="316" y="400"/>
                </a:cubicBezTo>
                <a:cubicBezTo>
                  <a:pt x="322" y="400"/>
                  <a:pt x="327" y="400"/>
                  <a:pt x="327" y="406"/>
                </a:cubicBezTo>
                <a:cubicBezTo>
                  <a:pt x="332" y="406"/>
                  <a:pt x="332" y="406"/>
                  <a:pt x="337" y="406"/>
                </a:cubicBezTo>
                <a:cubicBezTo>
                  <a:pt x="348" y="411"/>
                  <a:pt x="353" y="411"/>
                  <a:pt x="364" y="411"/>
                </a:cubicBezTo>
                <a:cubicBezTo>
                  <a:pt x="385" y="411"/>
                  <a:pt x="395" y="395"/>
                  <a:pt x="417" y="395"/>
                </a:cubicBezTo>
                <a:cubicBezTo>
                  <a:pt x="422" y="395"/>
                  <a:pt x="422" y="400"/>
                  <a:pt x="427" y="406"/>
                </a:cubicBezTo>
                <a:cubicBezTo>
                  <a:pt x="438" y="411"/>
                  <a:pt x="443" y="416"/>
                  <a:pt x="453" y="416"/>
                </a:cubicBezTo>
                <a:cubicBezTo>
                  <a:pt x="459" y="416"/>
                  <a:pt x="464" y="411"/>
                  <a:pt x="469" y="411"/>
                </a:cubicBezTo>
                <a:cubicBezTo>
                  <a:pt x="485" y="406"/>
                  <a:pt x="490" y="411"/>
                  <a:pt x="506" y="411"/>
                </a:cubicBezTo>
                <a:cubicBezTo>
                  <a:pt x="517" y="406"/>
                  <a:pt x="522" y="395"/>
                  <a:pt x="527" y="385"/>
                </a:cubicBezTo>
                <a:cubicBezTo>
                  <a:pt x="538" y="374"/>
                  <a:pt x="538" y="364"/>
                  <a:pt x="549" y="353"/>
                </a:cubicBezTo>
                <a:cubicBezTo>
                  <a:pt x="559" y="342"/>
                  <a:pt x="570" y="337"/>
                  <a:pt x="575" y="327"/>
                </a:cubicBezTo>
                <a:cubicBezTo>
                  <a:pt x="580" y="321"/>
                  <a:pt x="585" y="311"/>
                  <a:pt x="585" y="300"/>
                </a:cubicBezTo>
                <a:cubicBezTo>
                  <a:pt x="580" y="300"/>
                  <a:pt x="580" y="300"/>
                  <a:pt x="575" y="295"/>
                </a:cubicBezTo>
                <a:cubicBezTo>
                  <a:pt x="570" y="290"/>
                  <a:pt x="564" y="285"/>
                  <a:pt x="564" y="279"/>
                </a:cubicBezTo>
                <a:cubicBezTo>
                  <a:pt x="564" y="269"/>
                  <a:pt x="570" y="269"/>
                  <a:pt x="575" y="258"/>
                </a:cubicBezTo>
                <a:cubicBezTo>
                  <a:pt x="580" y="253"/>
                  <a:pt x="575" y="242"/>
                  <a:pt x="580" y="237"/>
                </a:cubicBezTo>
                <a:cubicBezTo>
                  <a:pt x="580" y="226"/>
                  <a:pt x="580" y="226"/>
                  <a:pt x="580" y="216"/>
                </a:cubicBezTo>
                <a:cubicBezTo>
                  <a:pt x="580" y="163"/>
                  <a:pt x="580" y="163"/>
                  <a:pt x="580" y="163"/>
                </a:cubicBezTo>
                <a:cubicBezTo>
                  <a:pt x="585" y="163"/>
                  <a:pt x="585" y="163"/>
                  <a:pt x="585" y="163"/>
                </a:cubicBezTo>
                <a:cubicBezTo>
                  <a:pt x="596" y="168"/>
                  <a:pt x="601" y="174"/>
                  <a:pt x="606" y="179"/>
                </a:cubicBezTo>
                <a:cubicBezTo>
                  <a:pt x="612" y="184"/>
                  <a:pt x="617" y="195"/>
                  <a:pt x="622" y="195"/>
                </a:cubicBezTo>
                <a:cubicBezTo>
                  <a:pt x="633" y="195"/>
                  <a:pt x="638" y="184"/>
                  <a:pt x="638" y="174"/>
                </a:cubicBezTo>
                <a:cubicBezTo>
                  <a:pt x="643" y="168"/>
                  <a:pt x="643" y="163"/>
                  <a:pt x="649" y="158"/>
                </a:cubicBezTo>
                <a:cubicBezTo>
                  <a:pt x="649" y="147"/>
                  <a:pt x="649" y="142"/>
                  <a:pt x="654" y="142"/>
                </a:cubicBezTo>
                <a:cubicBezTo>
                  <a:pt x="664" y="131"/>
                  <a:pt x="670" y="137"/>
                  <a:pt x="680" y="137"/>
                </a:cubicBezTo>
                <a:cubicBezTo>
                  <a:pt x="686" y="137"/>
                  <a:pt x="691" y="142"/>
                  <a:pt x="691" y="142"/>
                </a:cubicBezTo>
                <a:cubicBezTo>
                  <a:pt x="691" y="147"/>
                  <a:pt x="696" y="153"/>
                  <a:pt x="696" y="158"/>
                </a:cubicBezTo>
                <a:cubicBezTo>
                  <a:pt x="701" y="168"/>
                  <a:pt x="707" y="174"/>
                  <a:pt x="712" y="184"/>
                </a:cubicBezTo>
                <a:cubicBezTo>
                  <a:pt x="728" y="200"/>
                  <a:pt x="744" y="205"/>
                  <a:pt x="759" y="226"/>
                </a:cubicBezTo>
                <a:cubicBezTo>
                  <a:pt x="765" y="211"/>
                  <a:pt x="765" y="200"/>
                  <a:pt x="765" y="184"/>
                </a:cubicBezTo>
                <a:cubicBezTo>
                  <a:pt x="765" y="179"/>
                  <a:pt x="765" y="174"/>
                  <a:pt x="765" y="174"/>
                </a:cubicBezTo>
                <a:cubicBezTo>
                  <a:pt x="765" y="163"/>
                  <a:pt x="765" y="163"/>
                  <a:pt x="770" y="158"/>
                </a:cubicBezTo>
                <a:cubicBezTo>
                  <a:pt x="770" y="153"/>
                  <a:pt x="775" y="153"/>
                  <a:pt x="775" y="147"/>
                </a:cubicBezTo>
                <a:cubicBezTo>
                  <a:pt x="781" y="147"/>
                  <a:pt x="786" y="142"/>
                  <a:pt x="791" y="137"/>
                </a:cubicBezTo>
                <a:cubicBezTo>
                  <a:pt x="802" y="126"/>
                  <a:pt x="812" y="116"/>
                  <a:pt x="812" y="100"/>
                </a:cubicBezTo>
                <a:cubicBezTo>
                  <a:pt x="812" y="89"/>
                  <a:pt x="807" y="79"/>
                  <a:pt x="802" y="68"/>
                </a:cubicBezTo>
                <a:cubicBezTo>
                  <a:pt x="796" y="63"/>
                  <a:pt x="796" y="58"/>
                  <a:pt x="791" y="52"/>
                </a:cubicBezTo>
                <a:cubicBezTo>
                  <a:pt x="781" y="37"/>
                  <a:pt x="770" y="31"/>
                  <a:pt x="765" y="10"/>
                </a:cubicBezTo>
              </a:path>
            </a:pathLst>
          </a:custGeom>
          <a:solidFill>
            <a:srgbClr val="B3B3B3"/>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5" name="Google Shape;725;p38"/>
          <p:cNvSpPr/>
          <p:nvPr/>
        </p:nvSpPr>
        <p:spPr>
          <a:xfrm>
            <a:off x="3980050" y="1568727"/>
            <a:ext cx="514627" cy="454366"/>
          </a:xfrm>
          <a:custGeom>
            <a:rect b="b" l="l" r="r" t="t"/>
            <a:pathLst>
              <a:path extrusionOk="0" h="929" w="1056">
                <a:moveTo>
                  <a:pt x="1018" y="216"/>
                </a:moveTo>
                <a:lnTo>
                  <a:pt x="1018" y="216"/>
                </a:lnTo>
                <a:cubicBezTo>
                  <a:pt x="1008" y="216"/>
                  <a:pt x="1002" y="205"/>
                  <a:pt x="1002" y="195"/>
                </a:cubicBezTo>
                <a:cubicBezTo>
                  <a:pt x="997" y="179"/>
                  <a:pt x="997" y="168"/>
                  <a:pt x="986" y="158"/>
                </a:cubicBezTo>
                <a:cubicBezTo>
                  <a:pt x="950" y="163"/>
                  <a:pt x="950" y="163"/>
                  <a:pt x="950" y="163"/>
                </a:cubicBezTo>
                <a:cubicBezTo>
                  <a:pt x="944" y="163"/>
                  <a:pt x="939" y="163"/>
                  <a:pt x="934" y="163"/>
                </a:cubicBezTo>
                <a:cubicBezTo>
                  <a:pt x="929" y="163"/>
                  <a:pt x="929" y="153"/>
                  <a:pt x="923" y="147"/>
                </a:cubicBezTo>
                <a:cubicBezTo>
                  <a:pt x="923" y="142"/>
                  <a:pt x="918" y="142"/>
                  <a:pt x="913" y="137"/>
                </a:cubicBezTo>
                <a:cubicBezTo>
                  <a:pt x="902" y="131"/>
                  <a:pt x="902" y="126"/>
                  <a:pt x="892" y="121"/>
                </a:cubicBezTo>
                <a:cubicBezTo>
                  <a:pt x="897" y="105"/>
                  <a:pt x="902" y="95"/>
                  <a:pt x="913" y="84"/>
                </a:cubicBezTo>
                <a:cubicBezTo>
                  <a:pt x="923" y="74"/>
                  <a:pt x="929" y="74"/>
                  <a:pt x="934" y="63"/>
                </a:cubicBezTo>
                <a:cubicBezTo>
                  <a:pt x="939" y="58"/>
                  <a:pt x="950" y="58"/>
                  <a:pt x="950" y="47"/>
                </a:cubicBezTo>
                <a:cubicBezTo>
                  <a:pt x="950" y="37"/>
                  <a:pt x="939" y="31"/>
                  <a:pt x="934" y="26"/>
                </a:cubicBezTo>
                <a:cubicBezTo>
                  <a:pt x="929" y="15"/>
                  <a:pt x="923" y="10"/>
                  <a:pt x="918" y="5"/>
                </a:cubicBezTo>
                <a:cubicBezTo>
                  <a:pt x="913" y="5"/>
                  <a:pt x="913" y="0"/>
                  <a:pt x="907" y="0"/>
                </a:cubicBezTo>
                <a:cubicBezTo>
                  <a:pt x="902" y="0"/>
                  <a:pt x="902" y="0"/>
                  <a:pt x="897" y="5"/>
                </a:cubicBezTo>
                <a:cubicBezTo>
                  <a:pt x="892" y="5"/>
                  <a:pt x="886" y="5"/>
                  <a:pt x="886" y="10"/>
                </a:cubicBezTo>
                <a:cubicBezTo>
                  <a:pt x="876" y="15"/>
                  <a:pt x="876" y="21"/>
                  <a:pt x="871" y="26"/>
                </a:cubicBezTo>
                <a:cubicBezTo>
                  <a:pt x="865" y="31"/>
                  <a:pt x="860" y="31"/>
                  <a:pt x="849" y="37"/>
                </a:cubicBezTo>
                <a:cubicBezTo>
                  <a:pt x="844" y="37"/>
                  <a:pt x="844" y="37"/>
                  <a:pt x="844" y="37"/>
                </a:cubicBezTo>
                <a:cubicBezTo>
                  <a:pt x="844" y="26"/>
                  <a:pt x="844" y="21"/>
                  <a:pt x="839" y="5"/>
                </a:cubicBezTo>
                <a:lnTo>
                  <a:pt x="839" y="5"/>
                </a:lnTo>
                <a:cubicBezTo>
                  <a:pt x="828" y="15"/>
                  <a:pt x="812" y="31"/>
                  <a:pt x="797" y="37"/>
                </a:cubicBezTo>
                <a:cubicBezTo>
                  <a:pt x="760" y="52"/>
                  <a:pt x="739" y="52"/>
                  <a:pt x="707" y="58"/>
                </a:cubicBezTo>
                <a:cubicBezTo>
                  <a:pt x="681" y="68"/>
                  <a:pt x="670" y="79"/>
                  <a:pt x="644" y="79"/>
                </a:cubicBezTo>
                <a:cubicBezTo>
                  <a:pt x="612" y="79"/>
                  <a:pt x="612" y="79"/>
                  <a:pt x="612" y="79"/>
                </a:cubicBezTo>
                <a:cubicBezTo>
                  <a:pt x="596" y="79"/>
                  <a:pt x="591" y="89"/>
                  <a:pt x="580" y="89"/>
                </a:cubicBezTo>
                <a:cubicBezTo>
                  <a:pt x="570" y="89"/>
                  <a:pt x="565" y="89"/>
                  <a:pt x="554" y="89"/>
                </a:cubicBezTo>
                <a:cubicBezTo>
                  <a:pt x="528" y="89"/>
                  <a:pt x="522" y="110"/>
                  <a:pt x="496" y="110"/>
                </a:cubicBezTo>
                <a:cubicBezTo>
                  <a:pt x="449" y="110"/>
                  <a:pt x="449" y="110"/>
                  <a:pt x="449" y="110"/>
                </a:cubicBezTo>
                <a:cubicBezTo>
                  <a:pt x="449" y="137"/>
                  <a:pt x="438" y="153"/>
                  <a:pt x="427" y="179"/>
                </a:cubicBezTo>
                <a:cubicBezTo>
                  <a:pt x="412" y="174"/>
                  <a:pt x="396" y="168"/>
                  <a:pt x="396" y="153"/>
                </a:cubicBezTo>
                <a:cubicBezTo>
                  <a:pt x="396" y="121"/>
                  <a:pt x="396" y="121"/>
                  <a:pt x="396" y="121"/>
                </a:cubicBezTo>
                <a:cubicBezTo>
                  <a:pt x="396" y="105"/>
                  <a:pt x="422" y="110"/>
                  <a:pt x="433" y="100"/>
                </a:cubicBezTo>
                <a:cubicBezTo>
                  <a:pt x="417" y="95"/>
                  <a:pt x="406" y="95"/>
                  <a:pt x="385" y="95"/>
                </a:cubicBezTo>
                <a:cubicBezTo>
                  <a:pt x="359" y="95"/>
                  <a:pt x="343" y="105"/>
                  <a:pt x="311" y="105"/>
                </a:cubicBezTo>
                <a:cubicBezTo>
                  <a:pt x="301" y="105"/>
                  <a:pt x="301" y="105"/>
                  <a:pt x="290" y="100"/>
                </a:cubicBezTo>
                <a:cubicBezTo>
                  <a:pt x="275" y="100"/>
                  <a:pt x="264" y="95"/>
                  <a:pt x="248" y="95"/>
                </a:cubicBezTo>
                <a:cubicBezTo>
                  <a:pt x="211" y="95"/>
                  <a:pt x="190" y="105"/>
                  <a:pt x="153" y="110"/>
                </a:cubicBezTo>
                <a:cubicBezTo>
                  <a:pt x="116" y="110"/>
                  <a:pt x="0" y="121"/>
                  <a:pt x="90" y="121"/>
                </a:cubicBezTo>
                <a:cubicBezTo>
                  <a:pt x="106" y="121"/>
                  <a:pt x="101" y="142"/>
                  <a:pt x="111" y="153"/>
                </a:cubicBezTo>
                <a:cubicBezTo>
                  <a:pt x="122" y="163"/>
                  <a:pt x="148" y="153"/>
                  <a:pt x="148" y="168"/>
                </a:cubicBezTo>
                <a:cubicBezTo>
                  <a:pt x="148" y="179"/>
                  <a:pt x="132" y="179"/>
                  <a:pt x="122" y="179"/>
                </a:cubicBezTo>
                <a:cubicBezTo>
                  <a:pt x="111" y="179"/>
                  <a:pt x="101" y="184"/>
                  <a:pt x="90" y="184"/>
                </a:cubicBezTo>
                <a:lnTo>
                  <a:pt x="85" y="184"/>
                </a:lnTo>
                <a:lnTo>
                  <a:pt x="85" y="184"/>
                </a:lnTo>
                <a:cubicBezTo>
                  <a:pt x="90" y="205"/>
                  <a:pt x="90" y="216"/>
                  <a:pt x="90" y="237"/>
                </a:cubicBezTo>
                <a:cubicBezTo>
                  <a:pt x="90" y="242"/>
                  <a:pt x="90" y="248"/>
                  <a:pt x="90" y="253"/>
                </a:cubicBezTo>
                <a:cubicBezTo>
                  <a:pt x="85" y="269"/>
                  <a:pt x="90" y="274"/>
                  <a:pt x="85" y="285"/>
                </a:cubicBezTo>
                <a:lnTo>
                  <a:pt x="85" y="290"/>
                </a:lnTo>
                <a:cubicBezTo>
                  <a:pt x="85" y="306"/>
                  <a:pt x="90" y="306"/>
                  <a:pt x="95" y="316"/>
                </a:cubicBezTo>
                <a:cubicBezTo>
                  <a:pt x="101" y="337"/>
                  <a:pt x="106" y="348"/>
                  <a:pt x="111" y="364"/>
                </a:cubicBezTo>
                <a:cubicBezTo>
                  <a:pt x="127" y="390"/>
                  <a:pt x="137" y="400"/>
                  <a:pt x="137" y="432"/>
                </a:cubicBezTo>
                <a:cubicBezTo>
                  <a:pt x="137" y="448"/>
                  <a:pt x="132" y="459"/>
                  <a:pt x="127" y="474"/>
                </a:cubicBezTo>
                <a:cubicBezTo>
                  <a:pt x="122" y="485"/>
                  <a:pt x="116" y="490"/>
                  <a:pt x="111" y="501"/>
                </a:cubicBezTo>
                <a:cubicBezTo>
                  <a:pt x="106" y="501"/>
                  <a:pt x="106" y="506"/>
                  <a:pt x="101" y="506"/>
                </a:cubicBezTo>
                <a:cubicBezTo>
                  <a:pt x="95" y="506"/>
                  <a:pt x="90" y="506"/>
                  <a:pt x="85" y="506"/>
                </a:cubicBezTo>
                <a:cubicBezTo>
                  <a:pt x="16" y="506"/>
                  <a:pt x="16" y="506"/>
                  <a:pt x="16" y="506"/>
                </a:cubicBezTo>
                <a:cubicBezTo>
                  <a:pt x="21" y="517"/>
                  <a:pt x="27" y="522"/>
                  <a:pt x="37" y="532"/>
                </a:cubicBezTo>
                <a:cubicBezTo>
                  <a:pt x="53" y="553"/>
                  <a:pt x="58" y="569"/>
                  <a:pt x="74" y="585"/>
                </a:cubicBezTo>
                <a:cubicBezTo>
                  <a:pt x="79" y="596"/>
                  <a:pt x="85" y="601"/>
                  <a:pt x="90" y="606"/>
                </a:cubicBezTo>
                <a:cubicBezTo>
                  <a:pt x="95" y="617"/>
                  <a:pt x="101" y="622"/>
                  <a:pt x="106" y="633"/>
                </a:cubicBezTo>
                <a:cubicBezTo>
                  <a:pt x="111" y="638"/>
                  <a:pt x="116" y="638"/>
                  <a:pt x="122" y="643"/>
                </a:cubicBezTo>
                <a:cubicBezTo>
                  <a:pt x="122" y="648"/>
                  <a:pt x="122" y="654"/>
                  <a:pt x="127" y="654"/>
                </a:cubicBezTo>
                <a:cubicBezTo>
                  <a:pt x="132" y="664"/>
                  <a:pt x="137" y="669"/>
                  <a:pt x="143" y="675"/>
                </a:cubicBezTo>
                <a:cubicBezTo>
                  <a:pt x="148" y="680"/>
                  <a:pt x="148" y="685"/>
                  <a:pt x="153" y="691"/>
                </a:cubicBezTo>
                <a:cubicBezTo>
                  <a:pt x="164" y="701"/>
                  <a:pt x="169" y="706"/>
                  <a:pt x="174" y="722"/>
                </a:cubicBezTo>
                <a:cubicBezTo>
                  <a:pt x="179" y="733"/>
                  <a:pt x="179" y="743"/>
                  <a:pt x="179" y="754"/>
                </a:cubicBezTo>
                <a:cubicBezTo>
                  <a:pt x="185" y="770"/>
                  <a:pt x="190" y="775"/>
                  <a:pt x="195" y="780"/>
                </a:cubicBezTo>
                <a:cubicBezTo>
                  <a:pt x="201" y="785"/>
                  <a:pt x="201" y="791"/>
                  <a:pt x="201" y="791"/>
                </a:cubicBezTo>
                <a:cubicBezTo>
                  <a:pt x="206" y="796"/>
                  <a:pt x="211" y="796"/>
                  <a:pt x="211" y="801"/>
                </a:cubicBezTo>
                <a:cubicBezTo>
                  <a:pt x="227" y="817"/>
                  <a:pt x="232" y="828"/>
                  <a:pt x="243" y="838"/>
                </a:cubicBezTo>
                <a:cubicBezTo>
                  <a:pt x="253" y="854"/>
                  <a:pt x="259" y="859"/>
                  <a:pt x="269" y="875"/>
                </a:cubicBezTo>
                <a:cubicBezTo>
                  <a:pt x="275" y="886"/>
                  <a:pt x="285" y="891"/>
                  <a:pt x="290" y="907"/>
                </a:cubicBezTo>
                <a:cubicBezTo>
                  <a:pt x="296" y="912"/>
                  <a:pt x="296" y="923"/>
                  <a:pt x="301" y="928"/>
                </a:cubicBezTo>
                <a:lnTo>
                  <a:pt x="301" y="928"/>
                </a:lnTo>
                <a:cubicBezTo>
                  <a:pt x="322" y="923"/>
                  <a:pt x="343" y="912"/>
                  <a:pt x="359" y="886"/>
                </a:cubicBezTo>
                <a:cubicBezTo>
                  <a:pt x="364" y="870"/>
                  <a:pt x="364" y="859"/>
                  <a:pt x="369" y="844"/>
                </a:cubicBezTo>
                <a:cubicBezTo>
                  <a:pt x="375" y="828"/>
                  <a:pt x="390" y="822"/>
                  <a:pt x="390" y="807"/>
                </a:cubicBezTo>
                <a:cubicBezTo>
                  <a:pt x="390" y="791"/>
                  <a:pt x="390" y="780"/>
                  <a:pt x="390" y="764"/>
                </a:cubicBezTo>
                <a:cubicBezTo>
                  <a:pt x="390" y="722"/>
                  <a:pt x="449" y="717"/>
                  <a:pt x="496" y="717"/>
                </a:cubicBezTo>
                <a:cubicBezTo>
                  <a:pt x="517" y="717"/>
                  <a:pt x="533" y="722"/>
                  <a:pt x="549" y="733"/>
                </a:cubicBezTo>
                <a:cubicBezTo>
                  <a:pt x="586" y="754"/>
                  <a:pt x="612" y="764"/>
                  <a:pt x="654" y="764"/>
                </a:cubicBezTo>
                <a:cubicBezTo>
                  <a:pt x="681" y="764"/>
                  <a:pt x="691" y="754"/>
                  <a:pt x="718" y="754"/>
                </a:cubicBezTo>
                <a:cubicBezTo>
                  <a:pt x="733" y="754"/>
                  <a:pt x="744" y="754"/>
                  <a:pt x="760" y="754"/>
                </a:cubicBezTo>
                <a:cubicBezTo>
                  <a:pt x="781" y="754"/>
                  <a:pt x="781" y="791"/>
                  <a:pt x="802" y="791"/>
                </a:cubicBezTo>
                <a:cubicBezTo>
                  <a:pt x="812" y="791"/>
                  <a:pt x="812" y="775"/>
                  <a:pt x="818" y="770"/>
                </a:cubicBezTo>
                <a:cubicBezTo>
                  <a:pt x="834" y="759"/>
                  <a:pt x="844" y="754"/>
                  <a:pt x="860" y="754"/>
                </a:cubicBezTo>
                <a:cubicBezTo>
                  <a:pt x="865" y="754"/>
                  <a:pt x="871" y="759"/>
                  <a:pt x="876" y="759"/>
                </a:cubicBezTo>
                <a:cubicBezTo>
                  <a:pt x="902" y="759"/>
                  <a:pt x="913" y="759"/>
                  <a:pt x="939" y="759"/>
                </a:cubicBezTo>
                <a:cubicBezTo>
                  <a:pt x="950" y="759"/>
                  <a:pt x="955" y="770"/>
                  <a:pt x="966" y="770"/>
                </a:cubicBezTo>
                <a:cubicBezTo>
                  <a:pt x="997" y="770"/>
                  <a:pt x="1013" y="754"/>
                  <a:pt x="1039" y="754"/>
                </a:cubicBezTo>
                <a:cubicBezTo>
                  <a:pt x="1045" y="754"/>
                  <a:pt x="1050" y="759"/>
                  <a:pt x="1055" y="759"/>
                </a:cubicBezTo>
                <a:lnTo>
                  <a:pt x="1055" y="759"/>
                </a:lnTo>
                <a:cubicBezTo>
                  <a:pt x="1055" y="743"/>
                  <a:pt x="1050" y="712"/>
                  <a:pt x="1045" y="701"/>
                </a:cubicBezTo>
                <a:cubicBezTo>
                  <a:pt x="1034" y="680"/>
                  <a:pt x="1013" y="675"/>
                  <a:pt x="992" y="659"/>
                </a:cubicBezTo>
                <a:cubicBezTo>
                  <a:pt x="976" y="648"/>
                  <a:pt x="976" y="638"/>
                  <a:pt x="981" y="617"/>
                </a:cubicBezTo>
                <a:cubicBezTo>
                  <a:pt x="981" y="596"/>
                  <a:pt x="960" y="590"/>
                  <a:pt x="955" y="569"/>
                </a:cubicBezTo>
                <a:cubicBezTo>
                  <a:pt x="955" y="532"/>
                  <a:pt x="950" y="501"/>
                  <a:pt x="950" y="464"/>
                </a:cubicBezTo>
                <a:cubicBezTo>
                  <a:pt x="950" y="422"/>
                  <a:pt x="960" y="400"/>
                  <a:pt x="981" y="369"/>
                </a:cubicBezTo>
                <a:cubicBezTo>
                  <a:pt x="1002" y="342"/>
                  <a:pt x="1008" y="316"/>
                  <a:pt x="1018" y="285"/>
                </a:cubicBezTo>
                <a:cubicBezTo>
                  <a:pt x="1023" y="269"/>
                  <a:pt x="1018" y="237"/>
                  <a:pt x="1018" y="216"/>
                </a:cubicBezTo>
              </a:path>
            </a:pathLst>
          </a:custGeom>
          <a:solidFill>
            <a:srgbClr val="B7B7B7"/>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6" name="Google Shape;726;p38"/>
          <p:cNvSpPr/>
          <p:nvPr/>
        </p:nvSpPr>
        <p:spPr>
          <a:xfrm>
            <a:off x="2281136" y="1626868"/>
            <a:ext cx="1847489" cy="1184364"/>
          </a:xfrm>
          <a:custGeom>
            <a:rect b="b" l="l" r="r" t="t"/>
            <a:pathLst>
              <a:path extrusionOk="0" h="2427" w="3783">
                <a:moveTo>
                  <a:pt x="2405" y="2004"/>
                </a:moveTo>
                <a:lnTo>
                  <a:pt x="2405" y="2004"/>
                </a:lnTo>
                <a:cubicBezTo>
                  <a:pt x="2400" y="2004"/>
                  <a:pt x="2400" y="2004"/>
                  <a:pt x="2395" y="2004"/>
                </a:cubicBezTo>
                <a:cubicBezTo>
                  <a:pt x="2395" y="2020"/>
                  <a:pt x="2395" y="2020"/>
                  <a:pt x="2395" y="2020"/>
                </a:cubicBezTo>
                <a:cubicBezTo>
                  <a:pt x="2395" y="2031"/>
                  <a:pt x="2410" y="2036"/>
                  <a:pt x="2416" y="2036"/>
                </a:cubicBezTo>
                <a:cubicBezTo>
                  <a:pt x="2426" y="2036"/>
                  <a:pt x="2432" y="2046"/>
                  <a:pt x="2442" y="2046"/>
                </a:cubicBezTo>
                <a:cubicBezTo>
                  <a:pt x="2447" y="2046"/>
                  <a:pt x="2458" y="2041"/>
                  <a:pt x="2458" y="2036"/>
                </a:cubicBezTo>
                <a:cubicBezTo>
                  <a:pt x="2458" y="2020"/>
                  <a:pt x="2437" y="2015"/>
                  <a:pt x="2421" y="2015"/>
                </a:cubicBezTo>
                <a:cubicBezTo>
                  <a:pt x="2416" y="2009"/>
                  <a:pt x="2410" y="2004"/>
                  <a:pt x="2405" y="2004"/>
                </a:cubicBezTo>
                <a:close/>
                <a:moveTo>
                  <a:pt x="3566" y="63"/>
                </a:moveTo>
                <a:lnTo>
                  <a:pt x="3566" y="63"/>
                </a:lnTo>
                <a:lnTo>
                  <a:pt x="3566" y="63"/>
                </a:lnTo>
                <a:cubicBezTo>
                  <a:pt x="3571" y="84"/>
                  <a:pt x="3571" y="95"/>
                  <a:pt x="3571" y="116"/>
                </a:cubicBezTo>
                <a:cubicBezTo>
                  <a:pt x="3571" y="121"/>
                  <a:pt x="3571" y="127"/>
                  <a:pt x="3571" y="132"/>
                </a:cubicBezTo>
                <a:cubicBezTo>
                  <a:pt x="3566" y="148"/>
                  <a:pt x="3571" y="153"/>
                  <a:pt x="3566" y="164"/>
                </a:cubicBezTo>
                <a:lnTo>
                  <a:pt x="3566" y="169"/>
                </a:lnTo>
                <a:cubicBezTo>
                  <a:pt x="3566" y="185"/>
                  <a:pt x="3571" y="185"/>
                  <a:pt x="3576" y="195"/>
                </a:cubicBezTo>
                <a:cubicBezTo>
                  <a:pt x="3582" y="216"/>
                  <a:pt x="3587" y="227"/>
                  <a:pt x="3592" y="243"/>
                </a:cubicBezTo>
                <a:cubicBezTo>
                  <a:pt x="3608" y="269"/>
                  <a:pt x="3618" y="279"/>
                  <a:pt x="3618" y="311"/>
                </a:cubicBezTo>
                <a:cubicBezTo>
                  <a:pt x="3618" y="327"/>
                  <a:pt x="3613" y="338"/>
                  <a:pt x="3608" y="353"/>
                </a:cubicBezTo>
                <a:cubicBezTo>
                  <a:pt x="3603" y="364"/>
                  <a:pt x="3597" y="369"/>
                  <a:pt x="3592" y="380"/>
                </a:cubicBezTo>
                <a:cubicBezTo>
                  <a:pt x="3587" y="380"/>
                  <a:pt x="3587" y="385"/>
                  <a:pt x="3582" y="385"/>
                </a:cubicBezTo>
                <a:cubicBezTo>
                  <a:pt x="3576" y="385"/>
                  <a:pt x="3571" y="385"/>
                  <a:pt x="3566" y="385"/>
                </a:cubicBezTo>
                <a:cubicBezTo>
                  <a:pt x="3497" y="385"/>
                  <a:pt x="3497" y="385"/>
                  <a:pt x="3497" y="385"/>
                </a:cubicBezTo>
                <a:cubicBezTo>
                  <a:pt x="3502" y="396"/>
                  <a:pt x="3508" y="401"/>
                  <a:pt x="3518" y="411"/>
                </a:cubicBezTo>
                <a:cubicBezTo>
                  <a:pt x="3534" y="432"/>
                  <a:pt x="3539" y="448"/>
                  <a:pt x="3555" y="464"/>
                </a:cubicBezTo>
                <a:cubicBezTo>
                  <a:pt x="3560" y="475"/>
                  <a:pt x="3566" y="480"/>
                  <a:pt x="3571" y="485"/>
                </a:cubicBezTo>
                <a:cubicBezTo>
                  <a:pt x="3576" y="496"/>
                  <a:pt x="3582" y="501"/>
                  <a:pt x="3587" y="512"/>
                </a:cubicBezTo>
                <a:cubicBezTo>
                  <a:pt x="3592" y="517"/>
                  <a:pt x="3597" y="517"/>
                  <a:pt x="3603" y="522"/>
                </a:cubicBezTo>
                <a:cubicBezTo>
                  <a:pt x="3603" y="527"/>
                  <a:pt x="3603" y="533"/>
                  <a:pt x="3608" y="533"/>
                </a:cubicBezTo>
                <a:cubicBezTo>
                  <a:pt x="3613" y="543"/>
                  <a:pt x="3618" y="548"/>
                  <a:pt x="3624" y="554"/>
                </a:cubicBezTo>
                <a:cubicBezTo>
                  <a:pt x="3629" y="559"/>
                  <a:pt x="3629" y="564"/>
                  <a:pt x="3634" y="570"/>
                </a:cubicBezTo>
                <a:cubicBezTo>
                  <a:pt x="3645" y="580"/>
                  <a:pt x="3650" y="585"/>
                  <a:pt x="3655" y="601"/>
                </a:cubicBezTo>
                <a:cubicBezTo>
                  <a:pt x="3660" y="612"/>
                  <a:pt x="3660" y="622"/>
                  <a:pt x="3660" y="633"/>
                </a:cubicBezTo>
                <a:cubicBezTo>
                  <a:pt x="3666" y="649"/>
                  <a:pt x="3671" y="654"/>
                  <a:pt x="3676" y="659"/>
                </a:cubicBezTo>
                <a:cubicBezTo>
                  <a:pt x="3682" y="664"/>
                  <a:pt x="3682" y="670"/>
                  <a:pt x="3682" y="670"/>
                </a:cubicBezTo>
                <a:cubicBezTo>
                  <a:pt x="3687" y="675"/>
                  <a:pt x="3692" y="675"/>
                  <a:pt x="3692" y="680"/>
                </a:cubicBezTo>
                <a:cubicBezTo>
                  <a:pt x="3708" y="696"/>
                  <a:pt x="3713" y="707"/>
                  <a:pt x="3724" y="717"/>
                </a:cubicBezTo>
                <a:cubicBezTo>
                  <a:pt x="3734" y="733"/>
                  <a:pt x="3740" y="738"/>
                  <a:pt x="3750" y="754"/>
                </a:cubicBezTo>
                <a:cubicBezTo>
                  <a:pt x="3756" y="765"/>
                  <a:pt x="3766" y="770"/>
                  <a:pt x="3771" y="786"/>
                </a:cubicBezTo>
                <a:cubicBezTo>
                  <a:pt x="3777" y="791"/>
                  <a:pt x="3777" y="802"/>
                  <a:pt x="3782" y="807"/>
                </a:cubicBezTo>
                <a:lnTo>
                  <a:pt x="3782" y="807"/>
                </a:lnTo>
                <a:cubicBezTo>
                  <a:pt x="3771" y="812"/>
                  <a:pt x="3766" y="812"/>
                  <a:pt x="3756" y="818"/>
                </a:cubicBezTo>
                <a:cubicBezTo>
                  <a:pt x="3740" y="823"/>
                  <a:pt x="3729" y="833"/>
                  <a:pt x="3713" y="839"/>
                </a:cubicBezTo>
                <a:cubicBezTo>
                  <a:pt x="3697" y="849"/>
                  <a:pt x="3692" y="849"/>
                  <a:pt x="3676" y="860"/>
                </a:cubicBezTo>
                <a:cubicBezTo>
                  <a:pt x="3655" y="875"/>
                  <a:pt x="3650" y="907"/>
                  <a:pt x="3618" y="907"/>
                </a:cubicBezTo>
                <a:cubicBezTo>
                  <a:pt x="3592" y="907"/>
                  <a:pt x="3582" y="886"/>
                  <a:pt x="3571" y="865"/>
                </a:cubicBezTo>
                <a:cubicBezTo>
                  <a:pt x="3571" y="918"/>
                  <a:pt x="3529" y="965"/>
                  <a:pt x="3476" y="965"/>
                </a:cubicBezTo>
                <a:cubicBezTo>
                  <a:pt x="3465" y="965"/>
                  <a:pt x="3460" y="965"/>
                  <a:pt x="3450" y="965"/>
                </a:cubicBezTo>
                <a:cubicBezTo>
                  <a:pt x="3402" y="965"/>
                  <a:pt x="3381" y="1013"/>
                  <a:pt x="3334" y="1018"/>
                </a:cubicBezTo>
                <a:cubicBezTo>
                  <a:pt x="3334" y="1071"/>
                  <a:pt x="3302" y="1092"/>
                  <a:pt x="3286" y="1139"/>
                </a:cubicBezTo>
                <a:cubicBezTo>
                  <a:pt x="3275" y="1160"/>
                  <a:pt x="3265" y="1171"/>
                  <a:pt x="3260" y="1192"/>
                </a:cubicBezTo>
                <a:cubicBezTo>
                  <a:pt x="3254" y="1218"/>
                  <a:pt x="3254" y="1250"/>
                  <a:pt x="3228" y="1250"/>
                </a:cubicBezTo>
                <a:cubicBezTo>
                  <a:pt x="3212" y="1250"/>
                  <a:pt x="3207" y="1239"/>
                  <a:pt x="3186" y="1239"/>
                </a:cubicBezTo>
                <a:cubicBezTo>
                  <a:pt x="3186" y="1239"/>
                  <a:pt x="3186" y="1239"/>
                  <a:pt x="3181" y="1239"/>
                </a:cubicBezTo>
                <a:cubicBezTo>
                  <a:pt x="3181" y="1245"/>
                  <a:pt x="3181" y="1250"/>
                  <a:pt x="3181" y="1255"/>
                </a:cubicBezTo>
                <a:cubicBezTo>
                  <a:pt x="3181" y="1276"/>
                  <a:pt x="3196" y="1282"/>
                  <a:pt x="3202" y="1297"/>
                </a:cubicBezTo>
                <a:cubicBezTo>
                  <a:pt x="3133" y="1313"/>
                  <a:pt x="3133" y="1313"/>
                  <a:pt x="3133" y="1313"/>
                </a:cubicBezTo>
                <a:cubicBezTo>
                  <a:pt x="3117" y="1313"/>
                  <a:pt x="3107" y="1308"/>
                  <a:pt x="3091" y="1308"/>
                </a:cubicBezTo>
                <a:cubicBezTo>
                  <a:pt x="3075" y="1308"/>
                  <a:pt x="3065" y="1313"/>
                  <a:pt x="3049" y="1313"/>
                </a:cubicBezTo>
                <a:cubicBezTo>
                  <a:pt x="3033" y="1313"/>
                  <a:pt x="3028" y="1303"/>
                  <a:pt x="3012" y="1303"/>
                </a:cubicBezTo>
                <a:cubicBezTo>
                  <a:pt x="3001" y="1303"/>
                  <a:pt x="3001" y="1313"/>
                  <a:pt x="3001" y="1324"/>
                </a:cubicBezTo>
                <a:cubicBezTo>
                  <a:pt x="2996" y="1329"/>
                  <a:pt x="2975" y="1329"/>
                  <a:pt x="2975" y="1340"/>
                </a:cubicBezTo>
                <a:cubicBezTo>
                  <a:pt x="2975" y="1355"/>
                  <a:pt x="2991" y="1366"/>
                  <a:pt x="2991" y="1382"/>
                </a:cubicBezTo>
                <a:cubicBezTo>
                  <a:pt x="2991" y="1392"/>
                  <a:pt x="2975" y="1382"/>
                  <a:pt x="2964" y="1387"/>
                </a:cubicBezTo>
                <a:cubicBezTo>
                  <a:pt x="2954" y="1392"/>
                  <a:pt x="2954" y="1403"/>
                  <a:pt x="2943" y="1408"/>
                </a:cubicBezTo>
                <a:cubicBezTo>
                  <a:pt x="2922" y="1419"/>
                  <a:pt x="2901" y="1429"/>
                  <a:pt x="2901" y="1456"/>
                </a:cubicBezTo>
                <a:cubicBezTo>
                  <a:pt x="2901" y="1466"/>
                  <a:pt x="2912" y="1472"/>
                  <a:pt x="2912" y="1482"/>
                </a:cubicBezTo>
                <a:cubicBezTo>
                  <a:pt x="2912" y="1498"/>
                  <a:pt x="2890" y="1498"/>
                  <a:pt x="2885" y="1508"/>
                </a:cubicBezTo>
                <a:cubicBezTo>
                  <a:pt x="2875" y="1524"/>
                  <a:pt x="2859" y="1529"/>
                  <a:pt x="2843" y="1545"/>
                </a:cubicBezTo>
                <a:cubicBezTo>
                  <a:pt x="2832" y="1535"/>
                  <a:pt x="2832" y="1519"/>
                  <a:pt x="2817" y="1514"/>
                </a:cubicBezTo>
                <a:cubicBezTo>
                  <a:pt x="2817" y="1519"/>
                  <a:pt x="2817" y="1519"/>
                  <a:pt x="2817" y="1524"/>
                </a:cubicBezTo>
                <a:cubicBezTo>
                  <a:pt x="2817" y="1535"/>
                  <a:pt x="2817" y="1535"/>
                  <a:pt x="2817" y="1545"/>
                </a:cubicBezTo>
                <a:cubicBezTo>
                  <a:pt x="2817" y="1551"/>
                  <a:pt x="2822" y="1556"/>
                  <a:pt x="2822" y="1561"/>
                </a:cubicBezTo>
                <a:cubicBezTo>
                  <a:pt x="2822" y="1572"/>
                  <a:pt x="2811" y="1572"/>
                  <a:pt x="2806" y="1577"/>
                </a:cubicBezTo>
                <a:cubicBezTo>
                  <a:pt x="2790" y="1588"/>
                  <a:pt x="2785" y="1593"/>
                  <a:pt x="2769" y="1603"/>
                </a:cubicBezTo>
                <a:cubicBezTo>
                  <a:pt x="2711" y="1593"/>
                  <a:pt x="2711" y="1593"/>
                  <a:pt x="2711" y="1593"/>
                </a:cubicBezTo>
                <a:cubicBezTo>
                  <a:pt x="2685" y="1593"/>
                  <a:pt x="2685" y="1593"/>
                  <a:pt x="2685" y="1593"/>
                </a:cubicBezTo>
                <a:cubicBezTo>
                  <a:pt x="2674" y="1593"/>
                  <a:pt x="2664" y="1603"/>
                  <a:pt x="2653" y="1609"/>
                </a:cubicBezTo>
                <a:cubicBezTo>
                  <a:pt x="2637" y="1614"/>
                  <a:pt x="2632" y="1614"/>
                  <a:pt x="2616" y="1614"/>
                </a:cubicBezTo>
                <a:cubicBezTo>
                  <a:pt x="2590" y="1614"/>
                  <a:pt x="2574" y="1603"/>
                  <a:pt x="2553" y="1588"/>
                </a:cubicBezTo>
                <a:cubicBezTo>
                  <a:pt x="2537" y="1577"/>
                  <a:pt x="2527" y="1582"/>
                  <a:pt x="2516" y="1566"/>
                </a:cubicBezTo>
                <a:cubicBezTo>
                  <a:pt x="2495" y="1540"/>
                  <a:pt x="2500" y="1514"/>
                  <a:pt x="2479" y="1493"/>
                </a:cubicBezTo>
                <a:cubicBezTo>
                  <a:pt x="2458" y="1508"/>
                  <a:pt x="2458" y="1524"/>
                  <a:pt x="2437" y="1545"/>
                </a:cubicBezTo>
                <a:cubicBezTo>
                  <a:pt x="2426" y="1556"/>
                  <a:pt x="2416" y="1556"/>
                  <a:pt x="2400" y="1566"/>
                </a:cubicBezTo>
                <a:cubicBezTo>
                  <a:pt x="2384" y="1582"/>
                  <a:pt x="2379" y="1598"/>
                  <a:pt x="2358" y="1609"/>
                </a:cubicBezTo>
                <a:cubicBezTo>
                  <a:pt x="2347" y="1614"/>
                  <a:pt x="2337" y="1609"/>
                  <a:pt x="2326" y="1614"/>
                </a:cubicBezTo>
                <a:cubicBezTo>
                  <a:pt x="2310" y="1624"/>
                  <a:pt x="2310" y="1635"/>
                  <a:pt x="2300" y="1640"/>
                </a:cubicBezTo>
                <a:cubicBezTo>
                  <a:pt x="2300" y="1624"/>
                  <a:pt x="2300" y="1609"/>
                  <a:pt x="2289" y="1593"/>
                </a:cubicBezTo>
                <a:cubicBezTo>
                  <a:pt x="2268" y="1603"/>
                  <a:pt x="2263" y="1630"/>
                  <a:pt x="2236" y="1630"/>
                </a:cubicBezTo>
                <a:cubicBezTo>
                  <a:pt x="2215" y="1630"/>
                  <a:pt x="2199" y="1624"/>
                  <a:pt x="2178" y="1624"/>
                </a:cubicBezTo>
                <a:cubicBezTo>
                  <a:pt x="2152" y="1624"/>
                  <a:pt x="2136" y="1630"/>
                  <a:pt x="2115" y="1630"/>
                </a:cubicBezTo>
                <a:cubicBezTo>
                  <a:pt x="2078" y="1630"/>
                  <a:pt x="2052" y="1624"/>
                  <a:pt x="2015" y="1624"/>
                </a:cubicBezTo>
                <a:cubicBezTo>
                  <a:pt x="1978" y="1624"/>
                  <a:pt x="1952" y="1635"/>
                  <a:pt x="1909" y="1635"/>
                </a:cubicBezTo>
                <a:cubicBezTo>
                  <a:pt x="1878" y="1635"/>
                  <a:pt x="1878" y="1635"/>
                  <a:pt x="1878" y="1635"/>
                </a:cubicBezTo>
                <a:cubicBezTo>
                  <a:pt x="1857" y="1635"/>
                  <a:pt x="1841" y="1635"/>
                  <a:pt x="1825" y="1646"/>
                </a:cubicBezTo>
                <a:cubicBezTo>
                  <a:pt x="1809" y="1656"/>
                  <a:pt x="1809" y="1667"/>
                  <a:pt x="1799" y="1677"/>
                </a:cubicBezTo>
                <a:cubicBezTo>
                  <a:pt x="1783" y="1688"/>
                  <a:pt x="1772" y="1693"/>
                  <a:pt x="1762" y="1704"/>
                </a:cubicBezTo>
                <a:cubicBezTo>
                  <a:pt x="1762" y="1714"/>
                  <a:pt x="1762" y="1714"/>
                  <a:pt x="1762" y="1714"/>
                </a:cubicBezTo>
                <a:cubicBezTo>
                  <a:pt x="1756" y="1735"/>
                  <a:pt x="1746" y="1746"/>
                  <a:pt x="1746" y="1767"/>
                </a:cubicBezTo>
                <a:cubicBezTo>
                  <a:pt x="1746" y="1793"/>
                  <a:pt x="1762" y="1809"/>
                  <a:pt x="1762" y="1835"/>
                </a:cubicBezTo>
                <a:lnTo>
                  <a:pt x="1762" y="1841"/>
                </a:lnTo>
                <a:cubicBezTo>
                  <a:pt x="1751" y="1835"/>
                  <a:pt x="1751" y="1825"/>
                  <a:pt x="1746" y="1820"/>
                </a:cubicBezTo>
                <a:cubicBezTo>
                  <a:pt x="1725" y="1835"/>
                  <a:pt x="1704" y="1835"/>
                  <a:pt x="1704" y="1862"/>
                </a:cubicBezTo>
                <a:cubicBezTo>
                  <a:pt x="1704" y="1888"/>
                  <a:pt x="1735" y="1894"/>
                  <a:pt x="1762" y="1904"/>
                </a:cubicBezTo>
                <a:lnTo>
                  <a:pt x="1762" y="1904"/>
                </a:lnTo>
                <a:cubicBezTo>
                  <a:pt x="1751" y="1936"/>
                  <a:pt x="1735" y="1951"/>
                  <a:pt x="1714" y="1978"/>
                </a:cubicBezTo>
                <a:cubicBezTo>
                  <a:pt x="1704" y="1988"/>
                  <a:pt x="1688" y="1994"/>
                  <a:pt x="1688" y="2009"/>
                </a:cubicBezTo>
                <a:cubicBezTo>
                  <a:pt x="1688" y="2025"/>
                  <a:pt x="1704" y="2036"/>
                  <a:pt x="1704" y="2052"/>
                </a:cubicBezTo>
                <a:cubicBezTo>
                  <a:pt x="1704" y="2073"/>
                  <a:pt x="1688" y="2078"/>
                  <a:pt x="1677" y="2094"/>
                </a:cubicBezTo>
                <a:cubicBezTo>
                  <a:pt x="1662" y="2115"/>
                  <a:pt x="1656" y="2125"/>
                  <a:pt x="1635" y="2141"/>
                </a:cubicBezTo>
                <a:cubicBezTo>
                  <a:pt x="1603" y="2110"/>
                  <a:pt x="1582" y="2083"/>
                  <a:pt x="1540" y="2083"/>
                </a:cubicBezTo>
                <a:cubicBezTo>
                  <a:pt x="1514" y="2083"/>
                  <a:pt x="1514" y="2083"/>
                  <a:pt x="1514" y="2083"/>
                </a:cubicBezTo>
                <a:cubicBezTo>
                  <a:pt x="1477" y="2083"/>
                  <a:pt x="1456" y="2083"/>
                  <a:pt x="1419" y="2099"/>
                </a:cubicBezTo>
                <a:cubicBezTo>
                  <a:pt x="1398" y="2110"/>
                  <a:pt x="1387" y="2125"/>
                  <a:pt x="1361" y="2125"/>
                </a:cubicBezTo>
                <a:cubicBezTo>
                  <a:pt x="1345" y="2125"/>
                  <a:pt x="1345" y="2125"/>
                  <a:pt x="1345" y="2125"/>
                </a:cubicBezTo>
                <a:cubicBezTo>
                  <a:pt x="1282" y="2131"/>
                  <a:pt x="1250" y="2152"/>
                  <a:pt x="1197" y="2183"/>
                </a:cubicBezTo>
                <a:cubicBezTo>
                  <a:pt x="1176" y="2194"/>
                  <a:pt x="1160" y="2194"/>
                  <a:pt x="1145" y="2210"/>
                </a:cubicBezTo>
                <a:cubicBezTo>
                  <a:pt x="1123" y="2226"/>
                  <a:pt x="1118" y="2236"/>
                  <a:pt x="1102" y="2252"/>
                </a:cubicBezTo>
                <a:cubicBezTo>
                  <a:pt x="1076" y="2278"/>
                  <a:pt x="1055" y="2289"/>
                  <a:pt x="1023" y="2315"/>
                </a:cubicBezTo>
                <a:cubicBezTo>
                  <a:pt x="965" y="2368"/>
                  <a:pt x="923" y="2400"/>
                  <a:pt x="839" y="2410"/>
                </a:cubicBezTo>
                <a:cubicBezTo>
                  <a:pt x="818" y="2410"/>
                  <a:pt x="812" y="2426"/>
                  <a:pt x="791" y="2426"/>
                </a:cubicBezTo>
                <a:cubicBezTo>
                  <a:pt x="781" y="2426"/>
                  <a:pt x="781" y="2426"/>
                  <a:pt x="781" y="2426"/>
                </a:cubicBezTo>
                <a:cubicBezTo>
                  <a:pt x="781" y="2416"/>
                  <a:pt x="781" y="2410"/>
                  <a:pt x="781" y="2405"/>
                </a:cubicBezTo>
                <a:cubicBezTo>
                  <a:pt x="781" y="2379"/>
                  <a:pt x="775" y="2363"/>
                  <a:pt x="791" y="2337"/>
                </a:cubicBezTo>
                <a:cubicBezTo>
                  <a:pt x="797" y="2326"/>
                  <a:pt x="802" y="2326"/>
                  <a:pt x="807" y="2315"/>
                </a:cubicBezTo>
                <a:cubicBezTo>
                  <a:pt x="818" y="2300"/>
                  <a:pt x="812" y="2284"/>
                  <a:pt x="823" y="2268"/>
                </a:cubicBezTo>
                <a:cubicBezTo>
                  <a:pt x="839" y="2257"/>
                  <a:pt x="844" y="2257"/>
                  <a:pt x="860" y="2247"/>
                </a:cubicBezTo>
                <a:cubicBezTo>
                  <a:pt x="881" y="2236"/>
                  <a:pt x="881" y="2215"/>
                  <a:pt x="881" y="2194"/>
                </a:cubicBezTo>
                <a:cubicBezTo>
                  <a:pt x="881" y="2168"/>
                  <a:pt x="881" y="2168"/>
                  <a:pt x="881" y="2168"/>
                </a:cubicBezTo>
                <a:cubicBezTo>
                  <a:pt x="881" y="2110"/>
                  <a:pt x="812" y="2089"/>
                  <a:pt x="754" y="2089"/>
                </a:cubicBezTo>
                <a:cubicBezTo>
                  <a:pt x="723" y="2089"/>
                  <a:pt x="723" y="2089"/>
                  <a:pt x="723" y="2089"/>
                </a:cubicBezTo>
                <a:cubicBezTo>
                  <a:pt x="686" y="2089"/>
                  <a:pt x="665" y="2099"/>
                  <a:pt x="628" y="2110"/>
                </a:cubicBezTo>
                <a:cubicBezTo>
                  <a:pt x="564" y="2125"/>
                  <a:pt x="533" y="2136"/>
                  <a:pt x="480" y="2168"/>
                </a:cubicBezTo>
                <a:cubicBezTo>
                  <a:pt x="432" y="2194"/>
                  <a:pt x="396" y="2194"/>
                  <a:pt x="359" y="2231"/>
                </a:cubicBezTo>
                <a:cubicBezTo>
                  <a:pt x="327" y="2273"/>
                  <a:pt x="306" y="2315"/>
                  <a:pt x="253" y="2315"/>
                </a:cubicBezTo>
                <a:cubicBezTo>
                  <a:pt x="216" y="2315"/>
                  <a:pt x="195" y="2305"/>
                  <a:pt x="153" y="2305"/>
                </a:cubicBezTo>
                <a:cubicBezTo>
                  <a:pt x="132" y="2305"/>
                  <a:pt x="116" y="2315"/>
                  <a:pt x="95" y="2315"/>
                </a:cubicBezTo>
                <a:cubicBezTo>
                  <a:pt x="84" y="2315"/>
                  <a:pt x="84" y="2305"/>
                  <a:pt x="79" y="2300"/>
                </a:cubicBezTo>
                <a:cubicBezTo>
                  <a:pt x="69" y="2284"/>
                  <a:pt x="63" y="2278"/>
                  <a:pt x="47" y="2268"/>
                </a:cubicBezTo>
                <a:cubicBezTo>
                  <a:pt x="37" y="2257"/>
                  <a:pt x="26" y="2252"/>
                  <a:pt x="16" y="2236"/>
                </a:cubicBezTo>
                <a:cubicBezTo>
                  <a:pt x="10" y="2231"/>
                  <a:pt x="0" y="2231"/>
                  <a:pt x="0" y="2220"/>
                </a:cubicBezTo>
                <a:cubicBezTo>
                  <a:pt x="0" y="2199"/>
                  <a:pt x="16" y="2189"/>
                  <a:pt x="26" y="2168"/>
                </a:cubicBezTo>
                <a:cubicBezTo>
                  <a:pt x="32" y="2147"/>
                  <a:pt x="32" y="2125"/>
                  <a:pt x="53" y="2115"/>
                </a:cubicBezTo>
                <a:cubicBezTo>
                  <a:pt x="63" y="2131"/>
                  <a:pt x="69" y="2136"/>
                  <a:pt x="74" y="2152"/>
                </a:cubicBezTo>
                <a:cubicBezTo>
                  <a:pt x="79" y="2162"/>
                  <a:pt x="84" y="2178"/>
                  <a:pt x="100" y="2178"/>
                </a:cubicBezTo>
                <a:cubicBezTo>
                  <a:pt x="111" y="2178"/>
                  <a:pt x="111" y="2168"/>
                  <a:pt x="121" y="2168"/>
                </a:cubicBezTo>
                <a:cubicBezTo>
                  <a:pt x="132" y="2168"/>
                  <a:pt x="137" y="2178"/>
                  <a:pt x="142" y="2178"/>
                </a:cubicBezTo>
                <a:cubicBezTo>
                  <a:pt x="185" y="2178"/>
                  <a:pt x="227" y="2168"/>
                  <a:pt x="232" y="2125"/>
                </a:cubicBezTo>
                <a:cubicBezTo>
                  <a:pt x="232" y="2125"/>
                  <a:pt x="227" y="2125"/>
                  <a:pt x="221" y="2125"/>
                </a:cubicBezTo>
                <a:cubicBezTo>
                  <a:pt x="227" y="2120"/>
                  <a:pt x="232" y="2120"/>
                  <a:pt x="232" y="2110"/>
                </a:cubicBezTo>
                <a:lnTo>
                  <a:pt x="232" y="2110"/>
                </a:lnTo>
                <a:cubicBezTo>
                  <a:pt x="211" y="2115"/>
                  <a:pt x="158" y="2125"/>
                  <a:pt x="164" y="2120"/>
                </a:cubicBezTo>
                <a:cubicBezTo>
                  <a:pt x="174" y="2104"/>
                  <a:pt x="185" y="2094"/>
                  <a:pt x="206" y="2094"/>
                </a:cubicBezTo>
                <a:cubicBezTo>
                  <a:pt x="227" y="2094"/>
                  <a:pt x="253" y="2099"/>
                  <a:pt x="253" y="2125"/>
                </a:cubicBezTo>
                <a:cubicBezTo>
                  <a:pt x="253" y="2136"/>
                  <a:pt x="248" y="2141"/>
                  <a:pt x="248" y="2157"/>
                </a:cubicBezTo>
                <a:cubicBezTo>
                  <a:pt x="269" y="2147"/>
                  <a:pt x="280" y="2136"/>
                  <a:pt x="301" y="2125"/>
                </a:cubicBezTo>
                <a:cubicBezTo>
                  <a:pt x="316" y="2120"/>
                  <a:pt x="332" y="2120"/>
                  <a:pt x="348" y="2110"/>
                </a:cubicBezTo>
                <a:cubicBezTo>
                  <a:pt x="369" y="2089"/>
                  <a:pt x="380" y="2078"/>
                  <a:pt x="411" y="2068"/>
                </a:cubicBezTo>
                <a:cubicBezTo>
                  <a:pt x="443" y="2052"/>
                  <a:pt x="464" y="2052"/>
                  <a:pt x="496" y="2036"/>
                </a:cubicBezTo>
                <a:cubicBezTo>
                  <a:pt x="538" y="2025"/>
                  <a:pt x="559" y="2004"/>
                  <a:pt x="596" y="1988"/>
                </a:cubicBezTo>
                <a:cubicBezTo>
                  <a:pt x="649" y="1962"/>
                  <a:pt x="686" y="1951"/>
                  <a:pt x="733" y="1920"/>
                </a:cubicBezTo>
                <a:cubicBezTo>
                  <a:pt x="738" y="1925"/>
                  <a:pt x="738" y="1925"/>
                  <a:pt x="738" y="1925"/>
                </a:cubicBezTo>
                <a:cubicBezTo>
                  <a:pt x="754" y="1920"/>
                  <a:pt x="754" y="1909"/>
                  <a:pt x="765" y="1904"/>
                </a:cubicBezTo>
                <a:cubicBezTo>
                  <a:pt x="775" y="1909"/>
                  <a:pt x="775" y="1909"/>
                  <a:pt x="775" y="1909"/>
                </a:cubicBezTo>
                <a:cubicBezTo>
                  <a:pt x="797" y="1894"/>
                  <a:pt x="807" y="1878"/>
                  <a:pt x="833" y="1878"/>
                </a:cubicBezTo>
                <a:cubicBezTo>
                  <a:pt x="833" y="1878"/>
                  <a:pt x="833" y="1878"/>
                  <a:pt x="839" y="1878"/>
                </a:cubicBezTo>
                <a:cubicBezTo>
                  <a:pt x="839" y="1888"/>
                  <a:pt x="839" y="1888"/>
                  <a:pt x="839" y="1888"/>
                </a:cubicBezTo>
                <a:cubicBezTo>
                  <a:pt x="839" y="1894"/>
                  <a:pt x="823" y="1899"/>
                  <a:pt x="823" y="1904"/>
                </a:cubicBezTo>
                <a:cubicBezTo>
                  <a:pt x="823" y="1920"/>
                  <a:pt x="828" y="1936"/>
                  <a:pt x="844" y="1936"/>
                </a:cubicBezTo>
                <a:cubicBezTo>
                  <a:pt x="854" y="1936"/>
                  <a:pt x="854" y="1936"/>
                  <a:pt x="865" y="1936"/>
                </a:cubicBezTo>
                <a:cubicBezTo>
                  <a:pt x="876" y="1936"/>
                  <a:pt x="876" y="1951"/>
                  <a:pt x="886" y="1951"/>
                </a:cubicBezTo>
                <a:cubicBezTo>
                  <a:pt x="897" y="1951"/>
                  <a:pt x="902" y="1941"/>
                  <a:pt x="912" y="1936"/>
                </a:cubicBezTo>
                <a:cubicBezTo>
                  <a:pt x="939" y="1920"/>
                  <a:pt x="955" y="1909"/>
                  <a:pt x="976" y="1899"/>
                </a:cubicBezTo>
                <a:cubicBezTo>
                  <a:pt x="992" y="1894"/>
                  <a:pt x="992" y="1888"/>
                  <a:pt x="1007" y="1888"/>
                </a:cubicBezTo>
                <a:cubicBezTo>
                  <a:pt x="1018" y="1888"/>
                  <a:pt x="1023" y="1899"/>
                  <a:pt x="1039" y="1904"/>
                </a:cubicBezTo>
                <a:cubicBezTo>
                  <a:pt x="1055" y="1909"/>
                  <a:pt x="1081" y="1909"/>
                  <a:pt x="1081" y="1930"/>
                </a:cubicBezTo>
                <a:cubicBezTo>
                  <a:pt x="1081" y="1941"/>
                  <a:pt x="1071" y="1941"/>
                  <a:pt x="1071" y="1951"/>
                </a:cubicBezTo>
                <a:cubicBezTo>
                  <a:pt x="1071" y="1967"/>
                  <a:pt x="1092" y="1978"/>
                  <a:pt x="1108" y="1978"/>
                </a:cubicBezTo>
                <a:cubicBezTo>
                  <a:pt x="1129" y="1978"/>
                  <a:pt x="1145" y="1962"/>
                  <a:pt x="1155" y="1946"/>
                </a:cubicBezTo>
                <a:cubicBezTo>
                  <a:pt x="1160" y="1941"/>
                  <a:pt x="1160" y="1930"/>
                  <a:pt x="1171" y="1930"/>
                </a:cubicBezTo>
                <a:cubicBezTo>
                  <a:pt x="1187" y="1930"/>
                  <a:pt x="1192" y="1946"/>
                  <a:pt x="1203" y="1957"/>
                </a:cubicBezTo>
                <a:cubicBezTo>
                  <a:pt x="1208" y="1941"/>
                  <a:pt x="1208" y="1936"/>
                  <a:pt x="1208" y="1920"/>
                </a:cubicBezTo>
                <a:cubicBezTo>
                  <a:pt x="1208" y="1909"/>
                  <a:pt x="1203" y="1899"/>
                  <a:pt x="1203" y="1888"/>
                </a:cubicBezTo>
                <a:cubicBezTo>
                  <a:pt x="1203" y="1857"/>
                  <a:pt x="1224" y="1841"/>
                  <a:pt x="1234" y="1809"/>
                </a:cubicBezTo>
                <a:cubicBezTo>
                  <a:pt x="1187" y="1825"/>
                  <a:pt x="1203" y="1899"/>
                  <a:pt x="1155" y="1904"/>
                </a:cubicBezTo>
                <a:cubicBezTo>
                  <a:pt x="1150" y="1894"/>
                  <a:pt x="1139" y="1888"/>
                  <a:pt x="1134" y="1872"/>
                </a:cubicBezTo>
                <a:cubicBezTo>
                  <a:pt x="1129" y="1841"/>
                  <a:pt x="1134" y="1798"/>
                  <a:pt x="1102" y="1798"/>
                </a:cubicBezTo>
                <a:cubicBezTo>
                  <a:pt x="1081" y="1798"/>
                  <a:pt x="1081" y="1798"/>
                  <a:pt x="1081" y="1798"/>
                </a:cubicBezTo>
                <a:cubicBezTo>
                  <a:pt x="1081" y="1772"/>
                  <a:pt x="1097" y="1756"/>
                  <a:pt x="1097" y="1730"/>
                </a:cubicBezTo>
                <a:cubicBezTo>
                  <a:pt x="1097" y="1698"/>
                  <a:pt x="1055" y="1709"/>
                  <a:pt x="1029" y="1698"/>
                </a:cubicBezTo>
                <a:cubicBezTo>
                  <a:pt x="1007" y="1693"/>
                  <a:pt x="1002" y="1683"/>
                  <a:pt x="997" y="1661"/>
                </a:cubicBezTo>
                <a:cubicBezTo>
                  <a:pt x="992" y="1667"/>
                  <a:pt x="986" y="1672"/>
                  <a:pt x="981" y="1683"/>
                </a:cubicBezTo>
                <a:cubicBezTo>
                  <a:pt x="971" y="1667"/>
                  <a:pt x="965" y="1651"/>
                  <a:pt x="965" y="1630"/>
                </a:cubicBezTo>
                <a:cubicBezTo>
                  <a:pt x="976" y="1630"/>
                  <a:pt x="976" y="1630"/>
                  <a:pt x="976" y="1630"/>
                </a:cubicBezTo>
                <a:lnTo>
                  <a:pt x="981" y="1624"/>
                </a:lnTo>
                <a:cubicBezTo>
                  <a:pt x="981" y="1614"/>
                  <a:pt x="981" y="1614"/>
                  <a:pt x="981" y="1614"/>
                </a:cubicBezTo>
                <a:cubicBezTo>
                  <a:pt x="960" y="1614"/>
                  <a:pt x="960" y="1614"/>
                  <a:pt x="960" y="1614"/>
                </a:cubicBezTo>
                <a:cubicBezTo>
                  <a:pt x="955" y="1577"/>
                  <a:pt x="965" y="1524"/>
                  <a:pt x="939" y="1582"/>
                </a:cubicBezTo>
                <a:cubicBezTo>
                  <a:pt x="939" y="1577"/>
                  <a:pt x="939" y="1572"/>
                  <a:pt x="934" y="1566"/>
                </a:cubicBezTo>
                <a:cubicBezTo>
                  <a:pt x="897" y="1635"/>
                  <a:pt x="976" y="1419"/>
                  <a:pt x="981" y="1408"/>
                </a:cubicBezTo>
                <a:cubicBezTo>
                  <a:pt x="992" y="1361"/>
                  <a:pt x="986" y="1324"/>
                  <a:pt x="1018" y="1282"/>
                </a:cubicBezTo>
                <a:cubicBezTo>
                  <a:pt x="1050" y="1234"/>
                  <a:pt x="1081" y="1224"/>
                  <a:pt x="1118" y="1176"/>
                </a:cubicBezTo>
                <a:cubicBezTo>
                  <a:pt x="1145" y="1144"/>
                  <a:pt x="1160" y="1129"/>
                  <a:pt x="1187" y="1092"/>
                </a:cubicBezTo>
                <a:cubicBezTo>
                  <a:pt x="1203" y="1076"/>
                  <a:pt x="1203" y="1060"/>
                  <a:pt x="1218" y="1050"/>
                </a:cubicBezTo>
                <a:cubicBezTo>
                  <a:pt x="1250" y="1029"/>
                  <a:pt x="1266" y="1018"/>
                  <a:pt x="1297" y="992"/>
                </a:cubicBezTo>
                <a:cubicBezTo>
                  <a:pt x="1308" y="986"/>
                  <a:pt x="1313" y="981"/>
                  <a:pt x="1319" y="970"/>
                </a:cubicBezTo>
                <a:cubicBezTo>
                  <a:pt x="1329" y="965"/>
                  <a:pt x="1340" y="960"/>
                  <a:pt x="1340" y="949"/>
                </a:cubicBezTo>
                <a:cubicBezTo>
                  <a:pt x="1340" y="939"/>
                  <a:pt x="1334" y="933"/>
                  <a:pt x="1334" y="923"/>
                </a:cubicBezTo>
                <a:cubicBezTo>
                  <a:pt x="1334" y="907"/>
                  <a:pt x="1350" y="907"/>
                  <a:pt x="1361" y="897"/>
                </a:cubicBezTo>
                <a:cubicBezTo>
                  <a:pt x="1377" y="881"/>
                  <a:pt x="1387" y="870"/>
                  <a:pt x="1403" y="854"/>
                </a:cubicBezTo>
                <a:cubicBezTo>
                  <a:pt x="1414" y="865"/>
                  <a:pt x="1414" y="881"/>
                  <a:pt x="1429" y="881"/>
                </a:cubicBezTo>
                <a:cubicBezTo>
                  <a:pt x="1445" y="881"/>
                  <a:pt x="1451" y="865"/>
                  <a:pt x="1466" y="860"/>
                </a:cubicBezTo>
                <a:cubicBezTo>
                  <a:pt x="1461" y="844"/>
                  <a:pt x="1456" y="833"/>
                  <a:pt x="1451" y="818"/>
                </a:cubicBezTo>
                <a:cubicBezTo>
                  <a:pt x="1493" y="786"/>
                  <a:pt x="1493" y="786"/>
                  <a:pt x="1493" y="786"/>
                </a:cubicBezTo>
                <a:cubicBezTo>
                  <a:pt x="1503" y="791"/>
                  <a:pt x="1508" y="796"/>
                  <a:pt x="1519" y="796"/>
                </a:cubicBezTo>
                <a:cubicBezTo>
                  <a:pt x="1535" y="796"/>
                  <a:pt x="1540" y="791"/>
                  <a:pt x="1556" y="786"/>
                </a:cubicBezTo>
                <a:cubicBezTo>
                  <a:pt x="1551" y="765"/>
                  <a:pt x="1545" y="754"/>
                  <a:pt x="1545" y="733"/>
                </a:cubicBezTo>
                <a:cubicBezTo>
                  <a:pt x="1551" y="728"/>
                  <a:pt x="1561" y="728"/>
                  <a:pt x="1572" y="728"/>
                </a:cubicBezTo>
                <a:cubicBezTo>
                  <a:pt x="1572" y="723"/>
                  <a:pt x="1572" y="723"/>
                  <a:pt x="1572" y="723"/>
                </a:cubicBezTo>
                <a:cubicBezTo>
                  <a:pt x="1572" y="717"/>
                  <a:pt x="1567" y="717"/>
                  <a:pt x="1567" y="712"/>
                </a:cubicBezTo>
                <a:cubicBezTo>
                  <a:pt x="1567" y="701"/>
                  <a:pt x="1582" y="701"/>
                  <a:pt x="1593" y="696"/>
                </a:cubicBezTo>
                <a:cubicBezTo>
                  <a:pt x="1619" y="723"/>
                  <a:pt x="1619" y="723"/>
                  <a:pt x="1619" y="723"/>
                </a:cubicBezTo>
                <a:cubicBezTo>
                  <a:pt x="1635" y="707"/>
                  <a:pt x="1640" y="691"/>
                  <a:pt x="1646" y="670"/>
                </a:cubicBezTo>
                <a:cubicBezTo>
                  <a:pt x="1651" y="664"/>
                  <a:pt x="1656" y="659"/>
                  <a:pt x="1656" y="654"/>
                </a:cubicBezTo>
                <a:cubicBezTo>
                  <a:pt x="1656" y="633"/>
                  <a:pt x="1651" y="607"/>
                  <a:pt x="1630" y="607"/>
                </a:cubicBezTo>
                <a:cubicBezTo>
                  <a:pt x="1609" y="607"/>
                  <a:pt x="1551" y="638"/>
                  <a:pt x="1614" y="607"/>
                </a:cubicBezTo>
                <a:cubicBezTo>
                  <a:pt x="1630" y="601"/>
                  <a:pt x="1640" y="591"/>
                  <a:pt x="1656" y="585"/>
                </a:cubicBezTo>
                <a:cubicBezTo>
                  <a:pt x="1672" y="617"/>
                  <a:pt x="1672" y="664"/>
                  <a:pt x="1714" y="664"/>
                </a:cubicBezTo>
                <a:cubicBezTo>
                  <a:pt x="1730" y="664"/>
                  <a:pt x="1735" y="649"/>
                  <a:pt x="1751" y="638"/>
                </a:cubicBezTo>
                <a:cubicBezTo>
                  <a:pt x="1772" y="633"/>
                  <a:pt x="1788" y="628"/>
                  <a:pt x="1809" y="607"/>
                </a:cubicBezTo>
                <a:cubicBezTo>
                  <a:pt x="1814" y="601"/>
                  <a:pt x="1814" y="585"/>
                  <a:pt x="1825" y="580"/>
                </a:cubicBezTo>
                <a:cubicBezTo>
                  <a:pt x="1841" y="570"/>
                  <a:pt x="1857" y="575"/>
                  <a:pt x="1867" y="559"/>
                </a:cubicBezTo>
                <a:cubicBezTo>
                  <a:pt x="1883" y="570"/>
                  <a:pt x="1883" y="580"/>
                  <a:pt x="1894" y="591"/>
                </a:cubicBezTo>
                <a:lnTo>
                  <a:pt x="1894" y="585"/>
                </a:lnTo>
                <a:cubicBezTo>
                  <a:pt x="1894" y="564"/>
                  <a:pt x="1909" y="554"/>
                  <a:pt x="1925" y="538"/>
                </a:cubicBezTo>
                <a:cubicBezTo>
                  <a:pt x="1930" y="527"/>
                  <a:pt x="1930" y="517"/>
                  <a:pt x="1941" y="517"/>
                </a:cubicBezTo>
                <a:cubicBezTo>
                  <a:pt x="1957" y="517"/>
                  <a:pt x="1962" y="527"/>
                  <a:pt x="1973" y="527"/>
                </a:cubicBezTo>
                <a:cubicBezTo>
                  <a:pt x="1994" y="527"/>
                  <a:pt x="2010" y="517"/>
                  <a:pt x="2031" y="512"/>
                </a:cubicBezTo>
                <a:cubicBezTo>
                  <a:pt x="2089" y="490"/>
                  <a:pt x="2120" y="480"/>
                  <a:pt x="2178" y="459"/>
                </a:cubicBezTo>
                <a:cubicBezTo>
                  <a:pt x="2210" y="448"/>
                  <a:pt x="2226" y="438"/>
                  <a:pt x="2258" y="432"/>
                </a:cubicBezTo>
                <a:cubicBezTo>
                  <a:pt x="2289" y="432"/>
                  <a:pt x="2289" y="432"/>
                  <a:pt x="2289" y="432"/>
                </a:cubicBezTo>
                <a:cubicBezTo>
                  <a:pt x="2321" y="427"/>
                  <a:pt x="2342" y="422"/>
                  <a:pt x="2373" y="401"/>
                </a:cubicBezTo>
                <a:cubicBezTo>
                  <a:pt x="2363" y="385"/>
                  <a:pt x="2352" y="380"/>
                  <a:pt x="2342" y="369"/>
                </a:cubicBezTo>
                <a:cubicBezTo>
                  <a:pt x="2368" y="369"/>
                  <a:pt x="2384" y="359"/>
                  <a:pt x="2405" y="353"/>
                </a:cubicBezTo>
                <a:cubicBezTo>
                  <a:pt x="2442" y="348"/>
                  <a:pt x="2463" y="348"/>
                  <a:pt x="2500" y="332"/>
                </a:cubicBezTo>
                <a:cubicBezTo>
                  <a:pt x="2511" y="327"/>
                  <a:pt x="2505" y="311"/>
                  <a:pt x="2516" y="306"/>
                </a:cubicBezTo>
                <a:cubicBezTo>
                  <a:pt x="2521" y="295"/>
                  <a:pt x="2532" y="295"/>
                  <a:pt x="2542" y="285"/>
                </a:cubicBezTo>
                <a:cubicBezTo>
                  <a:pt x="2548" y="306"/>
                  <a:pt x="2563" y="311"/>
                  <a:pt x="2584" y="311"/>
                </a:cubicBezTo>
                <a:cubicBezTo>
                  <a:pt x="2590" y="311"/>
                  <a:pt x="2590" y="306"/>
                  <a:pt x="2595" y="306"/>
                </a:cubicBezTo>
                <a:cubicBezTo>
                  <a:pt x="2600" y="306"/>
                  <a:pt x="2600" y="311"/>
                  <a:pt x="2606" y="311"/>
                </a:cubicBezTo>
                <a:cubicBezTo>
                  <a:pt x="2621" y="311"/>
                  <a:pt x="2621" y="301"/>
                  <a:pt x="2632" y="295"/>
                </a:cubicBezTo>
                <a:cubicBezTo>
                  <a:pt x="2648" y="285"/>
                  <a:pt x="2669" y="279"/>
                  <a:pt x="2669" y="258"/>
                </a:cubicBezTo>
                <a:cubicBezTo>
                  <a:pt x="2669" y="243"/>
                  <a:pt x="2648" y="237"/>
                  <a:pt x="2643" y="221"/>
                </a:cubicBezTo>
                <a:cubicBezTo>
                  <a:pt x="2658" y="221"/>
                  <a:pt x="2664" y="221"/>
                  <a:pt x="2680" y="221"/>
                </a:cubicBezTo>
                <a:cubicBezTo>
                  <a:pt x="2680" y="237"/>
                  <a:pt x="2680" y="237"/>
                  <a:pt x="2680" y="237"/>
                </a:cubicBezTo>
                <a:cubicBezTo>
                  <a:pt x="2685" y="237"/>
                  <a:pt x="2685" y="237"/>
                  <a:pt x="2685" y="237"/>
                </a:cubicBezTo>
                <a:cubicBezTo>
                  <a:pt x="2701" y="237"/>
                  <a:pt x="2706" y="227"/>
                  <a:pt x="2716" y="227"/>
                </a:cubicBezTo>
                <a:cubicBezTo>
                  <a:pt x="2753" y="227"/>
                  <a:pt x="2753" y="274"/>
                  <a:pt x="2790" y="285"/>
                </a:cubicBezTo>
                <a:cubicBezTo>
                  <a:pt x="2795" y="269"/>
                  <a:pt x="2790" y="258"/>
                  <a:pt x="2806" y="248"/>
                </a:cubicBezTo>
                <a:cubicBezTo>
                  <a:pt x="2822" y="237"/>
                  <a:pt x="2843" y="237"/>
                  <a:pt x="2843" y="216"/>
                </a:cubicBezTo>
                <a:cubicBezTo>
                  <a:pt x="2843" y="216"/>
                  <a:pt x="2843" y="216"/>
                  <a:pt x="2843" y="211"/>
                </a:cubicBezTo>
                <a:cubicBezTo>
                  <a:pt x="2843" y="200"/>
                  <a:pt x="2854" y="195"/>
                  <a:pt x="2859" y="185"/>
                </a:cubicBezTo>
                <a:cubicBezTo>
                  <a:pt x="2875" y="174"/>
                  <a:pt x="2880" y="164"/>
                  <a:pt x="2896" y="153"/>
                </a:cubicBezTo>
                <a:cubicBezTo>
                  <a:pt x="2933" y="121"/>
                  <a:pt x="2959" y="111"/>
                  <a:pt x="3001" y="84"/>
                </a:cubicBezTo>
                <a:cubicBezTo>
                  <a:pt x="3033" y="58"/>
                  <a:pt x="3054" y="58"/>
                  <a:pt x="3091" y="47"/>
                </a:cubicBezTo>
                <a:cubicBezTo>
                  <a:pt x="3117" y="37"/>
                  <a:pt x="3133" y="26"/>
                  <a:pt x="3165" y="26"/>
                </a:cubicBezTo>
                <a:cubicBezTo>
                  <a:pt x="3181" y="26"/>
                  <a:pt x="3191" y="42"/>
                  <a:pt x="3191" y="58"/>
                </a:cubicBezTo>
                <a:cubicBezTo>
                  <a:pt x="3191" y="84"/>
                  <a:pt x="3133" y="74"/>
                  <a:pt x="3133" y="100"/>
                </a:cubicBezTo>
                <a:cubicBezTo>
                  <a:pt x="3133" y="127"/>
                  <a:pt x="3144" y="142"/>
                  <a:pt x="3144" y="164"/>
                </a:cubicBezTo>
                <a:cubicBezTo>
                  <a:pt x="3154" y="164"/>
                  <a:pt x="3154" y="164"/>
                  <a:pt x="3154" y="164"/>
                </a:cubicBezTo>
                <a:cubicBezTo>
                  <a:pt x="3160" y="164"/>
                  <a:pt x="3165" y="158"/>
                  <a:pt x="3175" y="158"/>
                </a:cubicBezTo>
                <a:cubicBezTo>
                  <a:pt x="3202" y="158"/>
                  <a:pt x="3202" y="158"/>
                  <a:pt x="3202" y="158"/>
                </a:cubicBezTo>
                <a:cubicBezTo>
                  <a:pt x="3217" y="158"/>
                  <a:pt x="3223" y="158"/>
                  <a:pt x="3233" y="153"/>
                </a:cubicBezTo>
                <a:cubicBezTo>
                  <a:pt x="3212" y="153"/>
                  <a:pt x="3196" y="132"/>
                  <a:pt x="3196" y="111"/>
                </a:cubicBezTo>
                <a:cubicBezTo>
                  <a:pt x="3196" y="84"/>
                  <a:pt x="3202" y="63"/>
                  <a:pt x="3217" y="42"/>
                </a:cubicBezTo>
                <a:cubicBezTo>
                  <a:pt x="3254" y="42"/>
                  <a:pt x="3254" y="42"/>
                  <a:pt x="3254" y="42"/>
                </a:cubicBezTo>
                <a:cubicBezTo>
                  <a:pt x="3281" y="42"/>
                  <a:pt x="3291" y="37"/>
                  <a:pt x="3318" y="37"/>
                </a:cubicBezTo>
                <a:cubicBezTo>
                  <a:pt x="3318" y="42"/>
                  <a:pt x="3318" y="42"/>
                  <a:pt x="3323" y="47"/>
                </a:cubicBezTo>
                <a:cubicBezTo>
                  <a:pt x="3328" y="47"/>
                  <a:pt x="3328" y="47"/>
                  <a:pt x="3328" y="47"/>
                </a:cubicBezTo>
                <a:cubicBezTo>
                  <a:pt x="3328" y="37"/>
                  <a:pt x="3334" y="21"/>
                  <a:pt x="3344" y="21"/>
                </a:cubicBezTo>
                <a:cubicBezTo>
                  <a:pt x="3471" y="0"/>
                  <a:pt x="3471" y="0"/>
                  <a:pt x="3471" y="0"/>
                </a:cubicBezTo>
                <a:cubicBezTo>
                  <a:pt x="3497" y="0"/>
                  <a:pt x="3513" y="16"/>
                  <a:pt x="3518" y="37"/>
                </a:cubicBezTo>
                <a:cubicBezTo>
                  <a:pt x="3502" y="37"/>
                  <a:pt x="3492" y="26"/>
                  <a:pt x="3476" y="26"/>
                </a:cubicBezTo>
                <a:cubicBezTo>
                  <a:pt x="3471" y="26"/>
                  <a:pt x="3465" y="26"/>
                  <a:pt x="3460" y="26"/>
                </a:cubicBezTo>
                <a:cubicBezTo>
                  <a:pt x="3460" y="32"/>
                  <a:pt x="3460" y="37"/>
                  <a:pt x="3460" y="42"/>
                </a:cubicBezTo>
                <a:cubicBezTo>
                  <a:pt x="3460" y="58"/>
                  <a:pt x="3460" y="68"/>
                  <a:pt x="3465" y="84"/>
                </a:cubicBezTo>
                <a:cubicBezTo>
                  <a:pt x="3476" y="84"/>
                  <a:pt x="3476" y="84"/>
                  <a:pt x="3476" y="84"/>
                </a:cubicBezTo>
                <a:cubicBezTo>
                  <a:pt x="3481" y="84"/>
                  <a:pt x="3486" y="79"/>
                  <a:pt x="3492" y="79"/>
                </a:cubicBezTo>
                <a:cubicBezTo>
                  <a:pt x="3502" y="79"/>
                  <a:pt x="3508" y="79"/>
                  <a:pt x="3518" y="84"/>
                </a:cubicBezTo>
                <a:cubicBezTo>
                  <a:pt x="3539" y="84"/>
                  <a:pt x="3539" y="84"/>
                  <a:pt x="3539" y="84"/>
                </a:cubicBezTo>
                <a:cubicBezTo>
                  <a:pt x="3550" y="84"/>
                  <a:pt x="3555" y="68"/>
                  <a:pt x="3566" y="63"/>
                </a:cubicBezTo>
                <a:close/>
              </a:path>
            </a:pathLst>
          </a:custGeom>
          <a:solidFill>
            <a:srgbClr val="BBBBBB"/>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7" name="Google Shape;727;p38"/>
          <p:cNvSpPr/>
          <p:nvPr/>
        </p:nvSpPr>
        <p:spPr>
          <a:xfrm>
            <a:off x="5185870" y="4536095"/>
            <a:ext cx="1472824" cy="460826"/>
          </a:xfrm>
          <a:custGeom>
            <a:rect b="b" l="l" r="r" t="t"/>
            <a:pathLst>
              <a:path extrusionOk="0" h="945" w="3018">
                <a:moveTo>
                  <a:pt x="2753" y="131"/>
                </a:moveTo>
                <a:lnTo>
                  <a:pt x="2753" y="131"/>
                </a:lnTo>
                <a:cubicBezTo>
                  <a:pt x="2758" y="131"/>
                  <a:pt x="2758" y="131"/>
                  <a:pt x="2769" y="131"/>
                </a:cubicBezTo>
                <a:cubicBezTo>
                  <a:pt x="2790" y="131"/>
                  <a:pt x="2801" y="116"/>
                  <a:pt x="2822" y="105"/>
                </a:cubicBezTo>
                <a:cubicBezTo>
                  <a:pt x="2848" y="89"/>
                  <a:pt x="2869" y="89"/>
                  <a:pt x="2901" y="84"/>
                </a:cubicBezTo>
                <a:cubicBezTo>
                  <a:pt x="2927" y="74"/>
                  <a:pt x="2943" y="63"/>
                  <a:pt x="2969" y="47"/>
                </a:cubicBezTo>
                <a:cubicBezTo>
                  <a:pt x="2991" y="37"/>
                  <a:pt x="3017" y="37"/>
                  <a:pt x="3017" y="10"/>
                </a:cubicBezTo>
                <a:cubicBezTo>
                  <a:pt x="3017" y="0"/>
                  <a:pt x="3017" y="0"/>
                  <a:pt x="3017" y="0"/>
                </a:cubicBezTo>
                <a:cubicBezTo>
                  <a:pt x="3012" y="0"/>
                  <a:pt x="3012" y="0"/>
                  <a:pt x="3006" y="0"/>
                </a:cubicBezTo>
                <a:cubicBezTo>
                  <a:pt x="2985" y="0"/>
                  <a:pt x="2975" y="10"/>
                  <a:pt x="2954" y="16"/>
                </a:cubicBezTo>
                <a:cubicBezTo>
                  <a:pt x="2922" y="31"/>
                  <a:pt x="2906" y="42"/>
                  <a:pt x="2874" y="53"/>
                </a:cubicBezTo>
                <a:cubicBezTo>
                  <a:pt x="2843" y="68"/>
                  <a:pt x="2827" y="89"/>
                  <a:pt x="2790" y="105"/>
                </a:cubicBezTo>
                <a:cubicBezTo>
                  <a:pt x="2774" y="110"/>
                  <a:pt x="2764" y="116"/>
                  <a:pt x="2753" y="131"/>
                </a:cubicBezTo>
                <a:close/>
                <a:moveTo>
                  <a:pt x="2474" y="110"/>
                </a:moveTo>
                <a:lnTo>
                  <a:pt x="2474" y="110"/>
                </a:lnTo>
                <a:cubicBezTo>
                  <a:pt x="2452" y="110"/>
                  <a:pt x="2452" y="110"/>
                  <a:pt x="2452" y="110"/>
                </a:cubicBezTo>
                <a:cubicBezTo>
                  <a:pt x="2426" y="110"/>
                  <a:pt x="2421" y="131"/>
                  <a:pt x="2400" y="142"/>
                </a:cubicBezTo>
                <a:cubicBezTo>
                  <a:pt x="2379" y="153"/>
                  <a:pt x="2358" y="153"/>
                  <a:pt x="2358" y="179"/>
                </a:cubicBezTo>
                <a:cubicBezTo>
                  <a:pt x="2358" y="179"/>
                  <a:pt x="2358" y="179"/>
                  <a:pt x="2363" y="179"/>
                </a:cubicBezTo>
                <a:cubicBezTo>
                  <a:pt x="2373" y="179"/>
                  <a:pt x="2379" y="168"/>
                  <a:pt x="2389" y="163"/>
                </a:cubicBezTo>
                <a:cubicBezTo>
                  <a:pt x="2405" y="153"/>
                  <a:pt x="2415" y="153"/>
                  <a:pt x="2431" y="142"/>
                </a:cubicBezTo>
                <a:cubicBezTo>
                  <a:pt x="2489" y="121"/>
                  <a:pt x="2521" y="110"/>
                  <a:pt x="2579" y="110"/>
                </a:cubicBezTo>
                <a:cubicBezTo>
                  <a:pt x="2579" y="89"/>
                  <a:pt x="2579" y="89"/>
                  <a:pt x="2579" y="89"/>
                </a:cubicBezTo>
                <a:cubicBezTo>
                  <a:pt x="2558" y="79"/>
                  <a:pt x="2542" y="95"/>
                  <a:pt x="2521" y="105"/>
                </a:cubicBezTo>
                <a:cubicBezTo>
                  <a:pt x="2505" y="110"/>
                  <a:pt x="2495" y="110"/>
                  <a:pt x="2474" y="110"/>
                </a:cubicBezTo>
                <a:close/>
                <a:moveTo>
                  <a:pt x="68" y="670"/>
                </a:moveTo>
                <a:lnTo>
                  <a:pt x="68" y="670"/>
                </a:lnTo>
                <a:cubicBezTo>
                  <a:pt x="37" y="685"/>
                  <a:pt x="16" y="691"/>
                  <a:pt x="0" y="722"/>
                </a:cubicBezTo>
                <a:cubicBezTo>
                  <a:pt x="37" y="728"/>
                  <a:pt x="52" y="770"/>
                  <a:pt x="52" y="812"/>
                </a:cubicBezTo>
                <a:cubicBezTo>
                  <a:pt x="52" y="838"/>
                  <a:pt x="37" y="849"/>
                  <a:pt x="37" y="881"/>
                </a:cubicBezTo>
                <a:cubicBezTo>
                  <a:pt x="37" y="902"/>
                  <a:pt x="42" y="918"/>
                  <a:pt x="52" y="939"/>
                </a:cubicBezTo>
                <a:cubicBezTo>
                  <a:pt x="74" y="928"/>
                  <a:pt x="84" y="912"/>
                  <a:pt x="110" y="912"/>
                </a:cubicBezTo>
                <a:cubicBezTo>
                  <a:pt x="248" y="944"/>
                  <a:pt x="248" y="944"/>
                  <a:pt x="248" y="944"/>
                </a:cubicBezTo>
                <a:cubicBezTo>
                  <a:pt x="290" y="944"/>
                  <a:pt x="295" y="881"/>
                  <a:pt x="343" y="881"/>
                </a:cubicBezTo>
                <a:cubicBezTo>
                  <a:pt x="353" y="881"/>
                  <a:pt x="358" y="886"/>
                  <a:pt x="369" y="886"/>
                </a:cubicBezTo>
                <a:cubicBezTo>
                  <a:pt x="401" y="886"/>
                  <a:pt x="417" y="875"/>
                  <a:pt x="448" y="875"/>
                </a:cubicBezTo>
                <a:cubicBezTo>
                  <a:pt x="459" y="875"/>
                  <a:pt x="464" y="881"/>
                  <a:pt x="474" y="881"/>
                </a:cubicBezTo>
                <a:cubicBezTo>
                  <a:pt x="506" y="881"/>
                  <a:pt x="506" y="881"/>
                  <a:pt x="506" y="881"/>
                </a:cubicBezTo>
                <a:cubicBezTo>
                  <a:pt x="522" y="881"/>
                  <a:pt x="532" y="875"/>
                  <a:pt x="548" y="870"/>
                </a:cubicBezTo>
                <a:cubicBezTo>
                  <a:pt x="559" y="870"/>
                  <a:pt x="575" y="865"/>
                  <a:pt x="575" y="854"/>
                </a:cubicBezTo>
                <a:cubicBezTo>
                  <a:pt x="575" y="801"/>
                  <a:pt x="575" y="801"/>
                  <a:pt x="575" y="801"/>
                </a:cubicBezTo>
                <a:cubicBezTo>
                  <a:pt x="575" y="780"/>
                  <a:pt x="559" y="759"/>
                  <a:pt x="538" y="759"/>
                </a:cubicBezTo>
                <a:cubicBezTo>
                  <a:pt x="501" y="759"/>
                  <a:pt x="480" y="780"/>
                  <a:pt x="443" y="780"/>
                </a:cubicBezTo>
                <a:cubicBezTo>
                  <a:pt x="417" y="780"/>
                  <a:pt x="417" y="780"/>
                  <a:pt x="417" y="780"/>
                </a:cubicBezTo>
                <a:cubicBezTo>
                  <a:pt x="369" y="770"/>
                  <a:pt x="369" y="770"/>
                  <a:pt x="369" y="770"/>
                </a:cubicBezTo>
                <a:cubicBezTo>
                  <a:pt x="358" y="770"/>
                  <a:pt x="348" y="775"/>
                  <a:pt x="337" y="775"/>
                </a:cubicBezTo>
                <a:cubicBezTo>
                  <a:pt x="311" y="775"/>
                  <a:pt x="295" y="759"/>
                  <a:pt x="269" y="759"/>
                </a:cubicBezTo>
                <a:lnTo>
                  <a:pt x="263" y="764"/>
                </a:lnTo>
                <a:cubicBezTo>
                  <a:pt x="263" y="780"/>
                  <a:pt x="285" y="791"/>
                  <a:pt x="285" y="807"/>
                </a:cubicBezTo>
                <a:cubicBezTo>
                  <a:pt x="285" y="817"/>
                  <a:pt x="274" y="817"/>
                  <a:pt x="263" y="817"/>
                </a:cubicBezTo>
                <a:cubicBezTo>
                  <a:pt x="258" y="817"/>
                  <a:pt x="253" y="817"/>
                  <a:pt x="248" y="817"/>
                </a:cubicBezTo>
                <a:cubicBezTo>
                  <a:pt x="221" y="817"/>
                  <a:pt x="221" y="865"/>
                  <a:pt x="195" y="865"/>
                </a:cubicBezTo>
                <a:cubicBezTo>
                  <a:pt x="163" y="865"/>
                  <a:pt x="163" y="865"/>
                  <a:pt x="163" y="865"/>
                </a:cubicBezTo>
                <a:cubicBezTo>
                  <a:pt x="153" y="865"/>
                  <a:pt x="142" y="865"/>
                  <a:pt x="132" y="865"/>
                </a:cubicBezTo>
                <a:cubicBezTo>
                  <a:pt x="105" y="865"/>
                  <a:pt x="79" y="854"/>
                  <a:pt x="79" y="828"/>
                </a:cubicBezTo>
                <a:cubicBezTo>
                  <a:pt x="79" y="817"/>
                  <a:pt x="95" y="812"/>
                  <a:pt x="95" y="796"/>
                </a:cubicBezTo>
                <a:cubicBezTo>
                  <a:pt x="95" y="759"/>
                  <a:pt x="52" y="749"/>
                  <a:pt x="52" y="717"/>
                </a:cubicBezTo>
                <a:cubicBezTo>
                  <a:pt x="52" y="701"/>
                  <a:pt x="79" y="707"/>
                  <a:pt x="79" y="691"/>
                </a:cubicBezTo>
                <a:cubicBezTo>
                  <a:pt x="79" y="685"/>
                  <a:pt x="74" y="675"/>
                  <a:pt x="68" y="670"/>
                </a:cubicBezTo>
                <a:close/>
              </a:path>
            </a:pathLst>
          </a:custGeom>
          <a:solidFill>
            <a:srgbClr val="BFBFBF"/>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28" name="Google Shape;728;p38"/>
          <p:cNvSpPr/>
          <p:nvPr/>
        </p:nvSpPr>
        <p:spPr>
          <a:xfrm>
            <a:off x="3827171" y="2638960"/>
            <a:ext cx="1578332" cy="471591"/>
          </a:xfrm>
          <a:custGeom>
            <a:rect b="b" l="l" r="r" t="t"/>
            <a:pathLst>
              <a:path extrusionOk="0" h="965" w="3234">
                <a:moveTo>
                  <a:pt x="3048" y="579"/>
                </a:moveTo>
                <a:lnTo>
                  <a:pt x="3048" y="579"/>
                </a:lnTo>
                <a:cubicBezTo>
                  <a:pt x="3048" y="579"/>
                  <a:pt x="3048" y="579"/>
                  <a:pt x="3043" y="579"/>
                </a:cubicBezTo>
                <a:cubicBezTo>
                  <a:pt x="3038" y="579"/>
                  <a:pt x="3033" y="574"/>
                  <a:pt x="3027" y="563"/>
                </a:cubicBezTo>
                <a:cubicBezTo>
                  <a:pt x="3027" y="574"/>
                  <a:pt x="3027" y="579"/>
                  <a:pt x="3027" y="584"/>
                </a:cubicBezTo>
                <a:cubicBezTo>
                  <a:pt x="3012" y="584"/>
                  <a:pt x="2996" y="589"/>
                  <a:pt x="2996" y="600"/>
                </a:cubicBezTo>
                <a:cubicBezTo>
                  <a:pt x="2985" y="621"/>
                  <a:pt x="2985" y="637"/>
                  <a:pt x="2969" y="637"/>
                </a:cubicBezTo>
                <a:cubicBezTo>
                  <a:pt x="2948" y="637"/>
                  <a:pt x="2927" y="605"/>
                  <a:pt x="2938" y="611"/>
                </a:cubicBezTo>
                <a:cubicBezTo>
                  <a:pt x="2948" y="611"/>
                  <a:pt x="2948" y="611"/>
                  <a:pt x="2948" y="611"/>
                </a:cubicBezTo>
                <a:cubicBezTo>
                  <a:pt x="2954" y="611"/>
                  <a:pt x="2954" y="605"/>
                  <a:pt x="2954" y="605"/>
                </a:cubicBezTo>
                <a:cubicBezTo>
                  <a:pt x="2948" y="600"/>
                  <a:pt x="2943" y="595"/>
                  <a:pt x="2932" y="595"/>
                </a:cubicBezTo>
                <a:cubicBezTo>
                  <a:pt x="2927" y="595"/>
                  <a:pt x="2922" y="600"/>
                  <a:pt x="2911" y="600"/>
                </a:cubicBezTo>
                <a:cubicBezTo>
                  <a:pt x="2901" y="600"/>
                  <a:pt x="2895" y="600"/>
                  <a:pt x="2885" y="595"/>
                </a:cubicBezTo>
                <a:cubicBezTo>
                  <a:pt x="2890" y="611"/>
                  <a:pt x="2895" y="621"/>
                  <a:pt x="2895" y="637"/>
                </a:cubicBezTo>
                <a:cubicBezTo>
                  <a:pt x="2885" y="648"/>
                  <a:pt x="2885" y="648"/>
                  <a:pt x="2885" y="648"/>
                </a:cubicBezTo>
                <a:cubicBezTo>
                  <a:pt x="2885" y="663"/>
                  <a:pt x="2885" y="663"/>
                  <a:pt x="2885" y="663"/>
                </a:cubicBezTo>
                <a:cubicBezTo>
                  <a:pt x="2890" y="663"/>
                  <a:pt x="2890" y="663"/>
                  <a:pt x="2895" y="663"/>
                </a:cubicBezTo>
                <a:cubicBezTo>
                  <a:pt x="2901" y="663"/>
                  <a:pt x="2906" y="653"/>
                  <a:pt x="2911" y="653"/>
                </a:cubicBezTo>
                <a:cubicBezTo>
                  <a:pt x="2938" y="648"/>
                  <a:pt x="2954" y="653"/>
                  <a:pt x="2980" y="642"/>
                </a:cubicBezTo>
                <a:cubicBezTo>
                  <a:pt x="2996" y="642"/>
                  <a:pt x="3001" y="626"/>
                  <a:pt x="3012" y="621"/>
                </a:cubicBezTo>
                <a:cubicBezTo>
                  <a:pt x="3033" y="611"/>
                  <a:pt x="3059" y="605"/>
                  <a:pt x="3064" y="579"/>
                </a:cubicBezTo>
                <a:cubicBezTo>
                  <a:pt x="3059" y="579"/>
                  <a:pt x="3054" y="579"/>
                  <a:pt x="3048" y="579"/>
                </a:cubicBezTo>
                <a:close/>
                <a:moveTo>
                  <a:pt x="3117" y="526"/>
                </a:moveTo>
                <a:lnTo>
                  <a:pt x="3117" y="526"/>
                </a:lnTo>
                <a:cubicBezTo>
                  <a:pt x="3117" y="531"/>
                  <a:pt x="3117" y="537"/>
                  <a:pt x="3122" y="542"/>
                </a:cubicBezTo>
                <a:cubicBezTo>
                  <a:pt x="3159" y="505"/>
                  <a:pt x="3180" y="484"/>
                  <a:pt x="3233" y="458"/>
                </a:cubicBezTo>
                <a:cubicBezTo>
                  <a:pt x="3228" y="458"/>
                  <a:pt x="3228" y="458"/>
                  <a:pt x="3228" y="458"/>
                </a:cubicBezTo>
                <a:cubicBezTo>
                  <a:pt x="3202" y="458"/>
                  <a:pt x="3175" y="463"/>
                  <a:pt x="3170" y="484"/>
                </a:cubicBezTo>
                <a:cubicBezTo>
                  <a:pt x="3159" y="495"/>
                  <a:pt x="3154" y="500"/>
                  <a:pt x="3143" y="510"/>
                </a:cubicBezTo>
                <a:cubicBezTo>
                  <a:pt x="3133" y="516"/>
                  <a:pt x="3117" y="510"/>
                  <a:pt x="3117" y="526"/>
                </a:cubicBezTo>
                <a:close/>
                <a:moveTo>
                  <a:pt x="2241" y="611"/>
                </a:moveTo>
                <a:lnTo>
                  <a:pt x="2241" y="611"/>
                </a:lnTo>
                <a:cubicBezTo>
                  <a:pt x="2247" y="626"/>
                  <a:pt x="2247" y="632"/>
                  <a:pt x="2252" y="648"/>
                </a:cubicBezTo>
                <a:cubicBezTo>
                  <a:pt x="2305" y="595"/>
                  <a:pt x="2336" y="574"/>
                  <a:pt x="2384" y="521"/>
                </a:cubicBezTo>
                <a:cubicBezTo>
                  <a:pt x="2384" y="521"/>
                  <a:pt x="2384" y="521"/>
                  <a:pt x="2379" y="521"/>
                </a:cubicBezTo>
                <a:cubicBezTo>
                  <a:pt x="2347" y="521"/>
                  <a:pt x="2336" y="547"/>
                  <a:pt x="2310" y="568"/>
                </a:cubicBezTo>
                <a:cubicBezTo>
                  <a:pt x="2289" y="589"/>
                  <a:pt x="2268" y="589"/>
                  <a:pt x="2241" y="611"/>
                </a:cubicBezTo>
                <a:close/>
                <a:moveTo>
                  <a:pt x="2131" y="579"/>
                </a:moveTo>
                <a:lnTo>
                  <a:pt x="2131" y="579"/>
                </a:lnTo>
                <a:cubicBezTo>
                  <a:pt x="2131" y="584"/>
                  <a:pt x="2131" y="589"/>
                  <a:pt x="2131" y="595"/>
                </a:cubicBezTo>
                <a:cubicBezTo>
                  <a:pt x="2110" y="600"/>
                  <a:pt x="2104" y="621"/>
                  <a:pt x="2089" y="621"/>
                </a:cubicBezTo>
                <a:cubicBezTo>
                  <a:pt x="2052" y="621"/>
                  <a:pt x="2052" y="621"/>
                  <a:pt x="2052" y="621"/>
                </a:cubicBezTo>
                <a:cubicBezTo>
                  <a:pt x="2041" y="621"/>
                  <a:pt x="2036" y="626"/>
                  <a:pt x="2025" y="632"/>
                </a:cubicBezTo>
                <a:cubicBezTo>
                  <a:pt x="2015" y="642"/>
                  <a:pt x="2004" y="642"/>
                  <a:pt x="1993" y="653"/>
                </a:cubicBezTo>
                <a:cubicBezTo>
                  <a:pt x="1983" y="663"/>
                  <a:pt x="1988" y="679"/>
                  <a:pt x="1978" y="679"/>
                </a:cubicBezTo>
                <a:cubicBezTo>
                  <a:pt x="1967" y="679"/>
                  <a:pt x="1962" y="674"/>
                  <a:pt x="1951" y="669"/>
                </a:cubicBezTo>
                <a:cubicBezTo>
                  <a:pt x="1946" y="684"/>
                  <a:pt x="1941" y="695"/>
                  <a:pt x="1936" y="711"/>
                </a:cubicBezTo>
                <a:cubicBezTo>
                  <a:pt x="1941" y="711"/>
                  <a:pt x="1941" y="711"/>
                  <a:pt x="1941" y="711"/>
                </a:cubicBezTo>
                <a:cubicBezTo>
                  <a:pt x="1967" y="690"/>
                  <a:pt x="1983" y="695"/>
                  <a:pt x="2015" y="679"/>
                </a:cubicBezTo>
                <a:cubicBezTo>
                  <a:pt x="2025" y="674"/>
                  <a:pt x="2030" y="663"/>
                  <a:pt x="2046" y="658"/>
                </a:cubicBezTo>
                <a:cubicBezTo>
                  <a:pt x="2062" y="653"/>
                  <a:pt x="2078" y="648"/>
                  <a:pt x="2094" y="642"/>
                </a:cubicBezTo>
                <a:cubicBezTo>
                  <a:pt x="2120" y="637"/>
                  <a:pt x="2147" y="637"/>
                  <a:pt x="2147" y="616"/>
                </a:cubicBezTo>
                <a:cubicBezTo>
                  <a:pt x="2147" y="611"/>
                  <a:pt x="2147" y="611"/>
                  <a:pt x="2147" y="611"/>
                </a:cubicBezTo>
                <a:cubicBezTo>
                  <a:pt x="2147" y="595"/>
                  <a:pt x="2162" y="595"/>
                  <a:pt x="2162" y="579"/>
                </a:cubicBezTo>
                <a:cubicBezTo>
                  <a:pt x="2162" y="568"/>
                  <a:pt x="2162" y="568"/>
                  <a:pt x="2162" y="568"/>
                </a:cubicBezTo>
                <a:cubicBezTo>
                  <a:pt x="2147" y="568"/>
                  <a:pt x="2141" y="579"/>
                  <a:pt x="2131" y="579"/>
                </a:cubicBezTo>
                <a:close/>
                <a:moveTo>
                  <a:pt x="1540" y="684"/>
                </a:moveTo>
                <a:lnTo>
                  <a:pt x="1540" y="684"/>
                </a:lnTo>
                <a:cubicBezTo>
                  <a:pt x="1540" y="690"/>
                  <a:pt x="1540" y="695"/>
                  <a:pt x="1540" y="706"/>
                </a:cubicBezTo>
                <a:cubicBezTo>
                  <a:pt x="1572" y="706"/>
                  <a:pt x="1572" y="706"/>
                  <a:pt x="1572" y="706"/>
                </a:cubicBezTo>
                <a:cubicBezTo>
                  <a:pt x="1582" y="706"/>
                  <a:pt x="1587" y="700"/>
                  <a:pt x="1598" y="695"/>
                </a:cubicBezTo>
                <a:cubicBezTo>
                  <a:pt x="1587" y="690"/>
                  <a:pt x="1587" y="695"/>
                  <a:pt x="1582" y="695"/>
                </a:cubicBezTo>
                <a:cubicBezTo>
                  <a:pt x="1566" y="695"/>
                  <a:pt x="1556" y="684"/>
                  <a:pt x="1540" y="684"/>
                </a:cubicBezTo>
                <a:close/>
                <a:moveTo>
                  <a:pt x="1318" y="706"/>
                </a:moveTo>
                <a:lnTo>
                  <a:pt x="1318" y="706"/>
                </a:lnTo>
                <a:cubicBezTo>
                  <a:pt x="1302" y="706"/>
                  <a:pt x="1297" y="711"/>
                  <a:pt x="1287" y="716"/>
                </a:cubicBezTo>
                <a:cubicBezTo>
                  <a:pt x="1302" y="727"/>
                  <a:pt x="1318" y="727"/>
                  <a:pt x="1334" y="742"/>
                </a:cubicBezTo>
                <a:cubicBezTo>
                  <a:pt x="1339" y="737"/>
                  <a:pt x="1345" y="732"/>
                  <a:pt x="1355" y="727"/>
                </a:cubicBezTo>
                <a:cubicBezTo>
                  <a:pt x="1345" y="711"/>
                  <a:pt x="1329" y="711"/>
                  <a:pt x="1318" y="706"/>
                </a:cubicBezTo>
                <a:close/>
                <a:moveTo>
                  <a:pt x="1023" y="79"/>
                </a:moveTo>
                <a:lnTo>
                  <a:pt x="1023" y="79"/>
                </a:lnTo>
                <a:cubicBezTo>
                  <a:pt x="1012" y="79"/>
                  <a:pt x="1012" y="79"/>
                  <a:pt x="1012" y="79"/>
                </a:cubicBezTo>
                <a:cubicBezTo>
                  <a:pt x="1007" y="84"/>
                  <a:pt x="1007" y="84"/>
                  <a:pt x="1007" y="84"/>
                </a:cubicBezTo>
                <a:cubicBezTo>
                  <a:pt x="1018" y="89"/>
                  <a:pt x="1034" y="95"/>
                  <a:pt x="1034" y="105"/>
                </a:cubicBezTo>
                <a:cubicBezTo>
                  <a:pt x="1034" y="110"/>
                  <a:pt x="1028" y="110"/>
                  <a:pt x="1028" y="116"/>
                </a:cubicBezTo>
                <a:cubicBezTo>
                  <a:pt x="1028" y="126"/>
                  <a:pt x="1028" y="126"/>
                  <a:pt x="1028" y="126"/>
                </a:cubicBezTo>
                <a:cubicBezTo>
                  <a:pt x="1034" y="126"/>
                  <a:pt x="1034" y="126"/>
                  <a:pt x="1034" y="126"/>
                </a:cubicBezTo>
                <a:cubicBezTo>
                  <a:pt x="1049" y="126"/>
                  <a:pt x="1055" y="116"/>
                  <a:pt x="1055" y="105"/>
                </a:cubicBezTo>
                <a:cubicBezTo>
                  <a:pt x="1055" y="89"/>
                  <a:pt x="1039" y="79"/>
                  <a:pt x="1023" y="79"/>
                </a:cubicBezTo>
                <a:close/>
                <a:moveTo>
                  <a:pt x="364" y="0"/>
                </a:moveTo>
                <a:lnTo>
                  <a:pt x="364" y="0"/>
                </a:lnTo>
                <a:cubicBezTo>
                  <a:pt x="417" y="0"/>
                  <a:pt x="443" y="26"/>
                  <a:pt x="495" y="26"/>
                </a:cubicBezTo>
                <a:cubicBezTo>
                  <a:pt x="532" y="26"/>
                  <a:pt x="548" y="16"/>
                  <a:pt x="585" y="16"/>
                </a:cubicBezTo>
                <a:cubicBezTo>
                  <a:pt x="606" y="16"/>
                  <a:pt x="617" y="31"/>
                  <a:pt x="638" y="37"/>
                </a:cubicBezTo>
                <a:cubicBezTo>
                  <a:pt x="696" y="58"/>
                  <a:pt x="728" y="68"/>
                  <a:pt x="786" y="89"/>
                </a:cubicBezTo>
                <a:cubicBezTo>
                  <a:pt x="833" y="100"/>
                  <a:pt x="881" y="116"/>
                  <a:pt x="881" y="163"/>
                </a:cubicBezTo>
                <a:cubicBezTo>
                  <a:pt x="881" y="195"/>
                  <a:pt x="881" y="195"/>
                  <a:pt x="881" y="195"/>
                </a:cubicBezTo>
                <a:cubicBezTo>
                  <a:pt x="881" y="211"/>
                  <a:pt x="865" y="221"/>
                  <a:pt x="849" y="227"/>
                </a:cubicBezTo>
                <a:cubicBezTo>
                  <a:pt x="865" y="237"/>
                  <a:pt x="881" y="237"/>
                  <a:pt x="891" y="253"/>
                </a:cubicBezTo>
                <a:cubicBezTo>
                  <a:pt x="896" y="264"/>
                  <a:pt x="902" y="279"/>
                  <a:pt x="917" y="279"/>
                </a:cubicBezTo>
                <a:cubicBezTo>
                  <a:pt x="939" y="279"/>
                  <a:pt x="944" y="300"/>
                  <a:pt x="965" y="316"/>
                </a:cubicBezTo>
                <a:cubicBezTo>
                  <a:pt x="976" y="321"/>
                  <a:pt x="976" y="343"/>
                  <a:pt x="986" y="343"/>
                </a:cubicBezTo>
                <a:cubicBezTo>
                  <a:pt x="1007" y="343"/>
                  <a:pt x="1007" y="316"/>
                  <a:pt x="1028" y="311"/>
                </a:cubicBezTo>
                <a:cubicBezTo>
                  <a:pt x="1034" y="321"/>
                  <a:pt x="1028" y="332"/>
                  <a:pt x="1028" y="348"/>
                </a:cubicBezTo>
                <a:cubicBezTo>
                  <a:pt x="1034" y="358"/>
                  <a:pt x="1044" y="358"/>
                  <a:pt x="1055" y="364"/>
                </a:cubicBezTo>
                <a:cubicBezTo>
                  <a:pt x="1060" y="374"/>
                  <a:pt x="1065" y="380"/>
                  <a:pt x="1076" y="380"/>
                </a:cubicBezTo>
                <a:cubicBezTo>
                  <a:pt x="1086" y="380"/>
                  <a:pt x="1097" y="374"/>
                  <a:pt x="1102" y="364"/>
                </a:cubicBezTo>
                <a:cubicBezTo>
                  <a:pt x="1107" y="385"/>
                  <a:pt x="1118" y="395"/>
                  <a:pt x="1118" y="415"/>
                </a:cubicBezTo>
                <a:cubicBezTo>
                  <a:pt x="1118" y="421"/>
                  <a:pt x="1118" y="421"/>
                  <a:pt x="1113" y="426"/>
                </a:cubicBezTo>
                <a:cubicBezTo>
                  <a:pt x="1107" y="410"/>
                  <a:pt x="1097" y="395"/>
                  <a:pt x="1081" y="395"/>
                </a:cubicBezTo>
                <a:cubicBezTo>
                  <a:pt x="1060" y="395"/>
                  <a:pt x="1055" y="421"/>
                  <a:pt x="1049" y="442"/>
                </a:cubicBezTo>
                <a:cubicBezTo>
                  <a:pt x="1049" y="458"/>
                  <a:pt x="1034" y="468"/>
                  <a:pt x="1034" y="484"/>
                </a:cubicBezTo>
                <a:cubicBezTo>
                  <a:pt x="1034" y="531"/>
                  <a:pt x="1055" y="568"/>
                  <a:pt x="1097" y="584"/>
                </a:cubicBezTo>
                <a:cubicBezTo>
                  <a:pt x="1092" y="600"/>
                  <a:pt x="1086" y="605"/>
                  <a:pt x="1086" y="621"/>
                </a:cubicBezTo>
                <a:cubicBezTo>
                  <a:pt x="1086" y="642"/>
                  <a:pt x="1092" y="669"/>
                  <a:pt x="1113" y="669"/>
                </a:cubicBezTo>
                <a:cubicBezTo>
                  <a:pt x="1118" y="669"/>
                  <a:pt x="1118" y="663"/>
                  <a:pt x="1123" y="663"/>
                </a:cubicBezTo>
                <a:cubicBezTo>
                  <a:pt x="1128" y="663"/>
                  <a:pt x="1128" y="669"/>
                  <a:pt x="1128" y="669"/>
                </a:cubicBezTo>
                <a:cubicBezTo>
                  <a:pt x="1128" y="695"/>
                  <a:pt x="1128" y="695"/>
                  <a:pt x="1128" y="695"/>
                </a:cubicBezTo>
                <a:cubicBezTo>
                  <a:pt x="1134" y="716"/>
                  <a:pt x="1134" y="716"/>
                  <a:pt x="1134" y="716"/>
                </a:cubicBezTo>
                <a:cubicBezTo>
                  <a:pt x="1118" y="732"/>
                  <a:pt x="1102" y="732"/>
                  <a:pt x="1086" y="742"/>
                </a:cubicBezTo>
                <a:cubicBezTo>
                  <a:pt x="1071" y="753"/>
                  <a:pt x="1065" y="774"/>
                  <a:pt x="1049" y="785"/>
                </a:cubicBezTo>
                <a:cubicBezTo>
                  <a:pt x="1034" y="790"/>
                  <a:pt x="1028" y="790"/>
                  <a:pt x="1012" y="795"/>
                </a:cubicBezTo>
                <a:cubicBezTo>
                  <a:pt x="1002" y="795"/>
                  <a:pt x="1002" y="806"/>
                  <a:pt x="991" y="811"/>
                </a:cubicBezTo>
                <a:cubicBezTo>
                  <a:pt x="960" y="822"/>
                  <a:pt x="944" y="827"/>
                  <a:pt x="912" y="843"/>
                </a:cubicBezTo>
                <a:cubicBezTo>
                  <a:pt x="902" y="843"/>
                  <a:pt x="896" y="837"/>
                  <a:pt x="881" y="843"/>
                </a:cubicBezTo>
                <a:cubicBezTo>
                  <a:pt x="865" y="848"/>
                  <a:pt x="854" y="859"/>
                  <a:pt x="844" y="864"/>
                </a:cubicBezTo>
                <a:cubicBezTo>
                  <a:pt x="812" y="885"/>
                  <a:pt x="791" y="890"/>
                  <a:pt x="754" y="901"/>
                </a:cubicBezTo>
                <a:cubicBezTo>
                  <a:pt x="706" y="922"/>
                  <a:pt x="675" y="932"/>
                  <a:pt x="617" y="943"/>
                </a:cubicBezTo>
                <a:cubicBezTo>
                  <a:pt x="591" y="948"/>
                  <a:pt x="575" y="964"/>
                  <a:pt x="543" y="964"/>
                </a:cubicBezTo>
                <a:cubicBezTo>
                  <a:pt x="532" y="964"/>
                  <a:pt x="527" y="953"/>
                  <a:pt x="517" y="953"/>
                </a:cubicBezTo>
                <a:cubicBezTo>
                  <a:pt x="511" y="953"/>
                  <a:pt x="506" y="964"/>
                  <a:pt x="495" y="964"/>
                </a:cubicBezTo>
                <a:cubicBezTo>
                  <a:pt x="474" y="964"/>
                  <a:pt x="464" y="938"/>
                  <a:pt x="443" y="938"/>
                </a:cubicBezTo>
                <a:cubicBezTo>
                  <a:pt x="401" y="938"/>
                  <a:pt x="401" y="938"/>
                  <a:pt x="401" y="938"/>
                </a:cubicBezTo>
                <a:cubicBezTo>
                  <a:pt x="380" y="938"/>
                  <a:pt x="369" y="938"/>
                  <a:pt x="353" y="927"/>
                </a:cubicBezTo>
                <a:cubicBezTo>
                  <a:pt x="343" y="922"/>
                  <a:pt x="337" y="917"/>
                  <a:pt x="327" y="917"/>
                </a:cubicBezTo>
                <a:cubicBezTo>
                  <a:pt x="300" y="917"/>
                  <a:pt x="300" y="917"/>
                  <a:pt x="300" y="917"/>
                </a:cubicBezTo>
                <a:cubicBezTo>
                  <a:pt x="285" y="917"/>
                  <a:pt x="279" y="911"/>
                  <a:pt x="269" y="911"/>
                </a:cubicBezTo>
                <a:cubicBezTo>
                  <a:pt x="253" y="911"/>
                  <a:pt x="248" y="922"/>
                  <a:pt x="237" y="922"/>
                </a:cubicBezTo>
                <a:cubicBezTo>
                  <a:pt x="216" y="922"/>
                  <a:pt x="206" y="911"/>
                  <a:pt x="190" y="901"/>
                </a:cubicBezTo>
                <a:cubicBezTo>
                  <a:pt x="153" y="880"/>
                  <a:pt x="137" y="859"/>
                  <a:pt x="116" y="822"/>
                </a:cubicBezTo>
                <a:cubicBezTo>
                  <a:pt x="105" y="806"/>
                  <a:pt x="84" y="811"/>
                  <a:pt x="68" y="800"/>
                </a:cubicBezTo>
                <a:cubicBezTo>
                  <a:pt x="52" y="795"/>
                  <a:pt x="58" y="774"/>
                  <a:pt x="47" y="758"/>
                </a:cubicBezTo>
                <a:cubicBezTo>
                  <a:pt x="37" y="737"/>
                  <a:pt x="10" y="727"/>
                  <a:pt x="10" y="700"/>
                </a:cubicBezTo>
                <a:cubicBezTo>
                  <a:pt x="10" y="684"/>
                  <a:pt x="16" y="679"/>
                  <a:pt x="16" y="663"/>
                </a:cubicBezTo>
                <a:cubicBezTo>
                  <a:pt x="16" y="653"/>
                  <a:pt x="0" y="621"/>
                  <a:pt x="10" y="626"/>
                </a:cubicBezTo>
                <a:cubicBezTo>
                  <a:pt x="37" y="648"/>
                  <a:pt x="52" y="658"/>
                  <a:pt x="84" y="679"/>
                </a:cubicBezTo>
                <a:cubicBezTo>
                  <a:pt x="100" y="690"/>
                  <a:pt x="105" y="695"/>
                  <a:pt x="110" y="711"/>
                </a:cubicBezTo>
                <a:cubicBezTo>
                  <a:pt x="116" y="727"/>
                  <a:pt x="110" y="748"/>
                  <a:pt x="126" y="748"/>
                </a:cubicBezTo>
                <a:cubicBezTo>
                  <a:pt x="132" y="748"/>
                  <a:pt x="137" y="742"/>
                  <a:pt x="147" y="742"/>
                </a:cubicBezTo>
                <a:cubicBezTo>
                  <a:pt x="190" y="742"/>
                  <a:pt x="206" y="763"/>
                  <a:pt x="248" y="763"/>
                </a:cubicBezTo>
                <a:cubicBezTo>
                  <a:pt x="253" y="763"/>
                  <a:pt x="258" y="763"/>
                  <a:pt x="269" y="763"/>
                </a:cubicBezTo>
                <a:cubicBezTo>
                  <a:pt x="295" y="763"/>
                  <a:pt x="295" y="763"/>
                  <a:pt x="295" y="763"/>
                </a:cubicBezTo>
                <a:cubicBezTo>
                  <a:pt x="306" y="763"/>
                  <a:pt x="316" y="748"/>
                  <a:pt x="316" y="737"/>
                </a:cubicBezTo>
                <a:cubicBezTo>
                  <a:pt x="316" y="727"/>
                  <a:pt x="316" y="727"/>
                  <a:pt x="311" y="716"/>
                </a:cubicBezTo>
                <a:cubicBezTo>
                  <a:pt x="327" y="716"/>
                  <a:pt x="337" y="727"/>
                  <a:pt x="353" y="727"/>
                </a:cubicBezTo>
                <a:cubicBezTo>
                  <a:pt x="374" y="727"/>
                  <a:pt x="380" y="700"/>
                  <a:pt x="380" y="679"/>
                </a:cubicBezTo>
                <a:cubicBezTo>
                  <a:pt x="380" y="669"/>
                  <a:pt x="385" y="663"/>
                  <a:pt x="385" y="658"/>
                </a:cubicBezTo>
                <a:cubicBezTo>
                  <a:pt x="385" y="637"/>
                  <a:pt x="364" y="637"/>
                  <a:pt x="353" y="632"/>
                </a:cubicBezTo>
                <a:cubicBezTo>
                  <a:pt x="332" y="621"/>
                  <a:pt x="343" y="600"/>
                  <a:pt x="332" y="579"/>
                </a:cubicBezTo>
                <a:cubicBezTo>
                  <a:pt x="316" y="542"/>
                  <a:pt x="311" y="510"/>
                  <a:pt x="279" y="489"/>
                </a:cubicBezTo>
                <a:cubicBezTo>
                  <a:pt x="242" y="468"/>
                  <a:pt x="232" y="437"/>
                  <a:pt x="216" y="395"/>
                </a:cubicBezTo>
                <a:cubicBezTo>
                  <a:pt x="206" y="369"/>
                  <a:pt x="195" y="353"/>
                  <a:pt x="179" y="327"/>
                </a:cubicBezTo>
                <a:cubicBezTo>
                  <a:pt x="174" y="316"/>
                  <a:pt x="163" y="311"/>
                  <a:pt x="163" y="295"/>
                </a:cubicBezTo>
                <a:cubicBezTo>
                  <a:pt x="163" y="295"/>
                  <a:pt x="163" y="295"/>
                  <a:pt x="163" y="290"/>
                </a:cubicBezTo>
                <a:cubicBezTo>
                  <a:pt x="174" y="306"/>
                  <a:pt x="184" y="311"/>
                  <a:pt x="200" y="316"/>
                </a:cubicBezTo>
                <a:cubicBezTo>
                  <a:pt x="206" y="316"/>
                  <a:pt x="206" y="316"/>
                  <a:pt x="206" y="316"/>
                </a:cubicBezTo>
                <a:cubicBezTo>
                  <a:pt x="190" y="295"/>
                  <a:pt x="169" y="290"/>
                  <a:pt x="169" y="264"/>
                </a:cubicBezTo>
                <a:cubicBezTo>
                  <a:pt x="169" y="237"/>
                  <a:pt x="184" y="227"/>
                  <a:pt x="200" y="205"/>
                </a:cubicBezTo>
                <a:cubicBezTo>
                  <a:pt x="221" y="174"/>
                  <a:pt x="237" y="158"/>
                  <a:pt x="269" y="132"/>
                </a:cubicBezTo>
                <a:cubicBezTo>
                  <a:pt x="321" y="84"/>
                  <a:pt x="358" y="74"/>
                  <a:pt x="411" y="31"/>
                </a:cubicBezTo>
                <a:cubicBezTo>
                  <a:pt x="401" y="5"/>
                  <a:pt x="274" y="0"/>
                  <a:pt x="364" y="0"/>
                </a:cubicBezTo>
                <a:close/>
              </a:path>
            </a:pathLst>
          </a:custGeom>
          <a:solidFill>
            <a:srgbClr val="BFBFBF"/>
          </a:solidFill>
          <a:ln cap="flat" cmpd="sng" w="12700">
            <a:solidFill>
              <a:schemeClr val="lt1"/>
            </a:solidFill>
            <a:prstDash val="solid"/>
            <a:bevel/>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grpSp>
        <p:nvGrpSpPr>
          <p:cNvPr id="729" name="Google Shape;729;p38"/>
          <p:cNvGrpSpPr/>
          <p:nvPr/>
        </p:nvGrpSpPr>
        <p:grpSpPr>
          <a:xfrm>
            <a:off x="787178" y="3547692"/>
            <a:ext cx="4840106" cy="1130397"/>
            <a:chOff x="2879034" y="5745836"/>
            <a:chExt cx="4927350" cy="1005841"/>
          </a:xfrm>
        </p:grpSpPr>
        <p:grpSp>
          <p:nvGrpSpPr>
            <p:cNvPr id="730" name="Google Shape;730;p38"/>
            <p:cNvGrpSpPr/>
            <p:nvPr/>
          </p:nvGrpSpPr>
          <p:grpSpPr>
            <a:xfrm>
              <a:off x="2879034" y="5745836"/>
              <a:ext cx="4927350" cy="1005841"/>
              <a:chOff x="323619" y="3562349"/>
              <a:chExt cx="3182318" cy="914401"/>
            </a:xfrm>
          </p:grpSpPr>
          <p:sp>
            <p:nvSpPr>
              <p:cNvPr id="731" name="Google Shape;731;p38"/>
              <p:cNvSpPr/>
              <p:nvPr/>
            </p:nvSpPr>
            <p:spPr>
              <a:xfrm>
                <a:off x="800500" y="3562349"/>
                <a:ext cx="2705437" cy="813644"/>
              </a:xfrm>
              <a:prstGeom prst="rect">
                <a:avLst/>
              </a:prstGeom>
              <a:solidFill>
                <a:srgbClr val="F2F2F2">
                  <a:alpha val="80000"/>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732" name="Google Shape;732;p38"/>
              <p:cNvSpPr/>
              <p:nvPr/>
            </p:nvSpPr>
            <p:spPr>
              <a:xfrm>
                <a:off x="323619" y="3562350"/>
                <a:ext cx="541087" cy="914400"/>
              </a:xfrm>
              <a:prstGeom prst="rect">
                <a:avLst/>
              </a:pr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733" name="Google Shape;733;p38"/>
            <p:cNvSpPr txBox="1"/>
            <p:nvPr/>
          </p:nvSpPr>
          <p:spPr>
            <a:xfrm>
              <a:off x="3782601" y="5796541"/>
              <a:ext cx="3816617" cy="794204"/>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rgbClr val="3A3838"/>
                  </a:solidFill>
                  <a:latin typeface="Candara"/>
                  <a:ea typeface="Candara"/>
                  <a:cs typeface="Candara"/>
                  <a:sym typeface="Candara"/>
                </a:rPr>
                <a:t>Lorem ipsum dolor sit amet, consectetur adipiscing elit, sed do eiusmod tempor incididunt ut labore et dolore magna aliqua. </a:t>
              </a:r>
              <a:endParaRPr/>
            </a:p>
          </p:txBody>
        </p:sp>
        <p:sp>
          <p:nvSpPr>
            <p:cNvPr id="734" name="Google Shape;734;p38"/>
            <p:cNvSpPr txBox="1"/>
            <p:nvPr/>
          </p:nvSpPr>
          <p:spPr>
            <a:xfrm>
              <a:off x="2902638" y="6017924"/>
              <a:ext cx="837794" cy="410795"/>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74%</a:t>
              </a:r>
              <a:endParaRPr/>
            </a:p>
          </p:txBody>
        </p:sp>
      </p:grpSp>
      <p:grpSp>
        <p:nvGrpSpPr>
          <p:cNvPr id="735" name="Google Shape;735;p38"/>
          <p:cNvGrpSpPr/>
          <p:nvPr/>
        </p:nvGrpSpPr>
        <p:grpSpPr>
          <a:xfrm>
            <a:off x="784827" y="5306861"/>
            <a:ext cx="4840106" cy="1130397"/>
            <a:chOff x="2879034" y="5745836"/>
            <a:chExt cx="4927350" cy="1005841"/>
          </a:xfrm>
        </p:grpSpPr>
        <p:grpSp>
          <p:nvGrpSpPr>
            <p:cNvPr id="736" name="Google Shape;736;p38"/>
            <p:cNvGrpSpPr/>
            <p:nvPr/>
          </p:nvGrpSpPr>
          <p:grpSpPr>
            <a:xfrm>
              <a:off x="2879034" y="5745836"/>
              <a:ext cx="4927350" cy="1005841"/>
              <a:chOff x="323619" y="3562349"/>
              <a:chExt cx="3182318" cy="914401"/>
            </a:xfrm>
          </p:grpSpPr>
          <p:sp>
            <p:nvSpPr>
              <p:cNvPr id="737" name="Google Shape;737;p38"/>
              <p:cNvSpPr/>
              <p:nvPr/>
            </p:nvSpPr>
            <p:spPr>
              <a:xfrm>
                <a:off x="800500" y="3562349"/>
                <a:ext cx="2705437" cy="813644"/>
              </a:xfrm>
              <a:prstGeom prst="rect">
                <a:avLst/>
              </a:prstGeom>
              <a:solidFill>
                <a:srgbClr val="F2F2F2">
                  <a:alpha val="80000"/>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738" name="Google Shape;738;p38"/>
              <p:cNvSpPr/>
              <p:nvPr/>
            </p:nvSpPr>
            <p:spPr>
              <a:xfrm>
                <a:off x="323619" y="3562350"/>
                <a:ext cx="541087" cy="914400"/>
              </a:xfrm>
              <a:prstGeom prst="rect">
                <a:avLst/>
              </a:pr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739" name="Google Shape;739;p38"/>
            <p:cNvSpPr txBox="1"/>
            <p:nvPr/>
          </p:nvSpPr>
          <p:spPr>
            <a:xfrm>
              <a:off x="3782601" y="5796541"/>
              <a:ext cx="3816617" cy="794204"/>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rgbClr val="3A3838"/>
                  </a:solidFill>
                  <a:latin typeface="Candara"/>
                  <a:ea typeface="Candara"/>
                  <a:cs typeface="Candara"/>
                  <a:sym typeface="Candara"/>
                </a:rPr>
                <a:t>Lorem ipsum dolor sit amet, consectetur adipiscing elit, sed do eiusmod tempor incididunt ut labore et dolore magna aliqua. </a:t>
              </a:r>
              <a:endParaRPr/>
            </a:p>
          </p:txBody>
        </p:sp>
        <p:sp>
          <p:nvSpPr>
            <p:cNvPr id="740" name="Google Shape;740;p38"/>
            <p:cNvSpPr txBox="1"/>
            <p:nvPr/>
          </p:nvSpPr>
          <p:spPr>
            <a:xfrm>
              <a:off x="2902638" y="6017924"/>
              <a:ext cx="837794" cy="410795"/>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87%</a:t>
              </a:r>
              <a:endParaRPr/>
            </a:p>
          </p:txBody>
        </p:sp>
      </p:grpSp>
      <p:grpSp>
        <p:nvGrpSpPr>
          <p:cNvPr id="741" name="Google Shape;741;p38"/>
          <p:cNvGrpSpPr/>
          <p:nvPr/>
        </p:nvGrpSpPr>
        <p:grpSpPr>
          <a:xfrm>
            <a:off x="6506435" y="5268377"/>
            <a:ext cx="4840106" cy="1130397"/>
            <a:chOff x="2879034" y="5745836"/>
            <a:chExt cx="4927350" cy="1005841"/>
          </a:xfrm>
        </p:grpSpPr>
        <p:grpSp>
          <p:nvGrpSpPr>
            <p:cNvPr id="742" name="Google Shape;742;p38"/>
            <p:cNvGrpSpPr/>
            <p:nvPr/>
          </p:nvGrpSpPr>
          <p:grpSpPr>
            <a:xfrm>
              <a:off x="2879034" y="5745836"/>
              <a:ext cx="4927350" cy="1005841"/>
              <a:chOff x="323619" y="3562349"/>
              <a:chExt cx="3182318" cy="914401"/>
            </a:xfrm>
          </p:grpSpPr>
          <p:sp>
            <p:nvSpPr>
              <p:cNvPr id="743" name="Google Shape;743;p38"/>
              <p:cNvSpPr/>
              <p:nvPr/>
            </p:nvSpPr>
            <p:spPr>
              <a:xfrm>
                <a:off x="800500" y="3562349"/>
                <a:ext cx="2705437" cy="813644"/>
              </a:xfrm>
              <a:prstGeom prst="rect">
                <a:avLst/>
              </a:prstGeom>
              <a:solidFill>
                <a:srgbClr val="F2F2F2">
                  <a:alpha val="80000"/>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744" name="Google Shape;744;p38"/>
              <p:cNvSpPr/>
              <p:nvPr/>
            </p:nvSpPr>
            <p:spPr>
              <a:xfrm>
                <a:off x="323619" y="3562350"/>
                <a:ext cx="541087" cy="914400"/>
              </a:xfrm>
              <a:prstGeom prst="rect">
                <a:avLst/>
              </a:prstGeom>
              <a:solidFill>
                <a:srgbClr val="445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745" name="Google Shape;745;p38"/>
            <p:cNvSpPr txBox="1"/>
            <p:nvPr/>
          </p:nvSpPr>
          <p:spPr>
            <a:xfrm>
              <a:off x="3782601" y="5796541"/>
              <a:ext cx="3816617" cy="794204"/>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rgbClr val="3A3838"/>
                  </a:solidFill>
                  <a:latin typeface="Candara"/>
                  <a:ea typeface="Candara"/>
                  <a:cs typeface="Candara"/>
                  <a:sym typeface="Candara"/>
                </a:rPr>
                <a:t>Lorem ipsum dolor sit amet, consectetur adipiscing elit, sed do eiusmod tempor incididunt ut labore et dolore magna aliqua. </a:t>
              </a:r>
              <a:endParaRPr/>
            </a:p>
          </p:txBody>
        </p:sp>
        <p:sp>
          <p:nvSpPr>
            <p:cNvPr id="746" name="Google Shape;746;p38"/>
            <p:cNvSpPr txBox="1"/>
            <p:nvPr/>
          </p:nvSpPr>
          <p:spPr>
            <a:xfrm>
              <a:off x="2902638" y="6017924"/>
              <a:ext cx="837794" cy="410795"/>
            </a:xfrm>
            <a:prstGeom prst="rect">
              <a:avLst/>
            </a:prstGeom>
            <a:no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61%</a:t>
              </a:r>
              <a:endParaRPr/>
            </a:p>
          </p:txBody>
        </p:sp>
      </p:grpSp>
      <p:grpSp>
        <p:nvGrpSpPr>
          <p:cNvPr id="747" name="Google Shape;747;p38"/>
          <p:cNvGrpSpPr/>
          <p:nvPr/>
        </p:nvGrpSpPr>
        <p:grpSpPr>
          <a:xfrm>
            <a:off x="370046" y="304456"/>
            <a:ext cx="5943600" cy="1077095"/>
            <a:chOff x="587022" y="976809"/>
            <a:chExt cx="5943600" cy="1077095"/>
          </a:xfrm>
        </p:grpSpPr>
        <p:sp>
          <p:nvSpPr>
            <p:cNvPr id="748" name="Google Shape;748;p38"/>
            <p:cNvSpPr txBox="1"/>
            <p:nvPr/>
          </p:nvSpPr>
          <p:spPr>
            <a:xfrm>
              <a:off x="587022" y="976809"/>
              <a:ext cx="59436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CUBA MAP</a:t>
              </a:r>
              <a:endParaRPr/>
            </a:p>
          </p:txBody>
        </p:sp>
        <p:sp>
          <p:nvSpPr>
            <p:cNvPr id="749" name="Google Shape;749;p38"/>
            <p:cNvSpPr txBox="1"/>
            <p:nvPr/>
          </p:nvSpPr>
          <p:spPr>
            <a:xfrm>
              <a:off x="612683" y="1684572"/>
              <a:ext cx="58194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Your Subtitle</a:t>
              </a:r>
              <a:endParaRPr/>
            </a:p>
          </p:txBody>
        </p:sp>
      </p:grpSp>
      <p:sp>
        <p:nvSpPr>
          <p:cNvPr id="750" name="Google Shape;750;p38"/>
          <p:cNvSpPr/>
          <p:nvPr/>
        </p:nvSpPr>
        <p:spPr>
          <a:xfrm flipH="1" rot="-5400000">
            <a:off x="9406178" y="2446257"/>
            <a:ext cx="1188720" cy="1188682"/>
          </a:xfrm>
          <a:prstGeom prst="blockArc">
            <a:avLst>
              <a:gd fmla="val 16242892" name="adj1"/>
              <a:gd fmla="val 10822413" name="adj2"/>
              <a:gd fmla="val 14427" name="adj3"/>
            </a:avLst>
          </a:prstGeom>
          <a:solidFill>
            <a:srgbClr val="FE4A1E"/>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4"/>
              </a:solidFill>
              <a:latin typeface="Calibri"/>
              <a:ea typeface="Calibri"/>
              <a:cs typeface="Calibri"/>
              <a:sym typeface="Calibri"/>
            </a:endParaRPr>
          </a:p>
        </p:txBody>
      </p:sp>
      <p:sp>
        <p:nvSpPr>
          <p:cNvPr id="751" name="Google Shape;751;p38"/>
          <p:cNvSpPr/>
          <p:nvPr/>
        </p:nvSpPr>
        <p:spPr>
          <a:xfrm>
            <a:off x="9529498" y="2571860"/>
            <a:ext cx="914370" cy="914400"/>
          </a:xfrm>
          <a:prstGeom prst="ellipse">
            <a:avLst/>
          </a:prstGeom>
          <a:solidFill>
            <a:srgbClr val="DBDAD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71616"/>
                </a:solidFill>
                <a:latin typeface="Candara"/>
                <a:ea typeface="Candara"/>
                <a:cs typeface="Candara"/>
                <a:sym typeface="Candara"/>
              </a:rPr>
              <a:t>74%</a:t>
            </a:r>
            <a:br>
              <a:rPr b="1" lang="en-US" sz="1200">
                <a:solidFill>
                  <a:srgbClr val="171616"/>
                </a:solidFill>
                <a:latin typeface="Calibri"/>
                <a:ea typeface="Calibri"/>
                <a:cs typeface="Calibri"/>
                <a:sym typeface="Calibri"/>
              </a:rPr>
            </a:br>
            <a:r>
              <a:rPr lang="en-US" sz="1200">
                <a:solidFill>
                  <a:srgbClr val="171616"/>
                </a:solidFill>
                <a:latin typeface="Candara"/>
                <a:ea typeface="Candara"/>
                <a:cs typeface="Candara"/>
                <a:sym typeface="Candara"/>
              </a:rPr>
              <a:t>Lorem Ipsum</a:t>
            </a:r>
            <a:endParaRPr/>
          </a:p>
        </p:txBody>
      </p:sp>
      <p:sp>
        <p:nvSpPr>
          <p:cNvPr id="752" name="Google Shape;752;p38"/>
          <p:cNvSpPr/>
          <p:nvPr/>
        </p:nvSpPr>
        <p:spPr>
          <a:xfrm flipH="1" rot="10800000">
            <a:off x="9919931" y="3603918"/>
            <a:ext cx="203200" cy="203200"/>
          </a:xfrm>
          <a:prstGeom prst="triangle">
            <a:avLst>
              <a:gd fmla="val 50000" name="adj"/>
            </a:avLst>
          </a:prstGeom>
          <a:solidFill>
            <a:srgbClr val="FE4A1E"/>
          </a:solidFill>
          <a:ln>
            <a:noFill/>
          </a:ln>
          <a:effectLst>
            <a:outerShdw blurRad="50800" rotWithShape="0" algn="t" dir="54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chemeClr val="accent4"/>
              </a:solidFill>
              <a:latin typeface="Calibri"/>
              <a:ea typeface="Calibri"/>
              <a:cs typeface="Calibri"/>
              <a:sym typeface="Calibri"/>
            </a:endParaRPr>
          </a:p>
        </p:txBody>
      </p:sp>
      <p:sp>
        <p:nvSpPr>
          <p:cNvPr id="753" name="Google Shape;753;p38"/>
          <p:cNvSpPr/>
          <p:nvPr/>
        </p:nvSpPr>
        <p:spPr>
          <a:xfrm flipH="1" rot="-5400000">
            <a:off x="3717204" y="421628"/>
            <a:ext cx="1188720" cy="1188682"/>
          </a:xfrm>
          <a:prstGeom prst="blockArc">
            <a:avLst>
              <a:gd fmla="val 14423919" name="adj1"/>
              <a:gd fmla="val 10822413" name="adj2"/>
              <a:gd fmla="val 14427" name="adj3"/>
            </a:avLst>
          </a:prstGeom>
          <a:solidFill>
            <a:srgbClr val="5C9AD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4"/>
              </a:solidFill>
              <a:latin typeface="Calibri"/>
              <a:ea typeface="Calibri"/>
              <a:cs typeface="Calibri"/>
              <a:sym typeface="Calibri"/>
            </a:endParaRPr>
          </a:p>
        </p:txBody>
      </p:sp>
      <p:sp>
        <p:nvSpPr>
          <p:cNvPr id="754" name="Google Shape;754;p38"/>
          <p:cNvSpPr/>
          <p:nvPr/>
        </p:nvSpPr>
        <p:spPr>
          <a:xfrm>
            <a:off x="3840524" y="547231"/>
            <a:ext cx="914370" cy="914400"/>
          </a:xfrm>
          <a:prstGeom prst="ellipse">
            <a:avLst/>
          </a:prstGeom>
          <a:solidFill>
            <a:srgbClr val="DBDAD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71616"/>
                </a:solidFill>
                <a:latin typeface="Candara"/>
                <a:ea typeface="Candara"/>
                <a:cs typeface="Candara"/>
                <a:sym typeface="Candara"/>
              </a:rPr>
              <a:t>87%</a:t>
            </a:r>
            <a:br>
              <a:rPr b="1" lang="en-US" sz="1200">
                <a:solidFill>
                  <a:srgbClr val="171616"/>
                </a:solidFill>
                <a:latin typeface="Calibri"/>
                <a:ea typeface="Calibri"/>
                <a:cs typeface="Calibri"/>
                <a:sym typeface="Calibri"/>
              </a:rPr>
            </a:br>
            <a:r>
              <a:rPr lang="en-US" sz="1200">
                <a:solidFill>
                  <a:srgbClr val="171616"/>
                </a:solidFill>
                <a:latin typeface="Candara"/>
                <a:ea typeface="Candara"/>
                <a:cs typeface="Candara"/>
                <a:sym typeface="Candara"/>
              </a:rPr>
              <a:t>Lorem Ipsum</a:t>
            </a:r>
            <a:endParaRPr/>
          </a:p>
        </p:txBody>
      </p:sp>
      <p:sp>
        <p:nvSpPr>
          <p:cNvPr id="755" name="Google Shape;755;p38"/>
          <p:cNvSpPr/>
          <p:nvPr/>
        </p:nvSpPr>
        <p:spPr>
          <a:xfrm flipH="1" rot="10800000">
            <a:off x="4230957" y="1579289"/>
            <a:ext cx="203200" cy="203200"/>
          </a:xfrm>
          <a:prstGeom prst="triangle">
            <a:avLst>
              <a:gd fmla="val 50000" name="adj"/>
            </a:avLst>
          </a:prstGeom>
          <a:solidFill>
            <a:srgbClr val="5C9AD3"/>
          </a:solidFill>
          <a:ln>
            <a:noFill/>
          </a:ln>
          <a:effectLst>
            <a:outerShdw blurRad="50800" rotWithShape="0" algn="t" dir="54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chemeClr val="accent4"/>
              </a:solidFill>
              <a:latin typeface="Calibri"/>
              <a:ea typeface="Calibri"/>
              <a:cs typeface="Calibri"/>
              <a:sym typeface="Calibri"/>
            </a:endParaRPr>
          </a:p>
        </p:txBody>
      </p:sp>
      <p:sp>
        <p:nvSpPr>
          <p:cNvPr id="756" name="Google Shape;756;p38"/>
          <p:cNvSpPr/>
          <p:nvPr/>
        </p:nvSpPr>
        <p:spPr>
          <a:xfrm flipH="1" rot="-5400000">
            <a:off x="6690400" y="1377095"/>
            <a:ext cx="1188720" cy="1188682"/>
          </a:xfrm>
          <a:prstGeom prst="blockArc">
            <a:avLst>
              <a:gd fmla="val 18177909" name="adj1"/>
              <a:gd fmla="val 10822413" name="adj2"/>
              <a:gd fmla="val 14427" name="adj3"/>
            </a:avLst>
          </a:prstGeom>
          <a:solidFill>
            <a:srgbClr val="44546B"/>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accent4"/>
              </a:solidFill>
              <a:latin typeface="Calibri"/>
              <a:ea typeface="Calibri"/>
              <a:cs typeface="Calibri"/>
              <a:sym typeface="Calibri"/>
            </a:endParaRPr>
          </a:p>
        </p:txBody>
      </p:sp>
      <p:sp>
        <p:nvSpPr>
          <p:cNvPr id="757" name="Google Shape;757;p38"/>
          <p:cNvSpPr/>
          <p:nvPr/>
        </p:nvSpPr>
        <p:spPr>
          <a:xfrm>
            <a:off x="6813720" y="1502698"/>
            <a:ext cx="914370" cy="914400"/>
          </a:xfrm>
          <a:prstGeom prst="ellipse">
            <a:avLst/>
          </a:prstGeom>
          <a:solidFill>
            <a:srgbClr val="DBDAD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71616"/>
                </a:solidFill>
                <a:latin typeface="Candara"/>
                <a:ea typeface="Candara"/>
                <a:cs typeface="Candara"/>
                <a:sym typeface="Candara"/>
              </a:rPr>
              <a:t>61%</a:t>
            </a:r>
            <a:br>
              <a:rPr b="1" lang="en-US" sz="1200">
                <a:solidFill>
                  <a:srgbClr val="171616"/>
                </a:solidFill>
                <a:latin typeface="Calibri"/>
                <a:ea typeface="Calibri"/>
                <a:cs typeface="Calibri"/>
                <a:sym typeface="Calibri"/>
              </a:rPr>
            </a:br>
            <a:r>
              <a:rPr lang="en-US" sz="1200">
                <a:solidFill>
                  <a:srgbClr val="171616"/>
                </a:solidFill>
                <a:latin typeface="Candara"/>
                <a:ea typeface="Candara"/>
                <a:cs typeface="Candara"/>
                <a:sym typeface="Candara"/>
              </a:rPr>
              <a:t>Lorem Ipsum</a:t>
            </a:r>
            <a:endParaRPr/>
          </a:p>
        </p:txBody>
      </p:sp>
      <p:sp>
        <p:nvSpPr>
          <p:cNvPr id="758" name="Google Shape;758;p38"/>
          <p:cNvSpPr/>
          <p:nvPr/>
        </p:nvSpPr>
        <p:spPr>
          <a:xfrm flipH="1" rot="10800000">
            <a:off x="7204153" y="2534756"/>
            <a:ext cx="203200" cy="203200"/>
          </a:xfrm>
          <a:prstGeom prst="triangle">
            <a:avLst>
              <a:gd fmla="val 50000" name="adj"/>
            </a:avLst>
          </a:prstGeom>
          <a:solidFill>
            <a:srgbClr val="44546B"/>
          </a:solidFill>
          <a:ln>
            <a:noFill/>
          </a:ln>
          <a:effectLst>
            <a:outerShdw blurRad="50800" rotWithShape="0" algn="t" dir="54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chemeClr val="accent4"/>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750"/>
                                        <p:tgtEl>
                                          <p:spTgt spid="747"/>
                                        </p:tgtEl>
                                      </p:cBhvr>
                                    </p:animEffect>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250"/>
                                        <p:tgtEl>
                                          <p:spTgt spid="71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250"/>
                                        <p:tgtEl>
                                          <p:spTgt spid="713"/>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250"/>
                                        <p:tgtEl>
                                          <p:spTgt spid="714"/>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250"/>
                                        <p:tgtEl>
                                          <p:spTgt spid="715"/>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250"/>
                                        <p:tgtEl>
                                          <p:spTgt spid="71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717"/>
                                        </p:tgtEl>
                                        <p:attrNameLst>
                                          <p:attrName>style.visibility</p:attrName>
                                        </p:attrNameLst>
                                      </p:cBhvr>
                                      <p:to>
                                        <p:strVal val="visible"/>
                                      </p:to>
                                    </p:set>
                                    <p:anim calcmode="lin" valueType="num">
                                      <p:cBhvr additive="base">
                                        <p:cTn dur="250"/>
                                        <p:tgtEl>
                                          <p:spTgt spid="717"/>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718"/>
                                        </p:tgtEl>
                                        <p:attrNameLst>
                                          <p:attrName>style.visibility</p:attrName>
                                        </p:attrNameLst>
                                      </p:cBhvr>
                                      <p:to>
                                        <p:strVal val="visible"/>
                                      </p:to>
                                    </p:set>
                                    <p:anim calcmode="lin" valueType="num">
                                      <p:cBhvr additive="base">
                                        <p:cTn dur="250"/>
                                        <p:tgtEl>
                                          <p:spTgt spid="718"/>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719"/>
                                        </p:tgtEl>
                                        <p:attrNameLst>
                                          <p:attrName>style.visibility</p:attrName>
                                        </p:attrNameLst>
                                      </p:cBhvr>
                                      <p:to>
                                        <p:strVal val="visible"/>
                                      </p:to>
                                    </p:set>
                                    <p:anim calcmode="lin" valueType="num">
                                      <p:cBhvr additive="base">
                                        <p:cTn dur="250"/>
                                        <p:tgtEl>
                                          <p:spTgt spid="719"/>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720"/>
                                        </p:tgtEl>
                                        <p:attrNameLst>
                                          <p:attrName>style.visibility</p:attrName>
                                        </p:attrNameLst>
                                      </p:cBhvr>
                                      <p:to>
                                        <p:strVal val="visible"/>
                                      </p:to>
                                    </p:set>
                                    <p:anim calcmode="lin" valueType="num">
                                      <p:cBhvr additive="base">
                                        <p:cTn dur="250"/>
                                        <p:tgtEl>
                                          <p:spTgt spid="72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721"/>
                                        </p:tgtEl>
                                        <p:attrNameLst>
                                          <p:attrName>style.visibility</p:attrName>
                                        </p:attrNameLst>
                                      </p:cBhvr>
                                      <p:to>
                                        <p:strVal val="visible"/>
                                      </p:to>
                                    </p:set>
                                    <p:anim calcmode="lin" valueType="num">
                                      <p:cBhvr additive="base">
                                        <p:cTn dur="250"/>
                                        <p:tgtEl>
                                          <p:spTgt spid="721"/>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250"/>
                                        <p:tgtEl>
                                          <p:spTgt spid="722"/>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250"/>
                                        <p:tgtEl>
                                          <p:spTgt spid="723"/>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250"/>
                                        <p:tgtEl>
                                          <p:spTgt spid="724"/>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250"/>
                                        <p:tgtEl>
                                          <p:spTgt spid="725"/>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726"/>
                                        </p:tgtEl>
                                        <p:attrNameLst>
                                          <p:attrName>style.visibility</p:attrName>
                                        </p:attrNameLst>
                                      </p:cBhvr>
                                      <p:to>
                                        <p:strVal val="visible"/>
                                      </p:to>
                                    </p:set>
                                    <p:anim calcmode="lin" valueType="num">
                                      <p:cBhvr additive="base">
                                        <p:cTn dur="250"/>
                                        <p:tgtEl>
                                          <p:spTgt spid="726"/>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250"/>
                                        <p:tgtEl>
                                          <p:spTgt spid="727"/>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728"/>
                                        </p:tgtEl>
                                        <p:attrNameLst>
                                          <p:attrName>style.visibility</p:attrName>
                                        </p:attrNameLst>
                                      </p:cBhvr>
                                      <p:to>
                                        <p:strVal val="visible"/>
                                      </p:to>
                                    </p:set>
                                    <p:anim calcmode="lin" valueType="num">
                                      <p:cBhvr additive="base">
                                        <p:cTn dur="250"/>
                                        <p:tgtEl>
                                          <p:spTgt spid="728"/>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2000"/>
                                        <p:tgtEl>
                                          <p:spTgt spid="752"/>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2000"/>
                                        <p:tgtEl>
                                          <p:spTgt spid="751"/>
                                        </p:tgtEl>
                                      </p:cBhvr>
                                    </p:animEffect>
                                  </p:childTnLst>
                                </p:cTn>
                              </p:par>
                              <p:par>
                                <p:cTn fill="hold" nodeType="with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2000"/>
                                        <p:tgtEl>
                                          <p:spTgt spid="750"/>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20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2000"/>
                                        <p:tgtEl>
                                          <p:spTgt spid="754"/>
                                        </p:tgtEl>
                                      </p:cBhvr>
                                    </p:animEffect>
                                  </p:childTnLst>
                                </p:cTn>
                              </p:par>
                              <p:par>
                                <p:cTn fill="hold" nodeType="withEffect" presetClass="entr" presetID="2" presetSubtype="4">
                                  <p:stCondLst>
                                    <p:cond delay="0"/>
                                  </p:stCondLst>
                                  <p:childTnLst>
                                    <p:set>
                                      <p:cBhvr>
                                        <p:cTn dur="1" fill="hold">
                                          <p:stCondLst>
                                            <p:cond delay="0"/>
                                          </p:stCondLst>
                                        </p:cTn>
                                        <p:tgtEl>
                                          <p:spTgt spid="735"/>
                                        </p:tgtEl>
                                        <p:attrNameLst>
                                          <p:attrName>style.visibility</p:attrName>
                                        </p:attrNameLst>
                                      </p:cBhvr>
                                      <p:to>
                                        <p:strVal val="visible"/>
                                      </p:to>
                                    </p:set>
                                    <p:anim calcmode="lin" valueType="num">
                                      <p:cBhvr additive="base">
                                        <p:cTn dur="500"/>
                                        <p:tgtEl>
                                          <p:spTgt spid="735"/>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2000"/>
                                        <p:tgtEl>
                                          <p:spTgt spid="753"/>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2000"/>
                                        <p:tgtEl>
                                          <p:spTgt spid="758"/>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2000"/>
                                        <p:tgtEl>
                                          <p:spTgt spid="757"/>
                                        </p:tgtEl>
                                      </p:cBhvr>
                                    </p:animEffect>
                                  </p:childTnLst>
                                </p:cTn>
                              </p:par>
                              <p:par>
                                <p:cTn fill="hold" nodeType="withEffect" presetClass="entr" presetID="2" presetSubtype="4">
                                  <p:stCondLst>
                                    <p:cond delay="0"/>
                                  </p:stCondLst>
                                  <p:childTnLst>
                                    <p:set>
                                      <p:cBhvr>
                                        <p:cTn dur="1" fill="hold">
                                          <p:stCondLst>
                                            <p:cond delay="0"/>
                                          </p:stCondLst>
                                        </p:cTn>
                                        <p:tgtEl>
                                          <p:spTgt spid="741"/>
                                        </p:tgtEl>
                                        <p:attrNameLst>
                                          <p:attrName>style.visibility</p:attrName>
                                        </p:attrNameLst>
                                      </p:cBhvr>
                                      <p:to>
                                        <p:strVal val="visible"/>
                                      </p:to>
                                    </p:set>
                                    <p:anim calcmode="lin" valueType="num">
                                      <p:cBhvr additive="base">
                                        <p:cTn dur="500"/>
                                        <p:tgtEl>
                                          <p:spTgt spid="741"/>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2000"/>
                                        <p:tgtEl>
                                          <p:spTgt spid="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0" y="0"/>
            <a:ext cx="12192000" cy="72923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2" name="Shape 762"/>
        <p:cNvGrpSpPr/>
        <p:nvPr/>
      </p:nvGrpSpPr>
      <p:grpSpPr>
        <a:xfrm>
          <a:off x="0" y="0"/>
          <a:ext cx="0" cy="0"/>
          <a:chOff x="0" y="0"/>
          <a:chExt cx="0" cy="0"/>
        </a:xfrm>
      </p:grpSpPr>
      <p:pic>
        <p:nvPicPr>
          <p:cNvPr id="763" name="Google Shape;763;p39"/>
          <p:cNvPicPr preferRelativeResize="0"/>
          <p:nvPr/>
        </p:nvPicPr>
        <p:blipFill rotWithShape="1">
          <a:blip r:embed="rId4">
            <a:alphaModFix/>
          </a:blip>
          <a:srcRect b="0" l="0" r="0" t="0"/>
          <a:stretch/>
        </p:blipFill>
        <p:spPr>
          <a:xfrm>
            <a:off x="-427627" y="3415625"/>
            <a:ext cx="12801600" cy="3807691"/>
          </a:xfrm>
          <a:prstGeom prst="rect">
            <a:avLst/>
          </a:prstGeom>
          <a:noFill/>
          <a:ln>
            <a:noFill/>
          </a:ln>
        </p:spPr>
      </p:pic>
      <p:sp>
        <p:nvSpPr>
          <p:cNvPr id="764" name="Google Shape;764;p39"/>
          <p:cNvSpPr/>
          <p:nvPr/>
        </p:nvSpPr>
        <p:spPr>
          <a:xfrm>
            <a:off x="2557731" y="4399213"/>
            <a:ext cx="6831178" cy="1229436"/>
          </a:xfrm>
          <a:custGeom>
            <a:rect b="b" l="l" r="r" t="t"/>
            <a:pathLst>
              <a:path extrusionOk="0" h="1229436" w="6831178">
                <a:moveTo>
                  <a:pt x="611432" y="0"/>
                </a:moveTo>
                <a:lnTo>
                  <a:pt x="6193598" y="0"/>
                </a:lnTo>
                <a:lnTo>
                  <a:pt x="6831178" y="1229436"/>
                </a:lnTo>
                <a:lnTo>
                  <a:pt x="0" y="1229436"/>
                </a:lnTo>
                <a:close/>
              </a:path>
            </a:pathLst>
          </a:cu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765" name="Google Shape;765;p39"/>
          <p:cNvSpPr/>
          <p:nvPr/>
        </p:nvSpPr>
        <p:spPr>
          <a:xfrm>
            <a:off x="1111326" y="1956014"/>
            <a:ext cx="620889" cy="620889"/>
          </a:xfrm>
          <a:prstGeom prst="rect">
            <a:avLst/>
          </a:prstGeom>
          <a:solidFill>
            <a:srgbClr val="FE4A1E"/>
          </a:solidFill>
          <a:ln cap="flat" cmpd="sng" w="9525">
            <a:solidFill>
              <a:schemeClr val="lt1"/>
            </a:solidFill>
            <a:prstDash val="solid"/>
            <a:miter lim="800000"/>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ato"/>
                <a:ea typeface="Lato"/>
                <a:cs typeface="Lato"/>
                <a:sym typeface="Lato"/>
              </a:rPr>
              <a:t>01</a:t>
            </a:r>
            <a:endParaRPr/>
          </a:p>
        </p:txBody>
      </p:sp>
      <p:sp>
        <p:nvSpPr>
          <p:cNvPr id="766" name="Google Shape;766;p39"/>
          <p:cNvSpPr txBox="1"/>
          <p:nvPr/>
        </p:nvSpPr>
        <p:spPr>
          <a:xfrm>
            <a:off x="2016121" y="1789404"/>
            <a:ext cx="3690771" cy="8617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767" name="Google Shape;767;p39"/>
          <p:cNvSpPr/>
          <p:nvPr/>
        </p:nvSpPr>
        <p:spPr>
          <a:xfrm>
            <a:off x="6469112" y="1939822"/>
            <a:ext cx="620889" cy="620889"/>
          </a:xfrm>
          <a:prstGeom prst="rect">
            <a:avLst/>
          </a:prstGeom>
          <a:solidFill>
            <a:srgbClr val="5C9AD3"/>
          </a:solidFill>
          <a:ln cap="flat" cmpd="sng" w="9525">
            <a:solidFill>
              <a:schemeClr val="lt1"/>
            </a:solidFill>
            <a:prstDash val="solid"/>
            <a:miter lim="800000"/>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ato"/>
                <a:ea typeface="Lato"/>
                <a:cs typeface="Lato"/>
                <a:sym typeface="Lato"/>
              </a:rPr>
              <a:t>02</a:t>
            </a:r>
            <a:endParaRPr/>
          </a:p>
        </p:txBody>
      </p:sp>
      <p:sp>
        <p:nvSpPr>
          <p:cNvPr id="768" name="Google Shape;768;p39"/>
          <p:cNvSpPr txBox="1"/>
          <p:nvPr/>
        </p:nvSpPr>
        <p:spPr>
          <a:xfrm>
            <a:off x="7373907" y="1773212"/>
            <a:ext cx="3690771" cy="8617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769" name="Google Shape;769;p39"/>
          <p:cNvSpPr/>
          <p:nvPr/>
        </p:nvSpPr>
        <p:spPr>
          <a:xfrm>
            <a:off x="4171862" y="3105182"/>
            <a:ext cx="620889" cy="620889"/>
          </a:xfrm>
          <a:prstGeom prst="rect">
            <a:avLst/>
          </a:prstGeom>
          <a:solidFill>
            <a:srgbClr val="44546B"/>
          </a:solidFill>
          <a:ln cap="flat" cmpd="sng" w="9525">
            <a:solidFill>
              <a:schemeClr val="lt1"/>
            </a:solidFill>
            <a:prstDash val="solid"/>
            <a:miter lim="800000"/>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ato"/>
                <a:ea typeface="Lato"/>
                <a:cs typeface="Lato"/>
                <a:sym typeface="Lato"/>
              </a:rPr>
              <a:t>03</a:t>
            </a:r>
            <a:endParaRPr/>
          </a:p>
        </p:txBody>
      </p:sp>
      <p:sp>
        <p:nvSpPr>
          <p:cNvPr id="770" name="Google Shape;770;p39"/>
          <p:cNvSpPr txBox="1"/>
          <p:nvPr/>
        </p:nvSpPr>
        <p:spPr>
          <a:xfrm>
            <a:off x="5096842" y="2938571"/>
            <a:ext cx="3690771" cy="861774"/>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grpSp>
        <p:nvGrpSpPr>
          <p:cNvPr id="771" name="Google Shape;771;p39"/>
          <p:cNvGrpSpPr/>
          <p:nvPr/>
        </p:nvGrpSpPr>
        <p:grpSpPr>
          <a:xfrm>
            <a:off x="3341511" y="258228"/>
            <a:ext cx="5508978" cy="954108"/>
            <a:chOff x="3341511" y="258228"/>
            <a:chExt cx="5508978" cy="954108"/>
          </a:xfrm>
        </p:grpSpPr>
        <p:sp>
          <p:nvSpPr>
            <p:cNvPr id="772" name="Google Shape;772;p39"/>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773" name="Google Shape;773;p39"/>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774" name="Google Shape;774;p39"/>
          <p:cNvSpPr/>
          <p:nvPr/>
        </p:nvSpPr>
        <p:spPr>
          <a:xfrm>
            <a:off x="3158631" y="4456812"/>
            <a:ext cx="365760" cy="557119"/>
          </a:xfrm>
          <a:custGeom>
            <a:rect b="b" l="l" r="r" t="t"/>
            <a:pathLst>
              <a:path extrusionOk="0" h="811" w="664">
                <a:moveTo>
                  <a:pt x="592" y="0"/>
                </a:moveTo>
                <a:lnTo>
                  <a:pt x="71" y="0"/>
                </a:lnTo>
                <a:cubicBezTo>
                  <a:pt x="36" y="0"/>
                  <a:pt x="0" y="28"/>
                  <a:pt x="0" y="70"/>
                </a:cubicBezTo>
                <a:lnTo>
                  <a:pt x="0" y="543"/>
                </a:lnTo>
                <a:cubicBezTo>
                  <a:pt x="0" y="571"/>
                  <a:pt x="8" y="592"/>
                  <a:pt x="36" y="606"/>
                </a:cubicBezTo>
                <a:lnTo>
                  <a:pt x="332" y="810"/>
                </a:lnTo>
                <a:lnTo>
                  <a:pt x="628" y="606"/>
                </a:lnTo>
                <a:cubicBezTo>
                  <a:pt x="649" y="592"/>
                  <a:pt x="663" y="571"/>
                  <a:pt x="663" y="543"/>
                </a:cubicBezTo>
                <a:lnTo>
                  <a:pt x="663" y="70"/>
                </a:lnTo>
                <a:cubicBezTo>
                  <a:pt x="663" y="28"/>
                  <a:pt x="628" y="0"/>
                  <a:pt x="592" y="0"/>
                </a:cubicBezTo>
                <a:close/>
                <a:moveTo>
                  <a:pt x="254" y="550"/>
                </a:moveTo>
                <a:lnTo>
                  <a:pt x="71" y="366"/>
                </a:lnTo>
                <a:lnTo>
                  <a:pt x="127" y="317"/>
                </a:lnTo>
                <a:lnTo>
                  <a:pt x="254" y="444"/>
                </a:lnTo>
                <a:lnTo>
                  <a:pt x="536" y="169"/>
                </a:lnTo>
                <a:lnTo>
                  <a:pt x="592" y="218"/>
                </a:lnTo>
                <a:lnTo>
                  <a:pt x="254" y="550"/>
                </a:lnTo>
                <a:close/>
              </a:path>
            </a:pathLst>
          </a:custGeom>
          <a:solidFill>
            <a:srgbClr val="FE4A1E"/>
          </a:solid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39"/>
          <p:cNvSpPr/>
          <p:nvPr/>
        </p:nvSpPr>
        <p:spPr>
          <a:xfrm>
            <a:off x="5305434" y="4166703"/>
            <a:ext cx="365760" cy="557119"/>
          </a:xfrm>
          <a:custGeom>
            <a:rect b="b" l="l" r="r" t="t"/>
            <a:pathLst>
              <a:path extrusionOk="0" h="811" w="664">
                <a:moveTo>
                  <a:pt x="592" y="0"/>
                </a:moveTo>
                <a:lnTo>
                  <a:pt x="71" y="0"/>
                </a:lnTo>
                <a:cubicBezTo>
                  <a:pt x="36" y="0"/>
                  <a:pt x="0" y="28"/>
                  <a:pt x="0" y="70"/>
                </a:cubicBezTo>
                <a:lnTo>
                  <a:pt x="0" y="543"/>
                </a:lnTo>
                <a:cubicBezTo>
                  <a:pt x="0" y="571"/>
                  <a:pt x="8" y="592"/>
                  <a:pt x="36" y="606"/>
                </a:cubicBezTo>
                <a:lnTo>
                  <a:pt x="332" y="810"/>
                </a:lnTo>
                <a:lnTo>
                  <a:pt x="628" y="606"/>
                </a:lnTo>
                <a:cubicBezTo>
                  <a:pt x="649" y="592"/>
                  <a:pt x="663" y="571"/>
                  <a:pt x="663" y="543"/>
                </a:cubicBezTo>
                <a:lnTo>
                  <a:pt x="663" y="70"/>
                </a:lnTo>
                <a:cubicBezTo>
                  <a:pt x="663" y="28"/>
                  <a:pt x="628" y="0"/>
                  <a:pt x="592" y="0"/>
                </a:cubicBezTo>
                <a:close/>
                <a:moveTo>
                  <a:pt x="254" y="550"/>
                </a:moveTo>
                <a:lnTo>
                  <a:pt x="71" y="366"/>
                </a:lnTo>
                <a:lnTo>
                  <a:pt x="127" y="317"/>
                </a:lnTo>
                <a:lnTo>
                  <a:pt x="254" y="444"/>
                </a:lnTo>
                <a:lnTo>
                  <a:pt x="536" y="169"/>
                </a:lnTo>
                <a:lnTo>
                  <a:pt x="592" y="218"/>
                </a:lnTo>
                <a:lnTo>
                  <a:pt x="254" y="550"/>
                </a:lnTo>
                <a:close/>
              </a:path>
            </a:pathLst>
          </a:custGeom>
          <a:solidFill>
            <a:srgbClr val="5C9AD3"/>
          </a:solid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39"/>
          <p:cNvSpPr/>
          <p:nvPr/>
        </p:nvSpPr>
        <p:spPr>
          <a:xfrm>
            <a:off x="7937442" y="4593919"/>
            <a:ext cx="365760" cy="557119"/>
          </a:xfrm>
          <a:custGeom>
            <a:rect b="b" l="l" r="r" t="t"/>
            <a:pathLst>
              <a:path extrusionOk="0" h="811" w="664">
                <a:moveTo>
                  <a:pt x="592" y="0"/>
                </a:moveTo>
                <a:lnTo>
                  <a:pt x="71" y="0"/>
                </a:lnTo>
                <a:cubicBezTo>
                  <a:pt x="36" y="0"/>
                  <a:pt x="0" y="28"/>
                  <a:pt x="0" y="70"/>
                </a:cubicBezTo>
                <a:lnTo>
                  <a:pt x="0" y="543"/>
                </a:lnTo>
                <a:cubicBezTo>
                  <a:pt x="0" y="571"/>
                  <a:pt x="8" y="592"/>
                  <a:pt x="36" y="606"/>
                </a:cubicBezTo>
                <a:lnTo>
                  <a:pt x="332" y="810"/>
                </a:lnTo>
                <a:lnTo>
                  <a:pt x="628" y="606"/>
                </a:lnTo>
                <a:cubicBezTo>
                  <a:pt x="649" y="592"/>
                  <a:pt x="663" y="571"/>
                  <a:pt x="663" y="543"/>
                </a:cubicBezTo>
                <a:lnTo>
                  <a:pt x="663" y="70"/>
                </a:lnTo>
                <a:cubicBezTo>
                  <a:pt x="663" y="28"/>
                  <a:pt x="628" y="0"/>
                  <a:pt x="592" y="0"/>
                </a:cubicBezTo>
                <a:close/>
                <a:moveTo>
                  <a:pt x="254" y="550"/>
                </a:moveTo>
                <a:lnTo>
                  <a:pt x="71" y="366"/>
                </a:lnTo>
                <a:lnTo>
                  <a:pt x="127" y="317"/>
                </a:lnTo>
                <a:lnTo>
                  <a:pt x="254" y="444"/>
                </a:lnTo>
                <a:lnTo>
                  <a:pt x="536" y="169"/>
                </a:lnTo>
                <a:lnTo>
                  <a:pt x="592" y="218"/>
                </a:lnTo>
                <a:lnTo>
                  <a:pt x="254" y="550"/>
                </a:lnTo>
                <a:close/>
              </a:path>
            </a:pathLst>
          </a:custGeom>
          <a:solidFill>
            <a:srgbClr val="44546B"/>
          </a:solid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750"/>
                                        <p:tgtEl>
                                          <p:spTgt spid="77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000"/>
                                        <p:tgtEl>
                                          <p:spTgt spid="763"/>
                                        </p:tgtEl>
                                      </p:cBhvr>
                                    </p:animEffect>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764"/>
                                        </p:tgtEl>
                                        <p:attrNameLst>
                                          <p:attrName>style.visibility</p:attrName>
                                        </p:attrNameLst>
                                      </p:cBhvr>
                                      <p:to>
                                        <p:strVal val="visible"/>
                                      </p:to>
                                    </p:set>
                                    <p:anim calcmode="lin" valueType="num">
                                      <p:cBhvr additive="base">
                                        <p:cTn dur="500"/>
                                        <p:tgtEl>
                                          <p:spTgt spid="764"/>
                                        </p:tgtEl>
                                        <p:attrNameLst>
                                          <p:attrName>ppt_w</p:attrName>
                                        </p:attrNameLst>
                                      </p:cBhvr>
                                      <p:tavLst>
                                        <p:tav fmla="" tm="0">
                                          <p:val>
                                            <p:strVal val="0"/>
                                          </p:val>
                                        </p:tav>
                                        <p:tav fmla="" tm="100000">
                                          <p:val>
                                            <p:strVal val="#ppt_w"/>
                                          </p:val>
                                        </p:tav>
                                      </p:tavLst>
                                    </p:anim>
                                    <p:anim calcmode="lin" valueType="num">
                                      <p:cBhvr additive="base">
                                        <p:cTn dur="500"/>
                                        <p:tgtEl>
                                          <p:spTgt spid="764"/>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2000"/>
                                        <p:tgtEl>
                                          <p:spTgt spid="774"/>
                                        </p:tgtEl>
                                      </p:cBhvr>
                                    </p:animEffect>
                                  </p:childTnLst>
                                </p:cTn>
                              </p:par>
                              <p:par>
                                <p:cTn fill="hold" nodeType="withEffect" presetClass="entr" presetID="2" presetSubtype="4">
                                  <p:stCondLst>
                                    <p:cond delay="0"/>
                                  </p:stCondLst>
                                  <p:childTnLst>
                                    <p:set>
                                      <p:cBhvr>
                                        <p:cTn dur="1" fill="hold">
                                          <p:stCondLst>
                                            <p:cond delay="0"/>
                                          </p:stCondLst>
                                        </p:cTn>
                                        <p:tgtEl>
                                          <p:spTgt spid="765"/>
                                        </p:tgtEl>
                                        <p:attrNameLst>
                                          <p:attrName>style.visibility</p:attrName>
                                        </p:attrNameLst>
                                      </p:cBhvr>
                                      <p:to>
                                        <p:strVal val="visible"/>
                                      </p:to>
                                    </p:set>
                                    <p:anim calcmode="lin" valueType="num">
                                      <p:cBhvr additive="base">
                                        <p:cTn dur="1000"/>
                                        <p:tgtEl>
                                          <p:spTgt spid="76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00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2000"/>
                                        <p:tgtEl>
                                          <p:spTgt spid="775"/>
                                        </p:tgtEl>
                                      </p:cBhvr>
                                    </p:animEffect>
                                  </p:childTnLst>
                                </p:cTn>
                              </p:par>
                              <p:par>
                                <p:cTn fill="hold" nodeType="withEffect" presetClass="entr" presetID="2" presetSubtype="4">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1000"/>
                                        <p:tgtEl>
                                          <p:spTgt spid="76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00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2000"/>
                                        <p:tgtEl>
                                          <p:spTgt spid="776"/>
                                        </p:tgtEl>
                                      </p:cBhvr>
                                    </p:animEffect>
                                  </p:childTnLst>
                                </p:cTn>
                              </p:par>
                              <p:par>
                                <p:cTn fill="hold" nodeType="withEffect" presetClass="entr" presetID="2" presetSubtype="4">
                                  <p:stCondLst>
                                    <p:cond delay="0"/>
                                  </p:stCondLst>
                                  <p:childTnLst>
                                    <p:set>
                                      <p:cBhvr>
                                        <p:cTn dur="1" fill="hold">
                                          <p:stCondLst>
                                            <p:cond delay="0"/>
                                          </p:stCondLst>
                                        </p:cTn>
                                        <p:tgtEl>
                                          <p:spTgt spid="769"/>
                                        </p:tgtEl>
                                        <p:attrNameLst>
                                          <p:attrName>style.visibility</p:attrName>
                                        </p:attrNameLst>
                                      </p:cBhvr>
                                      <p:to>
                                        <p:strVal val="visible"/>
                                      </p:to>
                                    </p:set>
                                    <p:anim calcmode="lin" valueType="num">
                                      <p:cBhvr additive="base">
                                        <p:cTn dur="1000"/>
                                        <p:tgtEl>
                                          <p:spTgt spid="76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00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0" name="Shape 780"/>
        <p:cNvGrpSpPr/>
        <p:nvPr/>
      </p:nvGrpSpPr>
      <p:grpSpPr>
        <a:xfrm>
          <a:off x="0" y="0"/>
          <a:ext cx="0" cy="0"/>
          <a:chOff x="0" y="0"/>
          <a:chExt cx="0" cy="0"/>
        </a:xfrm>
      </p:grpSpPr>
      <p:sp>
        <p:nvSpPr>
          <p:cNvPr id="781" name="Google Shape;781;p40"/>
          <p:cNvSpPr/>
          <p:nvPr/>
        </p:nvSpPr>
        <p:spPr>
          <a:xfrm>
            <a:off x="5951112" y="3897107"/>
            <a:ext cx="289772" cy="550052"/>
          </a:xfrm>
          <a:custGeom>
            <a:rect b="b" l="l" r="r" t="t"/>
            <a:pathLst>
              <a:path extrusionOk="0" h="429" w="226">
                <a:moveTo>
                  <a:pt x="118" y="0"/>
                </a:moveTo>
                <a:lnTo>
                  <a:pt x="132" y="7"/>
                </a:lnTo>
                <a:lnTo>
                  <a:pt x="222" y="98"/>
                </a:lnTo>
                <a:lnTo>
                  <a:pt x="226" y="103"/>
                </a:lnTo>
                <a:lnTo>
                  <a:pt x="226" y="106"/>
                </a:lnTo>
                <a:lnTo>
                  <a:pt x="226" y="111"/>
                </a:lnTo>
                <a:lnTo>
                  <a:pt x="222" y="115"/>
                </a:lnTo>
                <a:lnTo>
                  <a:pt x="217" y="118"/>
                </a:lnTo>
                <a:lnTo>
                  <a:pt x="212" y="118"/>
                </a:lnTo>
                <a:lnTo>
                  <a:pt x="161" y="118"/>
                </a:lnTo>
                <a:lnTo>
                  <a:pt x="161" y="383"/>
                </a:lnTo>
                <a:lnTo>
                  <a:pt x="157" y="402"/>
                </a:lnTo>
                <a:lnTo>
                  <a:pt x="149" y="415"/>
                </a:lnTo>
                <a:lnTo>
                  <a:pt x="137" y="424"/>
                </a:lnTo>
                <a:lnTo>
                  <a:pt x="122" y="429"/>
                </a:lnTo>
                <a:lnTo>
                  <a:pt x="104" y="429"/>
                </a:lnTo>
                <a:lnTo>
                  <a:pt x="89" y="424"/>
                </a:lnTo>
                <a:lnTo>
                  <a:pt x="77" y="415"/>
                </a:lnTo>
                <a:lnTo>
                  <a:pt x="69" y="402"/>
                </a:lnTo>
                <a:lnTo>
                  <a:pt x="65" y="383"/>
                </a:lnTo>
                <a:lnTo>
                  <a:pt x="65" y="118"/>
                </a:lnTo>
                <a:lnTo>
                  <a:pt x="16" y="118"/>
                </a:lnTo>
                <a:lnTo>
                  <a:pt x="11" y="118"/>
                </a:lnTo>
                <a:lnTo>
                  <a:pt x="5" y="115"/>
                </a:lnTo>
                <a:lnTo>
                  <a:pt x="2" y="111"/>
                </a:lnTo>
                <a:lnTo>
                  <a:pt x="0" y="108"/>
                </a:lnTo>
                <a:lnTo>
                  <a:pt x="0" y="103"/>
                </a:lnTo>
                <a:lnTo>
                  <a:pt x="2" y="98"/>
                </a:lnTo>
                <a:lnTo>
                  <a:pt x="5" y="93"/>
                </a:lnTo>
                <a:lnTo>
                  <a:pt x="91" y="9"/>
                </a:lnTo>
                <a:lnTo>
                  <a:pt x="104" y="0"/>
                </a:lnTo>
                <a:lnTo>
                  <a:pt x="118" y="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82" name="Google Shape;782;p40"/>
          <p:cNvSpPr/>
          <p:nvPr/>
        </p:nvSpPr>
        <p:spPr>
          <a:xfrm>
            <a:off x="6811453" y="4276629"/>
            <a:ext cx="401321" cy="452607"/>
          </a:xfrm>
          <a:custGeom>
            <a:rect b="b" l="l" r="r" t="t"/>
            <a:pathLst>
              <a:path extrusionOk="0" h="353" w="313">
                <a:moveTo>
                  <a:pt x="267" y="0"/>
                </a:moveTo>
                <a:lnTo>
                  <a:pt x="282" y="3"/>
                </a:lnTo>
                <a:lnTo>
                  <a:pt x="292" y="12"/>
                </a:lnTo>
                <a:lnTo>
                  <a:pt x="299" y="25"/>
                </a:lnTo>
                <a:lnTo>
                  <a:pt x="313" y="152"/>
                </a:lnTo>
                <a:lnTo>
                  <a:pt x="313" y="157"/>
                </a:lnTo>
                <a:lnTo>
                  <a:pt x="309" y="162"/>
                </a:lnTo>
                <a:lnTo>
                  <a:pt x="306" y="164"/>
                </a:lnTo>
                <a:lnTo>
                  <a:pt x="301" y="166"/>
                </a:lnTo>
                <a:lnTo>
                  <a:pt x="297" y="166"/>
                </a:lnTo>
                <a:lnTo>
                  <a:pt x="292" y="162"/>
                </a:lnTo>
                <a:lnTo>
                  <a:pt x="251" y="130"/>
                </a:lnTo>
                <a:lnTo>
                  <a:pt x="169" y="234"/>
                </a:lnTo>
                <a:lnTo>
                  <a:pt x="86" y="336"/>
                </a:lnTo>
                <a:lnTo>
                  <a:pt x="70" y="350"/>
                </a:lnTo>
                <a:lnTo>
                  <a:pt x="53" y="353"/>
                </a:lnTo>
                <a:lnTo>
                  <a:pt x="34" y="352"/>
                </a:lnTo>
                <a:lnTo>
                  <a:pt x="19" y="342"/>
                </a:lnTo>
                <a:lnTo>
                  <a:pt x="7" y="330"/>
                </a:lnTo>
                <a:lnTo>
                  <a:pt x="0" y="312"/>
                </a:lnTo>
                <a:lnTo>
                  <a:pt x="2" y="294"/>
                </a:lnTo>
                <a:lnTo>
                  <a:pt x="11" y="277"/>
                </a:lnTo>
                <a:lnTo>
                  <a:pt x="94" y="174"/>
                </a:lnTo>
                <a:lnTo>
                  <a:pt x="176" y="70"/>
                </a:lnTo>
                <a:lnTo>
                  <a:pt x="139" y="39"/>
                </a:lnTo>
                <a:lnTo>
                  <a:pt x="135" y="36"/>
                </a:lnTo>
                <a:lnTo>
                  <a:pt x="133" y="31"/>
                </a:lnTo>
                <a:lnTo>
                  <a:pt x="132" y="25"/>
                </a:lnTo>
                <a:lnTo>
                  <a:pt x="133" y="20"/>
                </a:lnTo>
                <a:lnTo>
                  <a:pt x="137" y="17"/>
                </a:lnTo>
                <a:lnTo>
                  <a:pt x="140" y="14"/>
                </a:lnTo>
                <a:lnTo>
                  <a:pt x="145" y="12"/>
                </a:lnTo>
                <a:lnTo>
                  <a:pt x="267" y="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83" name="Google Shape;783;p40"/>
          <p:cNvSpPr/>
          <p:nvPr/>
        </p:nvSpPr>
        <p:spPr>
          <a:xfrm>
            <a:off x="5006152" y="4289452"/>
            <a:ext cx="415425" cy="432092"/>
          </a:xfrm>
          <a:custGeom>
            <a:rect b="b" l="l" r="r" t="t"/>
            <a:pathLst>
              <a:path extrusionOk="0" h="337" w="324">
                <a:moveTo>
                  <a:pt x="36" y="0"/>
                </a:moveTo>
                <a:lnTo>
                  <a:pt x="162" y="5"/>
                </a:lnTo>
                <a:lnTo>
                  <a:pt x="167" y="5"/>
                </a:lnTo>
                <a:lnTo>
                  <a:pt x="171" y="9"/>
                </a:lnTo>
                <a:lnTo>
                  <a:pt x="174" y="10"/>
                </a:lnTo>
                <a:lnTo>
                  <a:pt x="174" y="15"/>
                </a:lnTo>
                <a:lnTo>
                  <a:pt x="174" y="19"/>
                </a:lnTo>
                <a:lnTo>
                  <a:pt x="172" y="24"/>
                </a:lnTo>
                <a:lnTo>
                  <a:pt x="171" y="27"/>
                </a:lnTo>
                <a:lnTo>
                  <a:pt x="133" y="62"/>
                </a:lnTo>
                <a:lnTo>
                  <a:pt x="222" y="159"/>
                </a:lnTo>
                <a:lnTo>
                  <a:pt x="312" y="256"/>
                </a:lnTo>
                <a:lnTo>
                  <a:pt x="322" y="273"/>
                </a:lnTo>
                <a:lnTo>
                  <a:pt x="324" y="292"/>
                </a:lnTo>
                <a:lnTo>
                  <a:pt x="319" y="309"/>
                </a:lnTo>
                <a:lnTo>
                  <a:pt x="307" y="323"/>
                </a:lnTo>
                <a:lnTo>
                  <a:pt x="293" y="333"/>
                </a:lnTo>
                <a:lnTo>
                  <a:pt x="276" y="337"/>
                </a:lnTo>
                <a:lnTo>
                  <a:pt x="258" y="333"/>
                </a:lnTo>
                <a:lnTo>
                  <a:pt x="241" y="321"/>
                </a:lnTo>
                <a:lnTo>
                  <a:pt x="152" y="224"/>
                </a:lnTo>
                <a:lnTo>
                  <a:pt x="61" y="127"/>
                </a:lnTo>
                <a:lnTo>
                  <a:pt x="25" y="161"/>
                </a:lnTo>
                <a:lnTo>
                  <a:pt x="20" y="164"/>
                </a:lnTo>
                <a:lnTo>
                  <a:pt x="15" y="164"/>
                </a:lnTo>
                <a:lnTo>
                  <a:pt x="12" y="164"/>
                </a:lnTo>
                <a:lnTo>
                  <a:pt x="7" y="162"/>
                </a:lnTo>
                <a:lnTo>
                  <a:pt x="3" y="159"/>
                </a:lnTo>
                <a:lnTo>
                  <a:pt x="0" y="156"/>
                </a:lnTo>
                <a:lnTo>
                  <a:pt x="0" y="149"/>
                </a:lnTo>
                <a:lnTo>
                  <a:pt x="5" y="27"/>
                </a:lnTo>
                <a:lnTo>
                  <a:pt x="10" y="14"/>
                </a:lnTo>
                <a:lnTo>
                  <a:pt x="20" y="4"/>
                </a:lnTo>
                <a:lnTo>
                  <a:pt x="36" y="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84" name="Google Shape;784;p40"/>
          <p:cNvSpPr/>
          <p:nvPr/>
        </p:nvSpPr>
        <p:spPr>
          <a:xfrm>
            <a:off x="7153791" y="5145943"/>
            <a:ext cx="551334" cy="291053"/>
          </a:xfrm>
          <a:custGeom>
            <a:rect b="b" l="l" r="r" t="t"/>
            <a:pathLst>
              <a:path extrusionOk="0" h="227" w="430">
                <a:moveTo>
                  <a:pt x="327" y="0"/>
                </a:moveTo>
                <a:lnTo>
                  <a:pt x="333" y="2"/>
                </a:lnTo>
                <a:lnTo>
                  <a:pt x="338" y="5"/>
                </a:lnTo>
                <a:lnTo>
                  <a:pt x="421" y="92"/>
                </a:lnTo>
                <a:lnTo>
                  <a:pt x="430" y="104"/>
                </a:lnTo>
                <a:lnTo>
                  <a:pt x="430" y="120"/>
                </a:lnTo>
                <a:lnTo>
                  <a:pt x="423" y="132"/>
                </a:lnTo>
                <a:lnTo>
                  <a:pt x="333" y="222"/>
                </a:lnTo>
                <a:lnTo>
                  <a:pt x="327" y="226"/>
                </a:lnTo>
                <a:lnTo>
                  <a:pt x="324" y="227"/>
                </a:lnTo>
                <a:lnTo>
                  <a:pt x="319" y="226"/>
                </a:lnTo>
                <a:lnTo>
                  <a:pt x="315" y="222"/>
                </a:lnTo>
                <a:lnTo>
                  <a:pt x="312" y="219"/>
                </a:lnTo>
                <a:lnTo>
                  <a:pt x="312" y="214"/>
                </a:lnTo>
                <a:lnTo>
                  <a:pt x="312" y="162"/>
                </a:lnTo>
                <a:lnTo>
                  <a:pt x="47" y="162"/>
                </a:lnTo>
                <a:lnTo>
                  <a:pt x="29" y="159"/>
                </a:lnTo>
                <a:lnTo>
                  <a:pt x="13" y="150"/>
                </a:lnTo>
                <a:lnTo>
                  <a:pt x="5" y="137"/>
                </a:lnTo>
                <a:lnTo>
                  <a:pt x="0" y="121"/>
                </a:lnTo>
                <a:lnTo>
                  <a:pt x="0" y="106"/>
                </a:lnTo>
                <a:lnTo>
                  <a:pt x="5" y="91"/>
                </a:lnTo>
                <a:lnTo>
                  <a:pt x="13" y="79"/>
                </a:lnTo>
                <a:lnTo>
                  <a:pt x="29" y="68"/>
                </a:lnTo>
                <a:lnTo>
                  <a:pt x="47" y="65"/>
                </a:lnTo>
                <a:lnTo>
                  <a:pt x="312" y="65"/>
                </a:lnTo>
                <a:lnTo>
                  <a:pt x="312" y="15"/>
                </a:lnTo>
                <a:lnTo>
                  <a:pt x="312" y="10"/>
                </a:lnTo>
                <a:lnTo>
                  <a:pt x="315" y="5"/>
                </a:lnTo>
                <a:lnTo>
                  <a:pt x="319" y="3"/>
                </a:lnTo>
                <a:lnTo>
                  <a:pt x="322" y="0"/>
                </a:lnTo>
                <a:lnTo>
                  <a:pt x="327" y="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85" name="Google Shape;785;p40"/>
          <p:cNvSpPr/>
          <p:nvPr/>
        </p:nvSpPr>
        <p:spPr>
          <a:xfrm>
            <a:off x="4465076" y="5145943"/>
            <a:ext cx="551334" cy="289772"/>
          </a:xfrm>
          <a:custGeom>
            <a:rect b="b" l="l" r="r" t="t"/>
            <a:pathLst>
              <a:path extrusionOk="0" h="226" w="430">
                <a:moveTo>
                  <a:pt x="108" y="0"/>
                </a:moveTo>
                <a:lnTo>
                  <a:pt x="113" y="2"/>
                </a:lnTo>
                <a:lnTo>
                  <a:pt x="116" y="3"/>
                </a:lnTo>
                <a:lnTo>
                  <a:pt x="118" y="9"/>
                </a:lnTo>
                <a:lnTo>
                  <a:pt x="120" y="14"/>
                </a:lnTo>
                <a:lnTo>
                  <a:pt x="120" y="65"/>
                </a:lnTo>
                <a:lnTo>
                  <a:pt x="384" y="65"/>
                </a:lnTo>
                <a:lnTo>
                  <a:pt x="403" y="68"/>
                </a:lnTo>
                <a:lnTo>
                  <a:pt x="417" y="79"/>
                </a:lnTo>
                <a:lnTo>
                  <a:pt x="427" y="91"/>
                </a:lnTo>
                <a:lnTo>
                  <a:pt x="430" y="106"/>
                </a:lnTo>
                <a:lnTo>
                  <a:pt x="430" y="121"/>
                </a:lnTo>
                <a:lnTo>
                  <a:pt x="427" y="137"/>
                </a:lnTo>
                <a:lnTo>
                  <a:pt x="417" y="150"/>
                </a:lnTo>
                <a:lnTo>
                  <a:pt x="403" y="159"/>
                </a:lnTo>
                <a:lnTo>
                  <a:pt x="384" y="162"/>
                </a:lnTo>
                <a:lnTo>
                  <a:pt x="120" y="162"/>
                </a:lnTo>
                <a:lnTo>
                  <a:pt x="120" y="210"/>
                </a:lnTo>
                <a:lnTo>
                  <a:pt x="118" y="215"/>
                </a:lnTo>
                <a:lnTo>
                  <a:pt x="116" y="220"/>
                </a:lnTo>
                <a:lnTo>
                  <a:pt x="113" y="224"/>
                </a:lnTo>
                <a:lnTo>
                  <a:pt x="108" y="226"/>
                </a:lnTo>
                <a:lnTo>
                  <a:pt x="103" y="226"/>
                </a:lnTo>
                <a:lnTo>
                  <a:pt x="97" y="226"/>
                </a:lnTo>
                <a:lnTo>
                  <a:pt x="94" y="222"/>
                </a:lnTo>
                <a:lnTo>
                  <a:pt x="9" y="135"/>
                </a:lnTo>
                <a:lnTo>
                  <a:pt x="0" y="123"/>
                </a:lnTo>
                <a:lnTo>
                  <a:pt x="0" y="108"/>
                </a:lnTo>
                <a:lnTo>
                  <a:pt x="9" y="96"/>
                </a:lnTo>
                <a:lnTo>
                  <a:pt x="97" y="3"/>
                </a:lnTo>
                <a:lnTo>
                  <a:pt x="103" y="2"/>
                </a:lnTo>
                <a:lnTo>
                  <a:pt x="108" y="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grpSp>
        <p:nvGrpSpPr>
          <p:cNvPr id="786" name="Google Shape;786;p40"/>
          <p:cNvGrpSpPr/>
          <p:nvPr/>
        </p:nvGrpSpPr>
        <p:grpSpPr>
          <a:xfrm>
            <a:off x="5201593" y="4643469"/>
            <a:ext cx="1771169" cy="1771168"/>
            <a:chOff x="4406240" y="3770892"/>
            <a:chExt cx="1300372" cy="1300372"/>
          </a:xfrm>
        </p:grpSpPr>
        <p:sp>
          <p:nvSpPr>
            <p:cNvPr id="787" name="Google Shape;787;p40"/>
            <p:cNvSpPr/>
            <p:nvPr/>
          </p:nvSpPr>
          <p:spPr>
            <a:xfrm>
              <a:off x="4406240" y="3770892"/>
              <a:ext cx="1300372" cy="1300372"/>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788" name="Google Shape;788;p40"/>
            <p:cNvSpPr txBox="1"/>
            <p:nvPr/>
          </p:nvSpPr>
          <p:spPr>
            <a:xfrm>
              <a:off x="4451964" y="4101599"/>
              <a:ext cx="1205876" cy="61010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LOREM</a:t>
              </a:r>
              <a:endParaRPr/>
            </a:p>
            <a:p>
              <a:pPr indent="0" lvl="0" marL="0" marR="0" rtl="0" algn="ctr">
                <a:spcBef>
                  <a:spcPts val="0"/>
                </a:spcBef>
                <a:spcAft>
                  <a:spcPts val="0"/>
                </a:spcAft>
                <a:buNone/>
              </a:pPr>
              <a:r>
                <a:rPr lang="en-US" sz="2400">
                  <a:solidFill>
                    <a:schemeClr val="lt1"/>
                  </a:solidFill>
                  <a:latin typeface="Calibri"/>
                  <a:ea typeface="Calibri"/>
                  <a:cs typeface="Calibri"/>
                  <a:sym typeface="Calibri"/>
                </a:rPr>
                <a:t>IPSUM</a:t>
              </a:r>
              <a:endParaRPr sz="2400">
                <a:solidFill>
                  <a:schemeClr val="lt1"/>
                </a:solidFill>
                <a:latin typeface="Calibri"/>
                <a:ea typeface="Calibri"/>
                <a:cs typeface="Calibri"/>
                <a:sym typeface="Calibri"/>
              </a:endParaRPr>
            </a:p>
          </p:txBody>
        </p:sp>
      </p:grpSp>
      <p:sp>
        <p:nvSpPr>
          <p:cNvPr id="789" name="Google Shape;789;p40"/>
          <p:cNvSpPr/>
          <p:nvPr/>
        </p:nvSpPr>
        <p:spPr>
          <a:xfrm>
            <a:off x="2484120" y="3866334"/>
            <a:ext cx="1755294" cy="1947620"/>
          </a:xfrm>
          <a:custGeom>
            <a:rect b="b" l="l" r="r" t="t"/>
            <a:pathLst>
              <a:path extrusionOk="0" h="1519" w="1369">
                <a:moveTo>
                  <a:pt x="668" y="0"/>
                </a:moveTo>
                <a:lnTo>
                  <a:pt x="702" y="0"/>
                </a:lnTo>
                <a:lnTo>
                  <a:pt x="736" y="7"/>
                </a:lnTo>
                <a:lnTo>
                  <a:pt x="768" y="21"/>
                </a:lnTo>
                <a:lnTo>
                  <a:pt x="1284" y="318"/>
                </a:lnTo>
                <a:lnTo>
                  <a:pt x="1313" y="339"/>
                </a:lnTo>
                <a:lnTo>
                  <a:pt x="1337" y="364"/>
                </a:lnTo>
                <a:lnTo>
                  <a:pt x="1354" y="395"/>
                </a:lnTo>
                <a:lnTo>
                  <a:pt x="1364" y="429"/>
                </a:lnTo>
                <a:lnTo>
                  <a:pt x="1369" y="465"/>
                </a:lnTo>
                <a:lnTo>
                  <a:pt x="1369" y="1054"/>
                </a:lnTo>
                <a:lnTo>
                  <a:pt x="1364" y="1090"/>
                </a:lnTo>
                <a:lnTo>
                  <a:pt x="1354" y="1124"/>
                </a:lnTo>
                <a:lnTo>
                  <a:pt x="1337" y="1154"/>
                </a:lnTo>
                <a:lnTo>
                  <a:pt x="1313" y="1181"/>
                </a:lnTo>
                <a:lnTo>
                  <a:pt x="1284" y="1201"/>
                </a:lnTo>
                <a:lnTo>
                  <a:pt x="768" y="1497"/>
                </a:lnTo>
                <a:lnTo>
                  <a:pt x="736" y="1512"/>
                </a:lnTo>
                <a:lnTo>
                  <a:pt x="702" y="1519"/>
                </a:lnTo>
                <a:lnTo>
                  <a:pt x="668" y="1519"/>
                </a:lnTo>
                <a:lnTo>
                  <a:pt x="632" y="1512"/>
                </a:lnTo>
                <a:lnTo>
                  <a:pt x="599" y="1497"/>
                </a:lnTo>
                <a:lnTo>
                  <a:pt x="85" y="1201"/>
                </a:lnTo>
                <a:lnTo>
                  <a:pt x="56" y="1181"/>
                </a:lnTo>
                <a:lnTo>
                  <a:pt x="32" y="1154"/>
                </a:lnTo>
                <a:lnTo>
                  <a:pt x="15" y="1124"/>
                </a:lnTo>
                <a:lnTo>
                  <a:pt x="3" y="1090"/>
                </a:lnTo>
                <a:lnTo>
                  <a:pt x="0" y="1054"/>
                </a:lnTo>
                <a:lnTo>
                  <a:pt x="0" y="465"/>
                </a:lnTo>
                <a:lnTo>
                  <a:pt x="3" y="429"/>
                </a:lnTo>
                <a:lnTo>
                  <a:pt x="15" y="395"/>
                </a:lnTo>
                <a:lnTo>
                  <a:pt x="32" y="364"/>
                </a:lnTo>
                <a:lnTo>
                  <a:pt x="56" y="339"/>
                </a:lnTo>
                <a:lnTo>
                  <a:pt x="85" y="318"/>
                </a:lnTo>
                <a:lnTo>
                  <a:pt x="599" y="21"/>
                </a:lnTo>
                <a:lnTo>
                  <a:pt x="632" y="7"/>
                </a:lnTo>
                <a:lnTo>
                  <a:pt x="668" y="0"/>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90" name="Google Shape;790;p40"/>
          <p:cNvSpPr/>
          <p:nvPr/>
        </p:nvSpPr>
        <p:spPr>
          <a:xfrm>
            <a:off x="3362408" y="2226438"/>
            <a:ext cx="1752730" cy="1948900"/>
          </a:xfrm>
          <a:custGeom>
            <a:rect b="b" l="l" r="r" t="t"/>
            <a:pathLst>
              <a:path extrusionOk="0" h="1520" w="1367">
                <a:moveTo>
                  <a:pt x="665" y="0"/>
                </a:moveTo>
                <a:lnTo>
                  <a:pt x="701" y="0"/>
                </a:lnTo>
                <a:lnTo>
                  <a:pt x="735" y="8"/>
                </a:lnTo>
                <a:lnTo>
                  <a:pt x="768" y="22"/>
                </a:lnTo>
                <a:lnTo>
                  <a:pt x="1283" y="318"/>
                </a:lnTo>
                <a:lnTo>
                  <a:pt x="1313" y="340"/>
                </a:lnTo>
                <a:lnTo>
                  <a:pt x="1335" y="366"/>
                </a:lnTo>
                <a:lnTo>
                  <a:pt x="1353" y="396"/>
                </a:lnTo>
                <a:lnTo>
                  <a:pt x="1364" y="429"/>
                </a:lnTo>
                <a:lnTo>
                  <a:pt x="1367" y="465"/>
                </a:lnTo>
                <a:lnTo>
                  <a:pt x="1367" y="1056"/>
                </a:lnTo>
                <a:lnTo>
                  <a:pt x="1364" y="1092"/>
                </a:lnTo>
                <a:lnTo>
                  <a:pt x="1353" y="1124"/>
                </a:lnTo>
                <a:lnTo>
                  <a:pt x="1335" y="1155"/>
                </a:lnTo>
                <a:lnTo>
                  <a:pt x="1313" y="1180"/>
                </a:lnTo>
                <a:lnTo>
                  <a:pt x="1283" y="1203"/>
                </a:lnTo>
                <a:lnTo>
                  <a:pt x="768" y="1498"/>
                </a:lnTo>
                <a:lnTo>
                  <a:pt x="735" y="1513"/>
                </a:lnTo>
                <a:lnTo>
                  <a:pt x="701" y="1520"/>
                </a:lnTo>
                <a:lnTo>
                  <a:pt x="665" y="1520"/>
                </a:lnTo>
                <a:lnTo>
                  <a:pt x="631" y="1513"/>
                </a:lnTo>
                <a:lnTo>
                  <a:pt x="599" y="1498"/>
                </a:lnTo>
                <a:lnTo>
                  <a:pt x="85" y="1203"/>
                </a:lnTo>
                <a:lnTo>
                  <a:pt x="56" y="1180"/>
                </a:lnTo>
                <a:lnTo>
                  <a:pt x="32" y="1155"/>
                </a:lnTo>
                <a:lnTo>
                  <a:pt x="13" y="1124"/>
                </a:lnTo>
                <a:lnTo>
                  <a:pt x="3" y="1092"/>
                </a:lnTo>
                <a:lnTo>
                  <a:pt x="0" y="1056"/>
                </a:lnTo>
                <a:lnTo>
                  <a:pt x="0" y="465"/>
                </a:lnTo>
                <a:lnTo>
                  <a:pt x="3" y="429"/>
                </a:lnTo>
                <a:lnTo>
                  <a:pt x="13" y="396"/>
                </a:lnTo>
                <a:lnTo>
                  <a:pt x="32" y="366"/>
                </a:lnTo>
                <a:lnTo>
                  <a:pt x="56" y="340"/>
                </a:lnTo>
                <a:lnTo>
                  <a:pt x="85" y="318"/>
                </a:lnTo>
                <a:lnTo>
                  <a:pt x="599" y="22"/>
                </a:lnTo>
                <a:lnTo>
                  <a:pt x="631" y="8"/>
                </a:lnTo>
                <a:lnTo>
                  <a:pt x="665" y="0"/>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91" name="Google Shape;791;p40"/>
          <p:cNvSpPr/>
          <p:nvPr/>
        </p:nvSpPr>
        <p:spPr>
          <a:xfrm>
            <a:off x="5217711" y="1846914"/>
            <a:ext cx="1756576" cy="1947620"/>
          </a:xfrm>
          <a:custGeom>
            <a:rect b="b" l="l" r="r" t="t"/>
            <a:pathLst>
              <a:path extrusionOk="0" h="1519" w="1370">
                <a:moveTo>
                  <a:pt x="668" y="0"/>
                </a:moveTo>
                <a:lnTo>
                  <a:pt x="702" y="0"/>
                </a:lnTo>
                <a:lnTo>
                  <a:pt x="736" y="7"/>
                </a:lnTo>
                <a:lnTo>
                  <a:pt x="769" y="21"/>
                </a:lnTo>
                <a:lnTo>
                  <a:pt x="1284" y="318"/>
                </a:lnTo>
                <a:lnTo>
                  <a:pt x="1313" y="339"/>
                </a:lnTo>
                <a:lnTo>
                  <a:pt x="1337" y="364"/>
                </a:lnTo>
                <a:lnTo>
                  <a:pt x="1354" y="395"/>
                </a:lnTo>
                <a:lnTo>
                  <a:pt x="1366" y="429"/>
                </a:lnTo>
                <a:lnTo>
                  <a:pt x="1370" y="465"/>
                </a:lnTo>
                <a:lnTo>
                  <a:pt x="1370" y="1054"/>
                </a:lnTo>
                <a:lnTo>
                  <a:pt x="1366" y="1090"/>
                </a:lnTo>
                <a:lnTo>
                  <a:pt x="1354" y="1124"/>
                </a:lnTo>
                <a:lnTo>
                  <a:pt x="1337" y="1155"/>
                </a:lnTo>
                <a:lnTo>
                  <a:pt x="1313" y="1181"/>
                </a:lnTo>
                <a:lnTo>
                  <a:pt x="1284" y="1201"/>
                </a:lnTo>
                <a:lnTo>
                  <a:pt x="769" y="1499"/>
                </a:lnTo>
                <a:lnTo>
                  <a:pt x="736" y="1512"/>
                </a:lnTo>
                <a:lnTo>
                  <a:pt x="702" y="1519"/>
                </a:lnTo>
                <a:lnTo>
                  <a:pt x="668" y="1519"/>
                </a:lnTo>
                <a:lnTo>
                  <a:pt x="634" y="1512"/>
                </a:lnTo>
                <a:lnTo>
                  <a:pt x="601" y="1499"/>
                </a:lnTo>
                <a:lnTo>
                  <a:pt x="86" y="1201"/>
                </a:lnTo>
                <a:lnTo>
                  <a:pt x="57" y="1181"/>
                </a:lnTo>
                <a:lnTo>
                  <a:pt x="33" y="1155"/>
                </a:lnTo>
                <a:lnTo>
                  <a:pt x="16" y="1124"/>
                </a:lnTo>
                <a:lnTo>
                  <a:pt x="4" y="1090"/>
                </a:lnTo>
                <a:lnTo>
                  <a:pt x="0" y="1054"/>
                </a:lnTo>
                <a:lnTo>
                  <a:pt x="0" y="465"/>
                </a:lnTo>
                <a:lnTo>
                  <a:pt x="4" y="429"/>
                </a:lnTo>
                <a:lnTo>
                  <a:pt x="16" y="395"/>
                </a:lnTo>
                <a:lnTo>
                  <a:pt x="33" y="364"/>
                </a:lnTo>
                <a:lnTo>
                  <a:pt x="57" y="339"/>
                </a:lnTo>
                <a:lnTo>
                  <a:pt x="86" y="318"/>
                </a:lnTo>
                <a:lnTo>
                  <a:pt x="601" y="21"/>
                </a:lnTo>
                <a:lnTo>
                  <a:pt x="634" y="7"/>
                </a:lnTo>
                <a:lnTo>
                  <a:pt x="668" y="0"/>
                </a:lnTo>
                <a:close/>
              </a:path>
            </a:pathLst>
          </a:custGeom>
          <a:solidFill>
            <a:srgbClr val="44546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92" name="Google Shape;792;p40"/>
          <p:cNvSpPr/>
          <p:nvPr/>
        </p:nvSpPr>
        <p:spPr>
          <a:xfrm>
            <a:off x="7076861" y="2226438"/>
            <a:ext cx="1752730" cy="1948900"/>
          </a:xfrm>
          <a:custGeom>
            <a:rect b="b" l="l" r="r" t="t"/>
            <a:pathLst>
              <a:path extrusionOk="0" h="1520" w="1367">
                <a:moveTo>
                  <a:pt x="666" y="0"/>
                </a:moveTo>
                <a:lnTo>
                  <a:pt x="702" y="0"/>
                </a:lnTo>
                <a:lnTo>
                  <a:pt x="736" y="8"/>
                </a:lnTo>
                <a:lnTo>
                  <a:pt x="768" y="22"/>
                </a:lnTo>
                <a:lnTo>
                  <a:pt x="1282" y="318"/>
                </a:lnTo>
                <a:lnTo>
                  <a:pt x="1311" y="340"/>
                </a:lnTo>
                <a:lnTo>
                  <a:pt x="1335" y="366"/>
                </a:lnTo>
                <a:lnTo>
                  <a:pt x="1354" y="396"/>
                </a:lnTo>
                <a:lnTo>
                  <a:pt x="1364" y="429"/>
                </a:lnTo>
                <a:lnTo>
                  <a:pt x="1367" y="465"/>
                </a:lnTo>
                <a:lnTo>
                  <a:pt x="1367" y="1056"/>
                </a:lnTo>
                <a:lnTo>
                  <a:pt x="1364" y="1092"/>
                </a:lnTo>
                <a:lnTo>
                  <a:pt x="1354" y="1124"/>
                </a:lnTo>
                <a:lnTo>
                  <a:pt x="1335" y="1155"/>
                </a:lnTo>
                <a:lnTo>
                  <a:pt x="1311" y="1180"/>
                </a:lnTo>
                <a:lnTo>
                  <a:pt x="1282" y="1203"/>
                </a:lnTo>
                <a:lnTo>
                  <a:pt x="768" y="1498"/>
                </a:lnTo>
                <a:lnTo>
                  <a:pt x="736" y="1513"/>
                </a:lnTo>
                <a:lnTo>
                  <a:pt x="702" y="1520"/>
                </a:lnTo>
                <a:lnTo>
                  <a:pt x="666" y="1520"/>
                </a:lnTo>
                <a:lnTo>
                  <a:pt x="632" y="1513"/>
                </a:lnTo>
                <a:lnTo>
                  <a:pt x="599" y="1498"/>
                </a:lnTo>
                <a:lnTo>
                  <a:pt x="84" y="1203"/>
                </a:lnTo>
                <a:lnTo>
                  <a:pt x="54" y="1180"/>
                </a:lnTo>
                <a:lnTo>
                  <a:pt x="32" y="1155"/>
                </a:lnTo>
                <a:lnTo>
                  <a:pt x="14" y="1124"/>
                </a:lnTo>
                <a:lnTo>
                  <a:pt x="3" y="1092"/>
                </a:lnTo>
                <a:lnTo>
                  <a:pt x="0" y="1056"/>
                </a:lnTo>
                <a:lnTo>
                  <a:pt x="0" y="465"/>
                </a:lnTo>
                <a:lnTo>
                  <a:pt x="3" y="429"/>
                </a:lnTo>
                <a:lnTo>
                  <a:pt x="14" y="396"/>
                </a:lnTo>
                <a:lnTo>
                  <a:pt x="32" y="366"/>
                </a:lnTo>
                <a:lnTo>
                  <a:pt x="54" y="340"/>
                </a:lnTo>
                <a:lnTo>
                  <a:pt x="84" y="318"/>
                </a:lnTo>
                <a:lnTo>
                  <a:pt x="599" y="22"/>
                </a:lnTo>
                <a:lnTo>
                  <a:pt x="632" y="8"/>
                </a:lnTo>
                <a:lnTo>
                  <a:pt x="666" y="0"/>
                </a:lnTo>
                <a:close/>
              </a:path>
            </a:pathLst>
          </a:custGeom>
          <a:solidFill>
            <a:srgbClr val="7A7A7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93" name="Google Shape;793;p40"/>
          <p:cNvSpPr/>
          <p:nvPr/>
        </p:nvSpPr>
        <p:spPr>
          <a:xfrm>
            <a:off x="7952586" y="3866334"/>
            <a:ext cx="1755294" cy="1947620"/>
          </a:xfrm>
          <a:custGeom>
            <a:rect b="b" l="l" r="r" t="t"/>
            <a:pathLst>
              <a:path extrusionOk="0" h="1519" w="1369">
                <a:moveTo>
                  <a:pt x="667" y="0"/>
                </a:moveTo>
                <a:lnTo>
                  <a:pt x="701" y="0"/>
                </a:lnTo>
                <a:lnTo>
                  <a:pt x="737" y="7"/>
                </a:lnTo>
                <a:lnTo>
                  <a:pt x="770" y="21"/>
                </a:lnTo>
                <a:lnTo>
                  <a:pt x="1284" y="318"/>
                </a:lnTo>
                <a:lnTo>
                  <a:pt x="1313" y="339"/>
                </a:lnTo>
                <a:lnTo>
                  <a:pt x="1337" y="364"/>
                </a:lnTo>
                <a:lnTo>
                  <a:pt x="1354" y="395"/>
                </a:lnTo>
                <a:lnTo>
                  <a:pt x="1366" y="429"/>
                </a:lnTo>
                <a:lnTo>
                  <a:pt x="1369" y="465"/>
                </a:lnTo>
                <a:lnTo>
                  <a:pt x="1369" y="1054"/>
                </a:lnTo>
                <a:lnTo>
                  <a:pt x="1366" y="1090"/>
                </a:lnTo>
                <a:lnTo>
                  <a:pt x="1354" y="1124"/>
                </a:lnTo>
                <a:lnTo>
                  <a:pt x="1337" y="1154"/>
                </a:lnTo>
                <a:lnTo>
                  <a:pt x="1313" y="1181"/>
                </a:lnTo>
                <a:lnTo>
                  <a:pt x="1284" y="1201"/>
                </a:lnTo>
                <a:lnTo>
                  <a:pt x="770" y="1497"/>
                </a:lnTo>
                <a:lnTo>
                  <a:pt x="737" y="1512"/>
                </a:lnTo>
                <a:lnTo>
                  <a:pt x="701" y="1519"/>
                </a:lnTo>
                <a:lnTo>
                  <a:pt x="667" y="1519"/>
                </a:lnTo>
                <a:lnTo>
                  <a:pt x="633" y="1512"/>
                </a:lnTo>
                <a:lnTo>
                  <a:pt x="601" y="1497"/>
                </a:lnTo>
                <a:lnTo>
                  <a:pt x="85" y="1201"/>
                </a:lnTo>
                <a:lnTo>
                  <a:pt x="56" y="1181"/>
                </a:lnTo>
                <a:lnTo>
                  <a:pt x="32" y="1154"/>
                </a:lnTo>
                <a:lnTo>
                  <a:pt x="15" y="1124"/>
                </a:lnTo>
                <a:lnTo>
                  <a:pt x="5" y="1090"/>
                </a:lnTo>
                <a:lnTo>
                  <a:pt x="0" y="1054"/>
                </a:lnTo>
                <a:lnTo>
                  <a:pt x="0" y="465"/>
                </a:lnTo>
                <a:lnTo>
                  <a:pt x="5" y="429"/>
                </a:lnTo>
                <a:lnTo>
                  <a:pt x="15" y="395"/>
                </a:lnTo>
                <a:lnTo>
                  <a:pt x="32" y="364"/>
                </a:lnTo>
                <a:lnTo>
                  <a:pt x="56" y="339"/>
                </a:lnTo>
                <a:lnTo>
                  <a:pt x="85" y="318"/>
                </a:lnTo>
                <a:lnTo>
                  <a:pt x="601" y="21"/>
                </a:lnTo>
                <a:lnTo>
                  <a:pt x="633" y="7"/>
                </a:lnTo>
                <a:lnTo>
                  <a:pt x="667" y="0"/>
                </a:lnTo>
                <a:close/>
              </a:path>
            </a:pathLst>
          </a:custGeom>
          <a:solidFill>
            <a:srgbClr val="93939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71">
              <a:solidFill>
                <a:schemeClr val="dk1"/>
              </a:solidFill>
              <a:latin typeface="Calibri"/>
              <a:ea typeface="Calibri"/>
              <a:cs typeface="Calibri"/>
              <a:sym typeface="Calibri"/>
            </a:endParaRPr>
          </a:p>
        </p:txBody>
      </p:sp>
      <p:sp>
        <p:nvSpPr>
          <p:cNvPr id="794" name="Google Shape;794;p40"/>
          <p:cNvSpPr txBox="1"/>
          <p:nvPr/>
        </p:nvSpPr>
        <p:spPr>
          <a:xfrm>
            <a:off x="3341511" y="258228"/>
            <a:ext cx="5508978" cy="10972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a:p>
            <a:pPr indent="0" lvl="0" marL="0" marR="0" rtl="0" algn="ctr">
              <a:spcBef>
                <a:spcPts val="0"/>
              </a:spcBef>
              <a:spcAft>
                <a:spcPts val="0"/>
              </a:spcAft>
              <a:buNone/>
            </a:pPr>
            <a:r>
              <a:t/>
            </a:r>
            <a:endParaRPr b="1" sz="4400">
              <a:solidFill>
                <a:schemeClr val="lt1"/>
              </a:solidFill>
              <a:latin typeface="Candara"/>
              <a:ea typeface="Candara"/>
              <a:cs typeface="Candara"/>
              <a:sym typeface="Candara"/>
            </a:endParaRPr>
          </a:p>
        </p:txBody>
      </p:sp>
      <p:sp>
        <p:nvSpPr>
          <p:cNvPr id="795" name="Google Shape;795;p40"/>
          <p:cNvSpPr txBox="1"/>
          <p:nvPr/>
        </p:nvSpPr>
        <p:spPr>
          <a:xfrm>
            <a:off x="348336" y="1757053"/>
            <a:ext cx="2743200" cy="20374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BFBFBF"/>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sit amet, consectetur adipiscing elit, sed do eiusmod tempor incididunt ut labore et dolore magna aliqua.</a:t>
            </a:r>
            <a:endParaRPr/>
          </a:p>
        </p:txBody>
      </p:sp>
      <p:sp>
        <p:nvSpPr>
          <p:cNvPr id="796" name="Google Shape;796;p40"/>
          <p:cNvSpPr txBox="1"/>
          <p:nvPr/>
        </p:nvSpPr>
        <p:spPr>
          <a:xfrm>
            <a:off x="9100462" y="1757052"/>
            <a:ext cx="2743200" cy="203748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600">
                <a:solidFill>
                  <a:srgbClr val="BFBFBF"/>
                </a:solidFill>
                <a:latin typeface="Candara"/>
                <a:ea typeface="Candara"/>
                <a:cs typeface="Candara"/>
                <a:sym typeface="Candara"/>
              </a:rPr>
              <a:t>LOREM IPSUM</a:t>
            </a:r>
            <a:endParaRPr/>
          </a:p>
          <a:p>
            <a:pPr indent="0" lvl="0" marL="0" marR="0" rtl="0" algn="r">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sit amet, consectetur adipiscing elit, sed do eiusmod tempor incididunt ut labore et dolore magna aliqua.</a:t>
            </a:r>
            <a:endParaRPr/>
          </a:p>
        </p:txBody>
      </p:sp>
      <p:grpSp>
        <p:nvGrpSpPr>
          <p:cNvPr id="797" name="Google Shape;797;p40"/>
          <p:cNvGrpSpPr/>
          <p:nvPr/>
        </p:nvGrpSpPr>
        <p:grpSpPr>
          <a:xfrm>
            <a:off x="8555272" y="4515323"/>
            <a:ext cx="548640" cy="630620"/>
            <a:chOff x="7948613" y="2360612"/>
            <a:chExt cx="276225" cy="317500"/>
          </a:xfrm>
        </p:grpSpPr>
        <p:sp>
          <p:nvSpPr>
            <p:cNvPr id="798" name="Google Shape;798;p40"/>
            <p:cNvSpPr/>
            <p:nvPr/>
          </p:nvSpPr>
          <p:spPr>
            <a:xfrm>
              <a:off x="7948613" y="2360612"/>
              <a:ext cx="276225" cy="317500"/>
            </a:xfrm>
            <a:custGeom>
              <a:rect b="b" l="l" r="r" t="t"/>
              <a:pathLst>
                <a:path extrusionOk="0" h="139" w="120">
                  <a:moveTo>
                    <a:pt x="80" y="89"/>
                  </a:moveTo>
                  <a:cubicBezTo>
                    <a:pt x="67" y="97"/>
                    <a:pt x="50" y="96"/>
                    <a:pt x="38" y="89"/>
                  </a:cubicBezTo>
                  <a:cubicBezTo>
                    <a:pt x="20" y="77"/>
                    <a:pt x="14" y="53"/>
                    <a:pt x="25" y="34"/>
                  </a:cubicBezTo>
                  <a:cubicBezTo>
                    <a:pt x="36" y="15"/>
                    <a:pt x="60" y="8"/>
                    <a:pt x="79" y="19"/>
                  </a:cubicBezTo>
                  <a:cubicBezTo>
                    <a:pt x="80" y="19"/>
                    <a:pt x="80" y="19"/>
                    <a:pt x="80" y="19"/>
                  </a:cubicBezTo>
                  <a:cubicBezTo>
                    <a:pt x="80" y="19"/>
                    <a:pt x="80" y="19"/>
                    <a:pt x="80" y="19"/>
                  </a:cubicBezTo>
                  <a:cubicBezTo>
                    <a:pt x="86" y="22"/>
                    <a:pt x="91" y="27"/>
                    <a:pt x="95" y="34"/>
                  </a:cubicBezTo>
                  <a:cubicBezTo>
                    <a:pt x="106" y="53"/>
                    <a:pt x="100" y="78"/>
                    <a:pt x="80" y="89"/>
                  </a:cubicBezTo>
                  <a:moveTo>
                    <a:pt x="119" y="118"/>
                  </a:moveTo>
                  <a:cubicBezTo>
                    <a:pt x="119" y="118"/>
                    <a:pt x="103" y="91"/>
                    <a:pt x="101" y="87"/>
                  </a:cubicBezTo>
                  <a:cubicBezTo>
                    <a:pt x="104" y="86"/>
                    <a:pt x="107" y="85"/>
                    <a:pt x="108" y="82"/>
                  </a:cubicBezTo>
                  <a:cubicBezTo>
                    <a:pt x="111" y="78"/>
                    <a:pt x="107" y="72"/>
                    <a:pt x="108" y="68"/>
                  </a:cubicBezTo>
                  <a:cubicBezTo>
                    <a:pt x="109" y="63"/>
                    <a:pt x="115" y="59"/>
                    <a:pt x="115" y="55"/>
                  </a:cubicBezTo>
                  <a:cubicBezTo>
                    <a:pt x="115" y="50"/>
                    <a:pt x="109" y="45"/>
                    <a:pt x="108" y="41"/>
                  </a:cubicBezTo>
                  <a:cubicBezTo>
                    <a:pt x="106" y="37"/>
                    <a:pt x="111" y="30"/>
                    <a:pt x="108" y="26"/>
                  </a:cubicBezTo>
                  <a:cubicBezTo>
                    <a:pt x="106" y="22"/>
                    <a:pt x="98" y="22"/>
                    <a:pt x="95" y="19"/>
                  </a:cubicBezTo>
                  <a:cubicBezTo>
                    <a:pt x="92" y="16"/>
                    <a:pt x="92" y="8"/>
                    <a:pt x="88" y="6"/>
                  </a:cubicBezTo>
                  <a:cubicBezTo>
                    <a:pt x="84" y="4"/>
                    <a:pt x="77" y="8"/>
                    <a:pt x="73" y="7"/>
                  </a:cubicBezTo>
                  <a:cubicBezTo>
                    <a:pt x="69" y="6"/>
                    <a:pt x="65" y="0"/>
                    <a:pt x="60" y="0"/>
                  </a:cubicBezTo>
                  <a:cubicBezTo>
                    <a:pt x="55" y="0"/>
                    <a:pt x="48" y="7"/>
                    <a:pt x="47" y="8"/>
                  </a:cubicBezTo>
                  <a:cubicBezTo>
                    <a:pt x="42" y="9"/>
                    <a:pt x="36" y="4"/>
                    <a:pt x="32" y="6"/>
                  </a:cubicBezTo>
                  <a:cubicBezTo>
                    <a:pt x="28" y="9"/>
                    <a:pt x="28" y="16"/>
                    <a:pt x="25" y="19"/>
                  </a:cubicBezTo>
                  <a:cubicBezTo>
                    <a:pt x="22" y="23"/>
                    <a:pt x="14" y="22"/>
                    <a:pt x="12" y="26"/>
                  </a:cubicBezTo>
                  <a:cubicBezTo>
                    <a:pt x="9" y="30"/>
                    <a:pt x="13" y="37"/>
                    <a:pt x="12" y="41"/>
                  </a:cubicBezTo>
                  <a:cubicBezTo>
                    <a:pt x="11" y="45"/>
                    <a:pt x="4" y="50"/>
                    <a:pt x="4" y="55"/>
                  </a:cubicBezTo>
                  <a:cubicBezTo>
                    <a:pt x="4" y="59"/>
                    <a:pt x="11" y="63"/>
                    <a:pt x="12" y="67"/>
                  </a:cubicBezTo>
                  <a:cubicBezTo>
                    <a:pt x="13" y="72"/>
                    <a:pt x="9" y="78"/>
                    <a:pt x="11" y="82"/>
                  </a:cubicBezTo>
                  <a:cubicBezTo>
                    <a:pt x="13" y="85"/>
                    <a:pt x="16" y="85"/>
                    <a:pt x="18" y="86"/>
                  </a:cubicBezTo>
                  <a:cubicBezTo>
                    <a:pt x="19" y="86"/>
                    <a:pt x="19" y="87"/>
                    <a:pt x="19" y="87"/>
                  </a:cubicBezTo>
                  <a:cubicBezTo>
                    <a:pt x="17" y="91"/>
                    <a:pt x="1" y="118"/>
                    <a:pt x="1" y="118"/>
                  </a:cubicBezTo>
                  <a:cubicBezTo>
                    <a:pt x="0" y="120"/>
                    <a:pt x="1" y="122"/>
                    <a:pt x="3" y="122"/>
                  </a:cubicBezTo>
                  <a:cubicBezTo>
                    <a:pt x="16" y="123"/>
                    <a:pt x="16" y="123"/>
                    <a:pt x="16" y="123"/>
                  </a:cubicBezTo>
                  <a:cubicBezTo>
                    <a:pt x="18" y="123"/>
                    <a:pt x="21" y="125"/>
                    <a:pt x="23" y="127"/>
                  </a:cubicBezTo>
                  <a:cubicBezTo>
                    <a:pt x="29" y="137"/>
                    <a:pt x="29" y="137"/>
                    <a:pt x="29" y="137"/>
                  </a:cubicBezTo>
                  <a:cubicBezTo>
                    <a:pt x="31" y="139"/>
                    <a:pt x="33" y="139"/>
                    <a:pt x="34" y="137"/>
                  </a:cubicBezTo>
                  <a:cubicBezTo>
                    <a:pt x="34" y="137"/>
                    <a:pt x="52" y="105"/>
                    <a:pt x="52" y="105"/>
                  </a:cubicBezTo>
                  <a:cubicBezTo>
                    <a:pt x="53" y="105"/>
                    <a:pt x="53" y="105"/>
                    <a:pt x="53" y="105"/>
                  </a:cubicBezTo>
                  <a:cubicBezTo>
                    <a:pt x="55" y="107"/>
                    <a:pt x="58" y="109"/>
                    <a:pt x="60" y="109"/>
                  </a:cubicBezTo>
                  <a:cubicBezTo>
                    <a:pt x="63" y="109"/>
                    <a:pt x="65" y="107"/>
                    <a:pt x="67" y="105"/>
                  </a:cubicBezTo>
                  <a:cubicBezTo>
                    <a:pt x="67" y="105"/>
                    <a:pt x="67" y="105"/>
                    <a:pt x="68" y="105"/>
                  </a:cubicBezTo>
                  <a:cubicBezTo>
                    <a:pt x="68" y="105"/>
                    <a:pt x="86" y="137"/>
                    <a:pt x="86" y="137"/>
                  </a:cubicBezTo>
                  <a:cubicBezTo>
                    <a:pt x="87" y="139"/>
                    <a:pt x="89" y="139"/>
                    <a:pt x="91" y="137"/>
                  </a:cubicBezTo>
                  <a:cubicBezTo>
                    <a:pt x="97" y="127"/>
                    <a:pt x="97" y="127"/>
                    <a:pt x="97" y="127"/>
                  </a:cubicBezTo>
                  <a:cubicBezTo>
                    <a:pt x="99" y="124"/>
                    <a:pt x="102" y="123"/>
                    <a:pt x="104" y="123"/>
                  </a:cubicBezTo>
                  <a:cubicBezTo>
                    <a:pt x="117" y="122"/>
                    <a:pt x="117" y="122"/>
                    <a:pt x="117" y="122"/>
                  </a:cubicBezTo>
                  <a:cubicBezTo>
                    <a:pt x="119" y="122"/>
                    <a:pt x="120" y="120"/>
                    <a:pt x="119" y="118"/>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99" name="Google Shape;799;p40"/>
            <p:cNvSpPr/>
            <p:nvPr/>
          </p:nvSpPr>
          <p:spPr>
            <a:xfrm>
              <a:off x="7997825" y="2401887"/>
              <a:ext cx="177800" cy="171450"/>
            </a:xfrm>
            <a:custGeom>
              <a:rect b="b" l="l" r="r" t="t"/>
              <a:pathLst>
                <a:path extrusionOk="0" h="75" w="78">
                  <a:moveTo>
                    <a:pt x="60" y="33"/>
                  </a:moveTo>
                  <a:cubicBezTo>
                    <a:pt x="55" y="39"/>
                    <a:pt x="55" y="39"/>
                    <a:pt x="55" y="39"/>
                  </a:cubicBezTo>
                  <a:cubicBezTo>
                    <a:pt x="53" y="41"/>
                    <a:pt x="52" y="44"/>
                    <a:pt x="52" y="47"/>
                  </a:cubicBezTo>
                  <a:cubicBezTo>
                    <a:pt x="53" y="54"/>
                    <a:pt x="53" y="54"/>
                    <a:pt x="53" y="54"/>
                  </a:cubicBezTo>
                  <a:cubicBezTo>
                    <a:pt x="54" y="57"/>
                    <a:pt x="52" y="58"/>
                    <a:pt x="50" y="57"/>
                  </a:cubicBezTo>
                  <a:cubicBezTo>
                    <a:pt x="43" y="53"/>
                    <a:pt x="43" y="53"/>
                    <a:pt x="43" y="53"/>
                  </a:cubicBezTo>
                  <a:cubicBezTo>
                    <a:pt x="41" y="52"/>
                    <a:pt x="37" y="52"/>
                    <a:pt x="35" y="53"/>
                  </a:cubicBezTo>
                  <a:cubicBezTo>
                    <a:pt x="28" y="57"/>
                    <a:pt x="28" y="57"/>
                    <a:pt x="28" y="57"/>
                  </a:cubicBezTo>
                  <a:cubicBezTo>
                    <a:pt x="26" y="58"/>
                    <a:pt x="24" y="57"/>
                    <a:pt x="25" y="54"/>
                  </a:cubicBezTo>
                  <a:cubicBezTo>
                    <a:pt x="26" y="47"/>
                    <a:pt x="26" y="47"/>
                    <a:pt x="26" y="47"/>
                  </a:cubicBezTo>
                  <a:cubicBezTo>
                    <a:pt x="27" y="44"/>
                    <a:pt x="26" y="41"/>
                    <a:pt x="24" y="39"/>
                  </a:cubicBezTo>
                  <a:cubicBezTo>
                    <a:pt x="18" y="33"/>
                    <a:pt x="18" y="33"/>
                    <a:pt x="18" y="33"/>
                  </a:cubicBezTo>
                  <a:cubicBezTo>
                    <a:pt x="16" y="32"/>
                    <a:pt x="17" y="30"/>
                    <a:pt x="19" y="30"/>
                  </a:cubicBezTo>
                  <a:cubicBezTo>
                    <a:pt x="27" y="28"/>
                    <a:pt x="27" y="28"/>
                    <a:pt x="27" y="28"/>
                  </a:cubicBezTo>
                  <a:cubicBezTo>
                    <a:pt x="30" y="28"/>
                    <a:pt x="33" y="26"/>
                    <a:pt x="34" y="24"/>
                  </a:cubicBezTo>
                  <a:cubicBezTo>
                    <a:pt x="37" y="17"/>
                    <a:pt x="37" y="17"/>
                    <a:pt x="37" y="17"/>
                  </a:cubicBezTo>
                  <a:cubicBezTo>
                    <a:pt x="38" y="14"/>
                    <a:pt x="40" y="14"/>
                    <a:pt x="41" y="17"/>
                  </a:cubicBezTo>
                  <a:cubicBezTo>
                    <a:pt x="45" y="24"/>
                    <a:pt x="45" y="24"/>
                    <a:pt x="45" y="24"/>
                  </a:cubicBezTo>
                  <a:cubicBezTo>
                    <a:pt x="46" y="26"/>
                    <a:pt x="49" y="28"/>
                    <a:pt x="51" y="28"/>
                  </a:cubicBezTo>
                  <a:cubicBezTo>
                    <a:pt x="59" y="30"/>
                    <a:pt x="59" y="30"/>
                    <a:pt x="59" y="30"/>
                  </a:cubicBezTo>
                  <a:cubicBezTo>
                    <a:pt x="62" y="30"/>
                    <a:pt x="62" y="32"/>
                    <a:pt x="60" y="33"/>
                  </a:cubicBezTo>
                  <a:moveTo>
                    <a:pt x="56" y="7"/>
                  </a:moveTo>
                  <a:cubicBezTo>
                    <a:pt x="56" y="7"/>
                    <a:pt x="56" y="7"/>
                    <a:pt x="56" y="7"/>
                  </a:cubicBezTo>
                  <a:cubicBezTo>
                    <a:pt x="46" y="1"/>
                    <a:pt x="33" y="0"/>
                    <a:pt x="22" y="7"/>
                  </a:cubicBezTo>
                  <a:cubicBezTo>
                    <a:pt x="5" y="16"/>
                    <a:pt x="0" y="37"/>
                    <a:pt x="9" y="53"/>
                  </a:cubicBezTo>
                  <a:cubicBezTo>
                    <a:pt x="12" y="58"/>
                    <a:pt x="16" y="62"/>
                    <a:pt x="21" y="65"/>
                  </a:cubicBezTo>
                  <a:cubicBezTo>
                    <a:pt x="21" y="65"/>
                    <a:pt x="21" y="66"/>
                    <a:pt x="22" y="66"/>
                  </a:cubicBezTo>
                  <a:cubicBezTo>
                    <a:pt x="38" y="75"/>
                    <a:pt x="59" y="70"/>
                    <a:pt x="69" y="53"/>
                  </a:cubicBezTo>
                  <a:cubicBezTo>
                    <a:pt x="78" y="37"/>
                    <a:pt x="73" y="16"/>
                    <a:pt x="56" y="7"/>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800" name="Google Shape;800;p40"/>
          <p:cNvSpPr/>
          <p:nvPr/>
        </p:nvSpPr>
        <p:spPr>
          <a:xfrm>
            <a:off x="7613848" y="2926568"/>
            <a:ext cx="616770" cy="548640"/>
          </a:xfrm>
          <a:custGeom>
            <a:rect b="b" l="l" r="r" t="t"/>
            <a:pathLst>
              <a:path extrusionOk="0" h="106" w="119">
                <a:moveTo>
                  <a:pt x="37" y="79"/>
                </a:moveTo>
                <a:cubicBezTo>
                  <a:pt x="23" y="94"/>
                  <a:pt x="23" y="94"/>
                  <a:pt x="23" y="94"/>
                </a:cubicBezTo>
                <a:cubicBezTo>
                  <a:pt x="22" y="95"/>
                  <a:pt x="22" y="95"/>
                  <a:pt x="21" y="95"/>
                </a:cubicBezTo>
                <a:cubicBezTo>
                  <a:pt x="20" y="95"/>
                  <a:pt x="19" y="95"/>
                  <a:pt x="18" y="95"/>
                </a:cubicBezTo>
                <a:cubicBezTo>
                  <a:pt x="10" y="88"/>
                  <a:pt x="10" y="88"/>
                  <a:pt x="10" y="88"/>
                </a:cubicBezTo>
                <a:cubicBezTo>
                  <a:pt x="8" y="87"/>
                  <a:pt x="8" y="84"/>
                  <a:pt x="9" y="83"/>
                </a:cubicBezTo>
                <a:cubicBezTo>
                  <a:pt x="11" y="82"/>
                  <a:pt x="13" y="81"/>
                  <a:pt x="14" y="82"/>
                </a:cubicBezTo>
                <a:cubicBezTo>
                  <a:pt x="20" y="87"/>
                  <a:pt x="20" y="87"/>
                  <a:pt x="20" y="87"/>
                </a:cubicBezTo>
                <a:cubicBezTo>
                  <a:pt x="32" y="74"/>
                  <a:pt x="32" y="74"/>
                  <a:pt x="32" y="74"/>
                </a:cubicBezTo>
                <a:cubicBezTo>
                  <a:pt x="33" y="73"/>
                  <a:pt x="35" y="73"/>
                  <a:pt x="37" y="74"/>
                </a:cubicBezTo>
                <a:cubicBezTo>
                  <a:pt x="38" y="75"/>
                  <a:pt x="38" y="77"/>
                  <a:pt x="37" y="79"/>
                </a:cubicBezTo>
                <a:moveTo>
                  <a:pt x="22" y="61"/>
                </a:moveTo>
                <a:cubicBezTo>
                  <a:pt x="10" y="61"/>
                  <a:pt x="0" y="71"/>
                  <a:pt x="0" y="83"/>
                </a:cubicBezTo>
                <a:cubicBezTo>
                  <a:pt x="0" y="96"/>
                  <a:pt x="10" y="106"/>
                  <a:pt x="22" y="106"/>
                </a:cubicBezTo>
                <a:cubicBezTo>
                  <a:pt x="35" y="106"/>
                  <a:pt x="45" y="96"/>
                  <a:pt x="45" y="83"/>
                </a:cubicBezTo>
                <a:cubicBezTo>
                  <a:pt x="45" y="71"/>
                  <a:pt x="35" y="61"/>
                  <a:pt x="22" y="61"/>
                </a:cubicBezTo>
                <a:moveTo>
                  <a:pt x="113" y="71"/>
                </a:moveTo>
                <a:cubicBezTo>
                  <a:pt x="113" y="72"/>
                  <a:pt x="113" y="72"/>
                  <a:pt x="112" y="72"/>
                </a:cubicBezTo>
                <a:cubicBezTo>
                  <a:pt x="73" y="89"/>
                  <a:pt x="73" y="89"/>
                  <a:pt x="73" y="89"/>
                </a:cubicBezTo>
                <a:cubicBezTo>
                  <a:pt x="73" y="89"/>
                  <a:pt x="73" y="89"/>
                  <a:pt x="73" y="88"/>
                </a:cubicBezTo>
                <a:cubicBezTo>
                  <a:pt x="73" y="86"/>
                  <a:pt x="73" y="86"/>
                  <a:pt x="73" y="86"/>
                </a:cubicBezTo>
                <a:cubicBezTo>
                  <a:pt x="73" y="86"/>
                  <a:pt x="73" y="86"/>
                  <a:pt x="73" y="86"/>
                </a:cubicBezTo>
                <a:cubicBezTo>
                  <a:pt x="112" y="69"/>
                  <a:pt x="112" y="69"/>
                  <a:pt x="112" y="69"/>
                </a:cubicBezTo>
                <a:cubicBezTo>
                  <a:pt x="113" y="69"/>
                  <a:pt x="113" y="69"/>
                  <a:pt x="113" y="69"/>
                </a:cubicBezTo>
                <a:lnTo>
                  <a:pt x="113" y="71"/>
                </a:lnTo>
                <a:close/>
                <a:moveTo>
                  <a:pt x="75" y="62"/>
                </a:moveTo>
                <a:cubicBezTo>
                  <a:pt x="80" y="50"/>
                  <a:pt x="80" y="50"/>
                  <a:pt x="80" y="50"/>
                </a:cubicBezTo>
                <a:cubicBezTo>
                  <a:pt x="81" y="49"/>
                  <a:pt x="82" y="49"/>
                  <a:pt x="83" y="49"/>
                </a:cubicBezTo>
                <a:cubicBezTo>
                  <a:pt x="88" y="56"/>
                  <a:pt x="88" y="56"/>
                  <a:pt x="88" y="56"/>
                </a:cubicBezTo>
                <a:cubicBezTo>
                  <a:pt x="89" y="56"/>
                  <a:pt x="88" y="58"/>
                  <a:pt x="87" y="58"/>
                </a:cubicBezTo>
                <a:cubicBezTo>
                  <a:pt x="85" y="59"/>
                  <a:pt x="85" y="59"/>
                  <a:pt x="85" y="59"/>
                </a:cubicBezTo>
                <a:cubicBezTo>
                  <a:pt x="85" y="76"/>
                  <a:pt x="85" y="76"/>
                  <a:pt x="85" y="76"/>
                </a:cubicBezTo>
                <a:cubicBezTo>
                  <a:pt x="85" y="77"/>
                  <a:pt x="84" y="78"/>
                  <a:pt x="84" y="78"/>
                </a:cubicBezTo>
                <a:cubicBezTo>
                  <a:pt x="80" y="79"/>
                  <a:pt x="80" y="79"/>
                  <a:pt x="80" y="79"/>
                </a:cubicBezTo>
                <a:cubicBezTo>
                  <a:pt x="79" y="80"/>
                  <a:pt x="79" y="79"/>
                  <a:pt x="79" y="79"/>
                </a:cubicBezTo>
                <a:cubicBezTo>
                  <a:pt x="79" y="62"/>
                  <a:pt x="79" y="62"/>
                  <a:pt x="79" y="62"/>
                </a:cubicBezTo>
                <a:cubicBezTo>
                  <a:pt x="76" y="63"/>
                  <a:pt x="76" y="63"/>
                  <a:pt x="76" y="63"/>
                </a:cubicBezTo>
                <a:cubicBezTo>
                  <a:pt x="75" y="64"/>
                  <a:pt x="75" y="63"/>
                  <a:pt x="75" y="62"/>
                </a:cubicBezTo>
                <a:moveTo>
                  <a:pt x="96" y="52"/>
                </a:moveTo>
                <a:cubicBezTo>
                  <a:pt x="102" y="40"/>
                  <a:pt x="102" y="40"/>
                  <a:pt x="102" y="40"/>
                </a:cubicBezTo>
                <a:cubicBezTo>
                  <a:pt x="103" y="39"/>
                  <a:pt x="104" y="38"/>
                  <a:pt x="105" y="39"/>
                </a:cubicBezTo>
                <a:cubicBezTo>
                  <a:pt x="110" y="45"/>
                  <a:pt x="110" y="45"/>
                  <a:pt x="110" y="45"/>
                </a:cubicBezTo>
                <a:cubicBezTo>
                  <a:pt x="111" y="46"/>
                  <a:pt x="110" y="48"/>
                  <a:pt x="109" y="48"/>
                </a:cubicBezTo>
                <a:cubicBezTo>
                  <a:pt x="107" y="49"/>
                  <a:pt x="107" y="49"/>
                  <a:pt x="107" y="49"/>
                </a:cubicBezTo>
                <a:cubicBezTo>
                  <a:pt x="107" y="67"/>
                  <a:pt x="107" y="67"/>
                  <a:pt x="107" y="67"/>
                </a:cubicBezTo>
                <a:cubicBezTo>
                  <a:pt x="107" y="67"/>
                  <a:pt x="106" y="68"/>
                  <a:pt x="105" y="69"/>
                </a:cubicBezTo>
                <a:cubicBezTo>
                  <a:pt x="101" y="70"/>
                  <a:pt x="101" y="70"/>
                  <a:pt x="101" y="70"/>
                </a:cubicBezTo>
                <a:cubicBezTo>
                  <a:pt x="101" y="71"/>
                  <a:pt x="100" y="70"/>
                  <a:pt x="100" y="70"/>
                </a:cubicBezTo>
                <a:cubicBezTo>
                  <a:pt x="100" y="52"/>
                  <a:pt x="100" y="52"/>
                  <a:pt x="100" y="52"/>
                </a:cubicBezTo>
                <a:cubicBezTo>
                  <a:pt x="98" y="54"/>
                  <a:pt x="98" y="54"/>
                  <a:pt x="98" y="54"/>
                </a:cubicBezTo>
                <a:cubicBezTo>
                  <a:pt x="96" y="54"/>
                  <a:pt x="96" y="53"/>
                  <a:pt x="96" y="52"/>
                </a:cubicBezTo>
                <a:moveTo>
                  <a:pt x="113" y="20"/>
                </a:moveTo>
                <a:cubicBezTo>
                  <a:pt x="96" y="13"/>
                  <a:pt x="96" y="13"/>
                  <a:pt x="96" y="13"/>
                </a:cubicBezTo>
                <a:cubicBezTo>
                  <a:pt x="45" y="37"/>
                  <a:pt x="45" y="37"/>
                  <a:pt x="45" y="37"/>
                </a:cubicBezTo>
                <a:cubicBezTo>
                  <a:pt x="45" y="52"/>
                  <a:pt x="45" y="52"/>
                  <a:pt x="45" y="52"/>
                </a:cubicBezTo>
                <a:cubicBezTo>
                  <a:pt x="37" y="48"/>
                  <a:pt x="37" y="48"/>
                  <a:pt x="37" y="48"/>
                </a:cubicBezTo>
                <a:cubicBezTo>
                  <a:pt x="37" y="33"/>
                  <a:pt x="37" y="33"/>
                  <a:pt x="37" y="33"/>
                </a:cubicBezTo>
                <a:cubicBezTo>
                  <a:pt x="88" y="9"/>
                  <a:pt x="88" y="9"/>
                  <a:pt x="88" y="9"/>
                </a:cubicBezTo>
                <a:cubicBezTo>
                  <a:pt x="70" y="1"/>
                  <a:pt x="70" y="1"/>
                  <a:pt x="70" y="1"/>
                </a:cubicBezTo>
                <a:cubicBezTo>
                  <a:pt x="68" y="0"/>
                  <a:pt x="64" y="0"/>
                  <a:pt x="62" y="1"/>
                </a:cubicBezTo>
                <a:cubicBezTo>
                  <a:pt x="20" y="20"/>
                  <a:pt x="20" y="20"/>
                  <a:pt x="20" y="20"/>
                </a:cubicBezTo>
                <a:cubicBezTo>
                  <a:pt x="17" y="22"/>
                  <a:pt x="14" y="26"/>
                  <a:pt x="14" y="30"/>
                </a:cubicBezTo>
                <a:cubicBezTo>
                  <a:pt x="14" y="57"/>
                  <a:pt x="14" y="57"/>
                  <a:pt x="14" y="57"/>
                </a:cubicBezTo>
                <a:cubicBezTo>
                  <a:pt x="17" y="56"/>
                  <a:pt x="19" y="56"/>
                  <a:pt x="22" y="56"/>
                </a:cubicBezTo>
                <a:cubicBezTo>
                  <a:pt x="37" y="56"/>
                  <a:pt x="50" y="68"/>
                  <a:pt x="50" y="83"/>
                </a:cubicBezTo>
                <a:cubicBezTo>
                  <a:pt x="50" y="87"/>
                  <a:pt x="49" y="91"/>
                  <a:pt x="47" y="95"/>
                </a:cubicBezTo>
                <a:cubicBezTo>
                  <a:pt x="62" y="101"/>
                  <a:pt x="62" y="101"/>
                  <a:pt x="62" y="101"/>
                </a:cubicBezTo>
                <a:cubicBezTo>
                  <a:pt x="64" y="102"/>
                  <a:pt x="68" y="102"/>
                  <a:pt x="70" y="101"/>
                </a:cubicBezTo>
                <a:cubicBezTo>
                  <a:pt x="112" y="83"/>
                  <a:pt x="112" y="83"/>
                  <a:pt x="112" y="83"/>
                </a:cubicBezTo>
                <a:cubicBezTo>
                  <a:pt x="116" y="81"/>
                  <a:pt x="119" y="77"/>
                  <a:pt x="119" y="73"/>
                </a:cubicBezTo>
                <a:cubicBezTo>
                  <a:pt x="119" y="30"/>
                  <a:pt x="119" y="30"/>
                  <a:pt x="119" y="30"/>
                </a:cubicBezTo>
                <a:cubicBezTo>
                  <a:pt x="119" y="26"/>
                  <a:pt x="116" y="22"/>
                  <a:pt x="113" y="2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01" name="Google Shape;801;p40"/>
          <p:cNvSpPr/>
          <p:nvPr/>
        </p:nvSpPr>
        <p:spPr>
          <a:xfrm>
            <a:off x="3906259" y="2926568"/>
            <a:ext cx="593220" cy="548640"/>
          </a:xfrm>
          <a:custGeom>
            <a:rect b="b" l="l" r="r" t="t"/>
            <a:pathLst>
              <a:path extrusionOk="0" h="111" w="120">
                <a:moveTo>
                  <a:pt x="21" y="104"/>
                </a:moveTo>
                <a:cubicBezTo>
                  <a:pt x="9" y="57"/>
                  <a:pt x="9" y="57"/>
                  <a:pt x="9" y="57"/>
                </a:cubicBezTo>
                <a:cubicBezTo>
                  <a:pt x="50" y="46"/>
                  <a:pt x="50" y="46"/>
                  <a:pt x="50" y="46"/>
                </a:cubicBezTo>
                <a:cubicBezTo>
                  <a:pt x="62" y="94"/>
                  <a:pt x="62" y="94"/>
                  <a:pt x="62" y="94"/>
                </a:cubicBezTo>
                <a:lnTo>
                  <a:pt x="21" y="104"/>
                </a:lnTo>
                <a:close/>
                <a:moveTo>
                  <a:pt x="68" y="92"/>
                </a:moveTo>
                <a:cubicBezTo>
                  <a:pt x="54" y="38"/>
                  <a:pt x="54" y="38"/>
                  <a:pt x="54" y="38"/>
                </a:cubicBezTo>
                <a:cubicBezTo>
                  <a:pt x="53" y="35"/>
                  <a:pt x="50" y="33"/>
                  <a:pt x="47" y="33"/>
                </a:cubicBezTo>
                <a:cubicBezTo>
                  <a:pt x="40" y="35"/>
                  <a:pt x="40" y="35"/>
                  <a:pt x="40" y="35"/>
                </a:cubicBezTo>
                <a:cubicBezTo>
                  <a:pt x="40" y="36"/>
                  <a:pt x="40" y="36"/>
                  <a:pt x="40" y="36"/>
                </a:cubicBezTo>
                <a:cubicBezTo>
                  <a:pt x="41" y="40"/>
                  <a:pt x="39" y="43"/>
                  <a:pt x="36" y="44"/>
                </a:cubicBezTo>
                <a:cubicBezTo>
                  <a:pt x="21" y="48"/>
                  <a:pt x="21" y="48"/>
                  <a:pt x="21" y="48"/>
                </a:cubicBezTo>
                <a:cubicBezTo>
                  <a:pt x="17" y="49"/>
                  <a:pt x="14" y="47"/>
                  <a:pt x="13" y="44"/>
                </a:cubicBezTo>
                <a:cubicBezTo>
                  <a:pt x="13" y="43"/>
                  <a:pt x="13" y="43"/>
                  <a:pt x="13" y="42"/>
                </a:cubicBezTo>
                <a:cubicBezTo>
                  <a:pt x="6" y="44"/>
                  <a:pt x="6" y="44"/>
                  <a:pt x="6" y="44"/>
                </a:cubicBezTo>
                <a:cubicBezTo>
                  <a:pt x="2" y="45"/>
                  <a:pt x="0" y="48"/>
                  <a:pt x="1" y="52"/>
                </a:cubicBezTo>
                <a:cubicBezTo>
                  <a:pt x="15" y="106"/>
                  <a:pt x="15" y="106"/>
                  <a:pt x="15" y="106"/>
                </a:cubicBezTo>
                <a:cubicBezTo>
                  <a:pt x="16" y="109"/>
                  <a:pt x="19" y="111"/>
                  <a:pt x="23" y="110"/>
                </a:cubicBezTo>
                <a:cubicBezTo>
                  <a:pt x="64" y="99"/>
                  <a:pt x="64" y="99"/>
                  <a:pt x="64" y="99"/>
                </a:cubicBezTo>
                <a:cubicBezTo>
                  <a:pt x="67" y="99"/>
                  <a:pt x="69" y="95"/>
                  <a:pt x="68" y="92"/>
                </a:cubicBezTo>
                <a:moveTo>
                  <a:pt x="46" y="79"/>
                </a:moveTo>
                <a:cubicBezTo>
                  <a:pt x="21" y="85"/>
                  <a:pt x="21" y="85"/>
                  <a:pt x="21" y="85"/>
                </a:cubicBezTo>
                <a:cubicBezTo>
                  <a:pt x="21" y="86"/>
                  <a:pt x="20" y="85"/>
                  <a:pt x="20" y="84"/>
                </a:cubicBezTo>
                <a:cubicBezTo>
                  <a:pt x="19" y="83"/>
                  <a:pt x="19" y="83"/>
                  <a:pt x="19" y="83"/>
                </a:cubicBezTo>
                <a:cubicBezTo>
                  <a:pt x="19" y="83"/>
                  <a:pt x="20" y="82"/>
                  <a:pt x="20" y="82"/>
                </a:cubicBezTo>
                <a:cubicBezTo>
                  <a:pt x="45" y="75"/>
                  <a:pt x="45" y="75"/>
                  <a:pt x="45" y="75"/>
                </a:cubicBezTo>
                <a:cubicBezTo>
                  <a:pt x="46" y="75"/>
                  <a:pt x="46" y="76"/>
                  <a:pt x="47" y="76"/>
                </a:cubicBezTo>
                <a:cubicBezTo>
                  <a:pt x="47" y="77"/>
                  <a:pt x="47" y="77"/>
                  <a:pt x="47" y="77"/>
                </a:cubicBezTo>
                <a:cubicBezTo>
                  <a:pt x="47" y="78"/>
                  <a:pt x="47" y="79"/>
                  <a:pt x="46" y="79"/>
                </a:cubicBezTo>
                <a:moveTo>
                  <a:pt x="47" y="57"/>
                </a:moveTo>
                <a:cubicBezTo>
                  <a:pt x="16" y="65"/>
                  <a:pt x="16" y="65"/>
                  <a:pt x="16" y="65"/>
                </a:cubicBezTo>
                <a:cubicBezTo>
                  <a:pt x="15" y="66"/>
                  <a:pt x="15" y="65"/>
                  <a:pt x="15" y="64"/>
                </a:cubicBezTo>
                <a:cubicBezTo>
                  <a:pt x="14" y="63"/>
                  <a:pt x="14" y="63"/>
                  <a:pt x="14" y="63"/>
                </a:cubicBezTo>
                <a:cubicBezTo>
                  <a:pt x="14" y="63"/>
                  <a:pt x="15" y="62"/>
                  <a:pt x="15" y="62"/>
                </a:cubicBezTo>
                <a:cubicBezTo>
                  <a:pt x="46" y="54"/>
                  <a:pt x="46" y="54"/>
                  <a:pt x="46" y="54"/>
                </a:cubicBezTo>
                <a:cubicBezTo>
                  <a:pt x="46" y="54"/>
                  <a:pt x="47" y="54"/>
                  <a:pt x="47" y="55"/>
                </a:cubicBezTo>
                <a:cubicBezTo>
                  <a:pt x="48" y="56"/>
                  <a:pt x="48" y="56"/>
                  <a:pt x="48" y="56"/>
                </a:cubicBezTo>
                <a:cubicBezTo>
                  <a:pt x="48" y="57"/>
                  <a:pt x="47" y="57"/>
                  <a:pt x="47" y="57"/>
                </a:cubicBezTo>
                <a:moveTo>
                  <a:pt x="50" y="65"/>
                </a:moveTo>
                <a:cubicBezTo>
                  <a:pt x="50" y="66"/>
                  <a:pt x="50" y="66"/>
                  <a:pt x="50" y="66"/>
                </a:cubicBezTo>
                <a:cubicBezTo>
                  <a:pt x="50" y="67"/>
                  <a:pt x="50" y="68"/>
                  <a:pt x="49" y="68"/>
                </a:cubicBezTo>
                <a:cubicBezTo>
                  <a:pt x="19" y="76"/>
                  <a:pt x="19" y="76"/>
                  <a:pt x="19" y="76"/>
                </a:cubicBezTo>
                <a:cubicBezTo>
                  <a:pt x="18" y="76"/>
                  <a:pt x="18" y="76"/>
                  <a:pt x="17" y="75"/>
                </a:cubicBezTo>
                <a:cubicBezTo>
                  <a:pt x="17" y="74"/>
                  <a:pt x="17" y="74"/>
                  <a:pt x="17" y="74"/>
                </a:cubicBezTo>
                <a:cubicBezTo>
                  <a:pt x="17" y="73"/>
                  <a:pt x="17" y="73"/>
                  <a:pt x="18" y="72"/>
                </a:cubicBezTo>
                <a:cubicBezTo>
                  <a:pt x="49" y="64"/>
                  <a:pt x="49" y="64"/>
                  <a:pt x="49" y="64"/>
                </a:cubicBezTo>
                <a:cubicBezTo>
                  <a:pt x="49" y="64"/>
                  <a:pt x="50" y="65"/>
                  <a:pt x="50" y="65"/>
                </a:cubicBezTo>
                <a:moveTo>
                  <a:pt x="47" y="89"/>
                </a:moveTo>
                <a:cubicBezTo>
                  <a:pt x="47" y="89"/>
                  <a:pt x="47" y="90"/>
                  <a:pt x="46" y="90"/>
                </a:cubicBezTo>
                <a:cubicBezTo>
                  <a:pt x="24" y="96"/>
                  <a:pt x="24" y="96"/>
                  <a:pt x="24" y="96"/>
                </a:cubicBezTo>
                <a:cubicBezTo>
                  <a:pt x="23" y="96"/>
                  <a:pt x="23" y="96"/>
                  <a:pt x="23" y="95"/>
                </a:cubicBezTo>
                <a:cubicBezTo>
                  <a:pt x="22" y="94"/>
                  <a:pt x="22" y="94"/>
                  <a:pt x="22" y="94"/>
                </a:cubicBezTo>
                <a:cubicBezTo>
                  <a:pt x="22" y="93"/>
                  <a:pt x="22" y="93"/>
                  <a:pt x="23" y="92"/>
                </a:cubicBezTo>
                <a:cubicBezTo>
                  <a:pt x="45" y="87"/>
                  <a:pt x="45" y="87"/>
                  <a:pt x="45" y="87"/>
                </a:cubicBezTo>
                <a:cubicBezTo>
                  <a:pt x="46" y="86"/>
                  <a:pt x="47" y="87"/>
                  <a:pt x="47" y="87"/>
                </a:cubicBezTo>
                <a:lnTo>
                  <a:pt x="47" y="89"/>
                </a:lnTo>
                <a:close/>
                <a:moveTo>
                  <a:pt x="25" y="33"/>
                </a:moveTo>
                <a:cubicBezTo>
                  <a:pt x="26" y="33"/>
                  <a:pt x="27" y="33"/>
                  <a:pt x="27" y="34"/>
                </a:cubicBezTo>
                <a:cubicBezTo>
                  <a:pt x="27" y="35"/>
                  <a:pt x="27" y="36"/>
                  <a:pt x="26" y="36"/>
                </a:cubicBezTo>
                <a:cubicBezTo>
                  <a:pt x="25" y="37"/>
                  <a:pt x="24" y="36"/>
                  <a:pt x="23" y="35"/>
                </a:cubicBezTo>
                <a:cubicBezTo>
                  <a:pt x="23" y="34"/>
                  <a:pt x="24" y="33"/>
                  <a:pt x="25" y="33"/>
                </a:cubicBezTo>
                <a:moveTo>
                  <a:pt x="20" y="38"/>
                </a:moveTo>
                <a:cubicBezTo>
                  <a:pt x="18" y="38"/>
                  <a:pt x="18" y="38"/>
                  <a:pt x="18" y="38"/>
                </a:cubicBezTo>
                <a:cubicBezTo>
                  <a:pt x="16" y="39"/>
                  <a:pt x="15" y="41"/>
                  <a:pt x="15" y="43"/>
                </a:cubicBezTo>
                <a:cubicBezTo>
                  <a:pt x="15" y="43"/>
                  <a:pt x="15" y="43"/>
                  <a:pt x="15" y="43"/>
                </a:cubicBezTo>
                <a:cubicBezTo>
                  <a:pt x="16" y="45"/>
                  <a:pt x="18" y="46"/>
                  <a:pt x="20" y="46"/>
                </a:cubicBezTo>
                <a:cubicBezTo>
                  <a:pt x="35" y="42"/>
                  <a:pt x="35" y="42"/>
                  <a:pt x="35" y="42"/>
                </a:cubicBezTo>
                <a:cubicBezTo>
                  <a:pt x="37" y="41"/>
                  <a:pt x="38" y="39"/>
                  <a:pt x="38" y="37"/>
                </a:cubicBezTo>
                <a:cubicBezTo>
                  <a:pt x="38" y="37"/>
                  <a:pt x="38" y="37"/>
                  <a:pt x="38" y="37"/>
                </a:cubicBezTo>
                <a:cubicBezTo>
                  <a:pt x="37" y="35"/>
                  <a:pt x="35" y="34"/>
                  <a:pt x="33" y="34"/>
                </a:cubicBezTo>
                <a:cubicBezTo>
                  <a:pt x="31" y="35"/>
                  <a:pt x="31" y="35"/>
                  <a:pt x="31" y="35"/>
                </a:cubicBezTo>
                <a:cubicBezTo>
                  <a:pt x="30" y="35"/>
                  <a:pt x="29" y="35"/>
                  <a:pt x="29" y="34"/>
                </a:cubicBezTo>
                <a:cubicBezTo>
                  <a:pt x="29" y="34"/>
                  <a:pt x="29" y="34"/>
                  <a:pt x="29" y="34"/>
                </a:cubicBezTo>
                <a:cubicBezTo>
                  <a:pt x="29" y="31"/>
                  <a:pt x="26" y="30"/>
                  <a:pt x="24" y="31"/>
                </a:cubicBezTo>
                <a:cubicBezTo>
                  <a:pt x="24" y="31"/>
                  <a:pt x="24" y="31"/>
                  <a:pt x="24" y="31"/>
                </a:cubicBezTo>
                <a:cubicBezTo>
                  <a:pt x="22" y="31"/>
                  <a:pt x="20" y="34"/>
                  <a:pt x="21" y="36"/>
                </a:cubicBezTo>
                <a:cubicBezTo>
                  <a:pt x="21" y="36"/>
                  <a:pt x="21" y="36"/>
                  <a:pt x="21" y="36"/>
                </a:cubicBezTo>
                <a:cubicBezTo>
                  <a:pt x="21" y="37"/>
                  <a:pt x="21" y="38"/>
                  <a:pt x="20" y="38"/>
                </a:cubicBezTo>
                <a:moveTo>
                  <a:pt x="18" y="18"/>
                </a:moveTo>
                <a:cubicBezTo>
                  <a:pt x="23" y="13"/>
                  <a:pt x="23" y="13"/>
                  <a:pt x="23" y="13"/>
                </a:cubicBezTo>
                <a:cubicBezTo>
                  <a:pt x="52" y="13"/>
                  <a:pt x="52" y="13"/>
                  <a:pt x="52" y="13"/>
                </a:cubicBezTo>
                <a:cubicBezTo>
                  <a:pt x="55" y="8"/>
                  <a:pt x="55" y="8"/>
                  <a:pt x="55" y="8"/>
                </a:cubicBezTo>
                <a:cubicBezTo>
                  <a:pt x="26" y="8"/>
                  <a:pt x="26" y="8"/>
                  <a:pt x="26" y="8"/>
                </a:cubicBezTo>
                <a:cubicBezTo>
                  <a:pt x="30" y="4"/>
                  <a:pt x="30" y="4"/>
                  <a:pt x="30" y="4"/>
                </a:cubicBezTo>
                <a:cubicBezTo>
                  <a:pt x="30" y="3"/>
                  <a:pt x="31" y="3"/>
                  <a:pt x="32" y="3"/>
                </a:cubicBezTo>
                <a:cubicBezTo>
                  <a:pt x="99" y="3"/>
                  <a:pt x="99" y="3"/>
                  <a:pt x="99" y="3"/>
                </a:cubicBezTo>
                <a:cubicBezTo>
                  <a:pt x="100" y="3"/>
                  <a:pt x="101" y="3"/>
                  <a:pt x="102" y="4"/>
                </a:cubicBezTo>
                <a:cubicBezTo>
                  <a:pt x="105" y="8"/>
                  <a:pt x="105" y="8"/>
                  <a:pt x="105" y="8"/>
                </a:cubicBezTo>
                <a:cubicBezTo>
                  <a:pt x="76" y="8"/>
                  <a:pt x="76" y="8"/>
                  <a:pt x="76" y="8"/>
                </a:cubicBezTo>
                <a:cubicBezTo>
                  <a:pt x="78" y="13"/>
                  <a:pt x="78" y="13"/>
                  <a:pt x="78" y="13"/>
                </a:cubicBezTo>
                <a:cubicBezTo>
                  <a:pt x="109" y="13"/>
                  <a:pt x="109" y="13"/>
                  <a:pt x="109" y="13"/>
                </a:cubicBezTo>
                <a:cubicBezTo>
                  <a:pt x="113" y="18"/>
                  <a:pt x="113" y="18"/>
                  <a:pt x="113" y="18"/>
                </a:cubicBezTo>
                <a:lnTo>
                  <a:pt x="18" y="18"/>
                </a:lnTo>
                <a:close/>
                <a:moveTo>
                  <a:pt x="117" y="18"/>
                </a:moveTo>
                <a:cubicBezTo>
                  <a:pt x="104" y="2"/>
                  <a:pt x="104" y="2"/>
                  <a:pt x="104" y="2"/>
                </a:cubicBezTo>
                <a:cubicBezTo>
                  <a:pt x="103" y="0"/>
                  <a:pt x="101" y="0"/>
                  <a:pt x="99" y="0"/>
                </a:cubicBezTo>
                <a:cubicBezTo>
                  <a:pt x="32" y="0"/>
                  <a:pt x="32" y="0"/>
                  <a:pt x="32" y="0"/>
                </a:cubicBezTo>
                <a:cubicBezTo>
                  <a:pt x="30" y="0"/>
                  <a:pt x="28" y="0"/>
                  <a:pt x="27" y="2"/>
                </a:cubicBezTo>
                <a:cubicBezTo>
                  <a:pt x="14" y="18"/>
                  <a:pt x="14" y="18"/>
                  <a:pt x="14" y="18"/>
                </a:cubicBezTo>
                <a:cubicBezTo>
                  <a:pt x="13" y="20"/>
                  <a:pt x="12" y="23"/>
                  <a:pt x="12" y="26"/>
                </a:cubicBezTo>
                <a:cubicBezTo>
                  <a:pt x="12" y="37"/>
                  <a:pt x="12" y="37"/>
                  <a:pt x="12" y="37"/>
                </a:cubicBezTo>
                <a:cubicBezTo>
                  <a:pt x="13" y="36"/>
                  <a:pt x="14" y="35"/>
                  <a:pt x="16" y="34"/>
                </a:cubicBezTo>
                <a:cubicBezTo>
                  <a:pt x="16" y="33"/>
                  <a:pt x="17" y="31"/>
                  <a:pt x="17" y="30"/>
                </a:cubicBezTo>
                <a:cubicBezTo>
                  <a:pt x="18" y="28"/>
                  <a:pt x="20" y="27"/>
                  <a:pt x="23" y="26"/>
                </a:cubicBezTo>
                <a:cubicBezTo>
                  <a:pt x="24" y="26"/>
                  <a:pt x="24" y="26"/>
                  <a:pt x="25" y="26"/>
                </a:cubicBezTo>
                <a:cubicBezTo>
                  <a:pt x="28" y="26"/>
                  <a:pt x="31" y="27"/>
                  <a:pt x="33" y="30"/>
                </a:cubicBezTo>
                <a:cubicBezTo>
                  <a:pt x="33" y="30"/>
                  <a:pt x="34" y="30"/>
                  <a:pt x="34" y="30"/>
                </a:cubicBezTo>
                <a:cubicBezTo>
                  <a:pt x="36" y="30"/>
                  <a:pt x="37" y="30"/>
                  <a:pt x="38" y="31"/>
                </a:cubicBezTo>
                <a:cubicBezTo>
                  <a:pt x="46" y="29"/>
                  <a:pt x="46" y="29"/>
                  <a:pt x="46" y="29"/>
                </a:cubicBezTo>
                <a:cubicBezTo>
                  <a:pt x="46" y="29"/>
                  <a:pt x="47" y="28"/>
                  <a:pt x="48" y="28"/>
                </a:cubicBezTo>
                <a:cubicBezTo>
                  <a:pt x="53" y="28"/>
                  <a:pt x="58" y="32"/>
                  <a:pt x="59" y="37"/>
                </a:cubicBezTo>
                <a:cubicBezTo>
                  <a:pt x="73" y="91"/>
                  <a:pt x="73" y="91"/>
                  <a:pt x="73" y="91"/>
                </a:cubicBezTo>
                <a:cubicBezTo>
                  <a:pt x="74" y="94"/>
                  <a:pt x="73" y="97"/>
                  <a:pt x="72" y="99"/>
                </a:cubicBezTo>
                <a:cubicBezTo>
                  <a:pt x="70" y="102"/>
                  <a:pt x="68" y="103"/>
                  <a:pt x="65" y="104"/>
                </a:cubicBezTo>
                <a:cubicBezTo>
                  <a:pt x="59" y="106"/>
                  <a:pt x="59" y="106"/>
                  <a:pt x="59" y="106"/>
                </a:cubicBezTo>
                <a:cubicBezTo>
                  <a:pt x="112" y="106"/>
                  <a:pt x="112" y="106"/>
                  <a:pt x="112" y="106"/>
                </a:cubicBezTo>
                <a:cubicBezTo>
                  <a:pt x="116" y="106"/>
                  <a:pt x="120" y="102"/>
                  <a:pt x="120" y="98"/>
                </a:cubicBezTo>
                <a:cubicBezTo>
                  <a:pt x="120" y="25"/>
                  <a:pt x="120" y="25"/>
                  <a:pt x="120" y="25"/>
                </a:cubicBezTo>
                <a:cubicBezTo>
                  <a:pt x="120" y="23"/>
                  <a:pt x="119" y="20"/>
                  <a:pt x="117" y="18"/>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02" name="Google Shape;802;p40"/>
          <p:cNvSpPr/>
          <p:nvPr/>
        </p:nvSpPr>
        <p:spPr>
          <a:xfrm>
            <a:off x="5793178" y="2541748"/>
            <a:ext cx="605640" cy="548640"/>
          </a:xfrm>
          <a:custGeom>
            <a:rect b="b" l="l" r="r" t="t"/>
            <a:pathLst>
              <a:path extrusionOk="0" h="107" w="118">
                <a:moveTo>
                  <a:pt x="91" y="55"/>
                </a:moveTo>
                <a:cubicBezTo>
                  <a:pt x="91" y="28"/>
                  <a:pt x="91" y="28"/>
                  <a:pt x="91" y="28"/>
                </a:cubicBezTo>
                <a:cubicBezTo>
                  <a:pt x="68" y="28"/>
                  <a:pt x="68" y="28"/>
                  <a:pt x="68" y="28"/>
                </a:cubicBezTo>
                <a:cubicBezTo>
                  <a:pt x="68" y="12"/>
                  <a:pt x="68" y="12"/>
                  <a:pt x="68" y="12"/>
                </a:cubicBezTo>
                <a:cubicBezTo>
                  <a:pt x="77" y="11"/>
                  <a:pt x="85" y="9"/>
                  <a:pt x="91" y="5"/>
                </a:cubicBezTo>
                <a:cubicBezTo>
                  <a:pt x="91" y="28"/>
                  <a:pt x="91" y="28"/>
                  <a:pt x="91" y="28"/>
                </a:cubicBezTo>
                <a:cubicBezTo>
                  <a:pt x="114" y="28"/>
                  <a:pt x="114" y="28"/>
                  <a:pt x="114" y="28"/>
                </a:cubicBezTo>
                <a:cubicBezTo>
                  <a:pt x="114" y="38"/>
                  <a:pt x="107" y="46"/>
                  <a:pt x="91" y="55"/>
                </a:cubicBezTo>
                <a:moveTo>
                  <a:pt x="91" y="0"/>
                </a:moveTo>
                <a:cubicBezTo>
                  <a:pt x="85" y="5"/>
                  <a:pt x="76" y="8"/>
                  <a:pt x="64" y="8"/>
                </a:cubicBezTo>
                <a:cubicBezTo>
                  <a:pt x="64" y="28"/>
                  <a:pt x="64" y="28"/>
                  <a:pt x="64" y="28"/>
                </a:cubicBezTo>
                <a:cubicBezTo>
                  <a:pt x="64" y="41"/>
                  <a:pt x="75" y="51"/>
                  <a:pt x="91" y="59"/>
                </a:cubicBezTo>
                <a:cubicBezTo>
                  <a:pt x="107" y="51"/>
                  <a:pt x="118" y="41"/>
                  <a:pt x="118" y="28"/>
                </a:cubicBezTo>
                <a:cubicBezTo>
                  <a:pt x="118" y="8"/>
                  <a:pt x="118" y="8"/>
                  <a:pt x="118" y="8"/>
                </a:cubicBezTo>
                <a:cubicBezTo>
                  <a:pt x="107" y="8"/>
                  <a:pt x="98" y="5"/>
                  <a:pt x="91" y="0"/>
                </a:cubicBezTo>
                <a:moveTo>
                  <a:pt x="37" y="76"/>
                </a:moveTo>
                <a:cubicBezTo>
                  <a:pt x="37" y="85"/>
                  <a:pt x="37" y="85"/>
                  <a:pt x="37" y="85"/>
                </a:cubicBezTo>
                <a:cubicBezTo>
                  <a:pt x="33" y="85"/>
                  <a:pt x="33" y="85"/>
                  <a:pt x="33" y="85"/>
                </a:cubicBezTo>
                <a:cubicBezTo>
                  <a:pt x="33" y="76"/>
                  <a:pt x="33" y="76"/>
                  <a:pt x="33" y="76"/>
                </a:cubicBezTo>
                <a:cubicBezTo>
                  <a:pt x="29" y="76"/>
                  <a:pt x="29" y="76"/>
                  <a:pt x="29" y="76"/>
                </a:cubicBezTo>
                <a:cubicBezTo>
                  <a:pt x="35" y="68"/>
                  <a:pt x="35" y="68"/>
                  <a:pt x="35" y="68"/>
                </a:cubicBezTo>
                <a:cubicBezTo>
                  <a:pt x="41" y="76"/>
                  <a:pt x="41" y="76"/>
                  <a:pt x="41" y="76"/>
                </a:cubicBezTo>
                <a:lnTo>
                  <a:pt x="37" y="76"/>
                </a:lnTo>
                <a:close/>
                <a:moveTo>
                  <a:pt x="39" y="95"/>
                </a:moveTo>
                <a:cubicBezTo>
                  <a:pt x="15" y="95"/>
                  <a:pt x="15" y="95"/>
                  <a:pt x="15" y="95"/>
                </a:cubicBezTo>
                <a:cubicBezTo>
                  <a:pt x="15" y="91"/>
                  <a:pt x="15" y="91"/>
                  <a:pt x="15" y="91"/>
                </a:cubicBezTo>
                <a:cubicBezTo>
                  <a:pt x="39" y="91"/>
                  <a:pt x="39" y="91"/>
                  <a:pt x="39" y="91"/>
                </a:cubicBezTo>
                <a:lnTo>
                  <a:pt x="39" y="95"/>
                </a:lnTo>
                <a:close/>
                <a:moveTo>
                  <a:pt x="19" y="68"/>
                </a:moveTo>
                <a:cubicBezTo>
                  <a:pt x="25" y="76"/>
                  <a:pt x="25" y="76"/>
                  <a:pt x="25" y="76"/>
                </a:cubicBezTo>
                <a:cubicBezTo>
                  <a:pt x="21" y="76"/>
                  <a:pt x="21" y="76"/>
                  <a:pt x="21" y="76"/>
                </a:cubicBezTo>
                <a:cubicBezTo>
                  <a:pt x="21" y="85"/>
                  <a:pt x="21" y="85"/>
                  <a:pt x="21" y="85"/>
                </a:cubicBezTo>
                <a:cubicBezTo>
                  <a:pt x="17" y="85"/>
                  <a:pt x="17" y="85"/>
                  <a:pt x="17" y="85"/>
                </a:cubicBezTo>
                <a:cubicBezTo>
                  <a:pt x="17" y="76"/>
                  <a:pt x="17" y="76"/>
                  <a:pt x="17" y="76"/>
                </a:cubicBezTo>
                <a:cubicBezTo>
                  <a:pt x="13" y="76"/>
                  <a:pt x="13" y="76"/>
                  <a:pt x="13" y="76"/>
                </a:cubicBezTo>
                <a:lnTo>
                  <a:pt x="19" y="68"/>
                </a:lnTo>
                <a:close/>
                <a:moveTo>
                  <a:pt x="94" y="64"/>
                </a:moveTo>
                <a:cubicBezTo>
                  <a:pt x="91" y="65"/>
                  <a:pt x="91" y="65"/>
                  <a:pt x="91" y="65"/>
                </a:cubicBezTo>
                <a:cubicBezTo>
                  <a:pt x="89" y="64"/>
                  <a:pt x="89" y="64"/>
                  <a:pt x="89" y="64"/>
                </a:cubicBezTo>
                <a:cubicBezTo>
                  <a:pt x="75" y="56"/>
                  <a:pt x="59" y="46"/>
                  <a:pt x="59" y="28"/>
                </a:cubicBezTo>
                <a:cubicBezTo>
                  <a:pt x="59" y="19"/>
                  <a:pt x="59" y="19"/>
                  <a:pt x="59" y="19"/>
                </a:cubicBezTo>
                <a:cubicBezTo>
                  <a:pt x="53" y="19"/>
                  <a:pt x="53" y="19"/>
                  <a:pt x="53" y="19"/>
                </a:cubicBezTo>
                <a:cubicBezTo>
                  <a:pt x="53" y="32"/>
                  <a:pt x="53" y="32"/>
                  <a:pt x="53" y="32"/>
                </a:cubicBezTo>
                <a:cubicBezTo>
                  <a:pt x="41" y="32"/>
                  <a:pt x="41" y="32"/>
                  <a:pt x="41" y="32"/>
                </a:cubicBezTo>
                <a:cubicBezTo>
                  <a:pt x="41" y="19"/>
                  <a:pt x="41" y="19"/>
                  <a:pt x="41" y="19"/>
                </a:cubicBezTo>
                <a:cubicBezTo>
                  <a:pt x="16" y="19"/>
                  <a:pt x="16" y="19"/>
                  <a:pt x="16" y="19"/>
                </a:cubicBezTo>
                <a:cubicBezTo>
                  <a:pt x="7" y="19"/>
                  <a:pt x="0" y="27"/>
                  <a:pt x="0" y="36"/>
                </a:cubicBezTo>
                <a:cubicBezTo>
                  <a:pt x="0" y="90"/>
                  <a:pt x="0" y="90"/>
                  <a:pt x="0" y="90"/>
                </a:cubicBezTo>
                <a:cubicBezTo>
                  <a:pt x="0" y="99"/>
                  <a:pt x="7" y="107"/>
                  <a:pt x="16" y="107"/>
                </a:cubicBezTo>
                <a:cubicBezTo>
                  <a:pt x="78" y="107"/>
                  <a:pt x="78" y="107"/>
                  <a:pt x="78" y="107"/>
                </a:cubicBezTo>
                <a:cubicBezTo>
                  <a:pt x="87" y="107"/>
                  <a:pt x="94" y="99"/>
                  <a:pt x="94" y="90"/>
                </a:cubicBezTo>
                <a:cubicBezTo>
                  <a:pt x="94" y="63"/>
                  <a:pt x="94" y="63"/>
                  <a:pt x="94" y="63"/>
                </a:cubicBezTo>
                <a:cubicBezTo>
                  <a:pt x="94" y="63"/>
                  <a:pt x="94" y="64"/>
                  <a:pt x="94" y="64"/>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03" name="Google Shape;803;p40"/>
          <p:cNvSpPr/>
          <p:nvPr/>
        </p:nvSpPr>
        <p:spPr>
          <a:xfrm>
            <a:off x="3067191" y="4523158"/>
            <a:ext cx="548640" cy="590108"/>
          </a:xfrm>
          <a:custGeom>
            <a:rect b="b" l="l" r="r" t="t"/>
            <a:pathLst>
              <a:path extrusionOk="0" h="128" w="119">
                <a:moveTo>
                  <a:pt x="71" y="23"/>
                </a:moveTo>
                <a:cubicBezTo>
                  <a:pt x="65" y="23"/>
                  <a:pt x="65" y="23"/>
                  <a:pt x="65" y="23"/>
                </a:cubicBezTo>
                <a:cubicBezTo>
                  <a:pt x="65" y="35"/>
                  <a:pt x="65" y="35"/>
                  <a:pt x="65" y="35"/>
                </a:cubicBezTo>
                <a:cubicBezTo>
                  <a:pt x="65" y="36"/>
                  <a:pt x="64" y="37"/>
                  <a:pt x="63" y="37"/>
                </a:cubicBezTo>
                <a:cubicBezTo>
                  <a:pt x="57" y="37"/>
                  <a:pt x="57" y="37"/>
                  <a:pt x="57" y="37"/>
                </a:cubicBezTo>
                <a:cubicBezTo>
                  <a:pt x="55" y="37"/>
                  <a:pt x="54" y="36"/>
                  <a:pt x="54" y="35"/>
                </a:cubicBezTo>
                <a:cubicBezTo>
                  <a:pt x="54" y="23"/>
                  <a:pt x="54" y="23"/>
                  <a:pt x="54" y="23"/>
                </a:cubicBezTo>
                <a:cubicBezTo>
                  <a:pt x="49" y="23"/>
                  <a:pt x="49" y="23"/>
                  <a:pt x="49" y="23"/>
                </a:cubicBezTo>
                <a:cubicBezTo>
                  <a:pt x="47" y="23"/>
                  <a:pt x="46" y="22"/>
                  <a:pt x="47" y="20"/>
                </a:cubicBezTo>
                <a:cubicBezTo>
                  <a:pt x="58" y="2"/>
                  <a:pt x="58" y="2"/>
                  <a:pt x="58" y="2"/>
                </a:cubicBezTo>
                <a:cubicBezTo>
                  <a:pt x="59" y="0"/>
                  <a:pt x="61" y="0"/>
                  <a:pt x="62" y="2"/>
                </a:cubicBezTo>
                <a:cubicBezTo>
                  <a:pt x="72" y="20"/>
                  <a:pt x="72" y="20"/>
                  <a:pt x="72" y="20"/>
                </a:cubicBezTo>
                <a:cubicBezTo>
                  <a:pt x="73" y="22"/>
                  <a:pt x="72" y="23"/>
                  <a:pt x="71" y="23"/>
                </a:cubicBezTo>
                <a:moveTo>
                  <a:pt x="117" y="83"/>
                </a:moveTo>
                <a:cubicBezTo>
                  <a:pt x="108" y="83"/>
                  <a:pt x="108" y="83"/>
                  <a:pt x="108" y="83"/>
                </a:cubicBezTo>
                <a:cubicBezTo>
                  <a:pt x="108" y="118"/>
                  <a:pt x="108" y="118"/>
                  <a:pt x="108" y="118"/>
                </a:cubicBezTo>
                <a:cubicBezTo>
                  <a:pt x="63" y="128"/>
                  <a:pt x="63" y="128"/>
                  <a:pt x="63" y="128"/>
                </a:cubicBezTo>
                <a:cubicBezTo>
                  <a:pt x="61" y="128"/>
                  <a:pt x="58" y="128"/>
                  <a:pt x="56" y="128"/>
                </a:cubicBezTo>
                <a:cubicBezTo>
                  <a:pt x="13" y="119"/>
                  <a:pt x="13" y="119"/>
                  <a:pt x="13" y="119"/>
                </a:cubicBezTo>
                <a:cubicBezTo>
                  <a:pt x="12" y="118"/>
                  <a:pt x="12" y="118"/>
                  <a:pt x="12" y="117"/>
                </a:cubicBezTo>
                <a:cubicBezTo>
                  <a:pt x="11" y="88"/>
                  <a:pt x="11" y="88"/>
                  <a:pt x="11" y="88"/>
                </a:cubicBezTo>
                <a:cubicBezTo>
                  <a:pt x="11" y="87"/>
                  <a:pt x="12" y="86"/>
                  <a:pt x="12" y="86"/>
                </a:cubicBezTo>
                <a:cubicBezTo>
                  <a:pt x="49" y="83"/>
                  <a:pt x="49" y="83"/>
                  <a:pt x="49" y="83"/>
                </a:cubicBezTo>
                <a:cubicBezTo>
                  <a:pt x="50" y="83"/>
                  <a:pt x="50" y="83"/>
                  <a:pt x="51" y="82"/>
                </a:cubicBezTo>
                <a:cubicBezTo>
                  <a:pt x="60" y="61"/>
                  <a:pt x="60" y="61"/>
                  <a:pt x="60" y="61"/>
                </a:cubicBezTo>
                <a:cubicBezTo>
                  <a:pt x="60" y="119"/>
                  <a:pt x="60" y="119"/>
                  <a:pt x="60" y="119"/>
                </a:cubicBezTo>
                <a:cubicBezTo>
                  <a:pt x="100" y="112"/>
                  <a:pt x="100" y="112"/>
                  <a:pt x="100" y="112"/>
                </a:cubicBezTo>
                <a:cubicBezTo>
                  <a:pt x="100" y="82"/>
                  <a:pt x="100" y="82"/>
                  <a:pt x="100" y="82"/>
                </a:cubicBezTo>
                <a:cubicBezTo>
                  <a:pt x="76" y="80"/>
                  <a:pt x="76" y="80"/>
                  <a:pt x="76" y="80"/>
                </a:cubicBezTo>
                <a:cubicBezTo>
                  <a:pt x="74" y="80"/>
                  <a:pt x="72" y="79"/>
                  <a:pt x="72" y="77"/>
                </a:cubicBezTo>
                <a:cubicBezTo>
                  <a:pt x="59" y="50"/>
                  <a:pt x="59" y="50"/>
                  <a:pt x="59" y="50"/>
                </a:cubicBezTo>
                <a:cubicBezTo>
                  <a:pt x="47" y="78"/>
                  <a:pt x="47" y="78"/>
                  <a:pt x="47" y="78"/>
                </a:cubicBezTo>
                <a:cubicBezTo>
                  <a:pt x="47" y="78"/>
                  <a:pt x="46" y="79"/>
                  <a:pt x="46" y="79"/>
                </a:cubicBezTo>
                <a:cubicBezTo>
                  <a:pt x="2" y="83"/>
                  <a:pt x="2" y="83"/>
                  <a:pt x="2" y="83"/>
                </a:cubicBezTo>
                <a:cubicBezTo>
                  <a:pt x="1" y="83"/>
                  <a:pt x="0" y="82"/>
                  <a:pt x="1" y="81"/>
                </a:cubicBezTo>
                <a:cubicBezTo>
                  <a:pt x="12" y="56"/>
                  <a:pt x="12" y="56"/>
                  <a:pt x="12" y="56"/>
                </a:cubicBezTo>
                <a:cubicBezTo>
                  <a:pt x="12" y="56"/>
                  <a:pt x="13" y="55"/>
                  <a:pt x="13" y="55"/>
                </a:cubicBezTo>
                <a:cubicBezTo>
                  <a:pt x="58" y="47"/>
                  <a:pt x="58" y="47"/>
                  <a:pt x="58" y="47"/>
                </a:cubicBezTo>
                <a:cubicBezTo>
                  <a:pt x="59" y="47"/>
                  <a:pt x="59" y="47"/>
                  <a:pt x="59" y="47"/>
                </a:cubicBezTo>
                <a:cubicBezTo>
                  <a:pt x="61" y="47"/>
                  <a:pt x="61" y="47"/>
                  <a:pt x="61" y="47"/>
                </a:cubicBezTo>
                <a:cubicBezTo>
                  <a:pt x="106" y="55"/>
                  <a:pt x="106" y="55"/>
                  <a:pt x="106" y="55"/>
                </a:cubicBezTo>
                <a:cubicBezTo>
                  <a:pt x="107" y="55"/>
                  <a:pt x="107" y="56"/>
                  <a:pt x="108" y="56"/>
                </a:cubicBezTo>
                <a:cubicBezTo>
                  <a:pt x="119" y="81"/>
                  <a:pt x="119" y="81"/>
                  <a:pt x="119" y="81"/>
                </a:cubicBezTo>
                <a:cubicBezTo>
                  <a:pt x="119" y="82"/>
                  <a:pt x="118" y="83"/>
                  <a:pt x="117" y="83"/>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86"/>
                                        </p:tgtEl>
                                        <p:attrNameLst>
                                          <p:attrName>style.visibility</p:attrName>
                                        </p:attrNameLst>
                                      </p:cBhvr>
                                      <p:to>
                                        <p:strVal val="visible"/>
                                      </p:to>
                                    </p:set>
                                    <p:anim calcmode="lin" valueType="num">
                                      <p:cBhvr additive="base">
                                        <p:cTn dur="500"/>
                                        <p:tgtEl>
                                          <p:spTgt spid="786"/>
                                        </p:tgtEl>
                                        <p:attrNameLst>
                                          <p:attrName>ppt_w</p:attrName>
                                        </p:attrNameLst>
                                      </p:cBhvr>
                                      <p:tavLst>
                                        <p:tav fmla="" tm="0">
                                          <p:val>
                                            <p:strVal val="0"/>
                                          </p:val>
                                        </p:tav>
                                        <p:tav fmla="" tm="100000">
                                          <p:val>
                                            <p:strVal val="#ppt_w"/>
                                          </p:val>
                                        </p:tav>
                                      </p:tavLst>
                                    </p:anim>
                                    <p:anim calcmode="lin" valueType="num">
                                      <p:cBhvr additive="base">
                                        <p:cTn dur="500"/>
                                        <p:tgtEl>
                                          <p:spTgt spid="78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789"/>
                                        </p:tgtEl>
                                        <p:attrNameLst>
                                          <p:attrName>style.visibility</p:attrName>
                                        </p:attrNameLst>
                                      </p:cBhvr>
                                      <p:to>
                                        <p:strVal val="visible"/>
                                      </p:to>
                                    </p:set>
                                    <p:anim calcmode="lin" valueType="num">
                                      <p:cBhvr additive="base">
                                        <p:cTn dur="500"/>
                                        <p:tgtEl>
                                          <p:spTgt spid="789"/>
                                        </p:tgtEl>
                                        <p:attrNameLst>
                                          <p:attrName>ppt_w</p:attrName>
                                        </p:attrNameLst>
                                      </p:cBhvr>
                                      <p:tavLst>
                                        <p:tav fmla="" tm="0">
                                          <p:val>
                                            <p:strVal val="0"/>
                                          </p:val>
                                        </p:tav>
                                        <p:tav fmla="" tm="100000">
                                          <p:val>
                                            <p:strVal val="#ppt_w"/>
                                          </p:val>
                                        </p:tav>
                                      </p:tavLst>
                                    </p:anim>
                                    <p:anim calcmode="lin" valueType="num">
                                      <p:cBhvr additive="base">
                                        <p:cTn dur="500"/>
                                        <p:tgtEl>
                                          <p:spTgt spid="7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03"/>
                                        </p:tgtEl>
                                        <p:attrNameLst>
                                          <p:attrName>style.visibility</p:attrName>
                                        </p:attrNameLst>
                                      </p:cBhvr>
                                      <p:to>
                                        <p:strVal val="visible"/>
                                      </p:to>
                                    </p:set>
                                    <p:anim calcmode="lin" valueType="num">
                                      <p:cBhvr additive="base">
                                        <p:cTn dur="500"/>
                                        <p:tgtEl>
                                          <p:spTgt spid="803"/>
                                        </p:tgtEl>
                                        <p:attrNameLst>
                                          <p:attrName>ppt_w</p:attrName>
                                        </p:attrNameLst>
                                      </p:cBhvr>
                                      <p:tavLst>
                                        <p:tav fmla="" tm="0">
                                          <p:val>
                                            <p:strVal val="0"/>
                                          </p:val>
                                        </p:tav>
                                        <p:tav fmla="" tm="100000">
                                          <p:val>
                                            <p:strVal val="#ppt_w"/>
                                          </p:val>
                                        </p:tav>
                                      </p:tavLst>
                                    </p:anim>
                                    <p:anim calcmode="lin" valueType="num">
                                      <p:cBhvr additive="base">
                                        <p:cTn dur="500"/>
                                        <p:tgtEl>
                                          <p:spTgt spid="803"/>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500"/>
                                        <p:tgtEl>
                                          <p:spTgt spid="790"/>
                                        </p:tgtEl>
                                        <p:attrNameLst>
                                          <p:attrName>ppt_w</p:attrName>
                                        </p:attrNameLst>
                                      </p:cBhvr>
                                      <p:tavLst>
                                        <p:tav fmla="" tm="0">
                                          <p:val>
                                            <p:strVal val="0"/>
                                          </p:val>
                                        </p:tav>
                                        <p:tav fmla="" tm="100000">
                                          <p:val>
                                            <p:strVal val="#ppt_w"/>
                                          </p:val>
                                        </p:tav>
                                      </p:tavLst>
                                    </p:anim>
                                    <p:anim calcmode="lin" valueType="num">
                                      <p:cBhvr additive="base">
                                        <p:cTn dur="500"/>
                                        <p:tgtEl>
                                          <p:spTgt spid="7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01"/>
                                        </p:tgtEl>
                                        <p:attrNameLst>
                                          <p:attrName>style.visibility</p:attrName>
                                        </p:attrNameLst>
                                      </p:cBhvr>
                                      <p:to>
                                        <p:strVal val="visible"/>
                                      </p:to>
                                    </p:set>
                                    <p:anim calcmode="lin" valueType="num">
                                      <p:cBhvr additive="base">
                                        <p:cTn dur="500"/>
                                        <p:tgtEl>
                                          <p:spTgt spid="801"/>
                                        </p:tgtEl>
                                        <p:attrNameLst>
                                          <p:attrName>ppt_w</p:attrName>
                                        </p:attrNameLst>
                                      </p:cBhvr>
                                      <p:tavLst>
                                        <p:tav fmla="" tm="0">
                                          <p:val>
                                            <p:strVal val="0"/>
                                          </p:val>
                                        </p:tav>
                                        <p:tav fmla="" tm="100000">
                                          <p:val>
                                            <p:strVal val="#ppt_w"/>
                                          </p:val>
                                        </p:tav>
                                      </p:tavLst>
                                    </p:anim>
                                    <p:anim calcmode="lin" valueType="num">
                                      <p:cBhvr additive="base">
                                        <p:cTn dur="500"/>
                                        <p:tgtEl>
                                          <p:spTgt spid="801"/>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802"/>
                                        </p:tgtEl>
                                        <p:attrNameLst>
                                          <p:attrName>style.visibility</p:attrName>
                                        </p:attrNameLst>
                                      </p:cBhvr>
                                      <p:to>
                                        <p:strVal val="visible"/>
                                      </p:to>
                                    </p:set>
                                    <p:anim calcmode="lin" valueType="num">
                                      <p:cBhvr additive="base">
                                        <p:cTn dur="500"/>
                                        <p:tgtEl>
                                          <p:spTgt spid="802"/>
                                        </p:tgtEl>
                                        <p:attrNameLst>
                                          <p:attrName>ppt_w</p:attrName>
                                        </p:attrNameLst>
                                      </p:cBhvr>
                                      <p:tavLst>
                                        <p:tav fmla="" tm="0">
                                          <p:val>
                                            <p:strVal val="0"/>
                                          </p:val>
                                        </p:tav>
                                        <p:tav fmla="" tm="100000">
                                          <p:val>
                                            <p:strVal val="#ppt_w"/>
                                          </p:val>
                                        </p:tav>
                                      </p:tavLst>
                                    </p:anim>
                                    <p:anim calcmode="lin" valueType="num">
                                      <p:cBhvr additive="base">
                                        <p:cTn dur="500"/>
                                        <p:tgtEl>
                                          <p:spTgt spid="80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791"/>
                                        </p:tgtEl>
                                        <p:attrNameLst>
                                          <p:attrName>style.visibility</p:attrName>
                                        </p:attrNameLst>
                                      </p:cBhvr>
                                      <p:to>
                                        <p:strVal val="visible"/>
                                      </p:to>
                                    </p:set>
                                    <p:anim calcmode="lin" valueType="num">
                                      <p:cBhvr additive="base">
                                        <p:cTn dur="500"/>
                                        <p:tgtEl>
                                          <p:spTgt spid="791"/>
                                        </p:tgtEl>
                                        <p:attrNameLst>
                                          <p:attrName>ppt_w</p:attrName>
                                        </p:attrNameLst>
                                      </p:cBhvr>
                                      <p:tavLst>
                                        <p:tav fmla="" tm="0">
                                          <p:val>
                                            <p:strVal val="0"/>
                                          </p:val>
                                        </p:tav>
                                        <p:tav fmla="" tm="100000">
                                          <p:val>
                                            <p:strVal val="#ppt_w"/>
                                          </p:val>
                                        </p:tav>
                                      </p:tavLst>
                                    </p:anim>
                                    <p:anim calcmode="lin" valueType="num">
                                      <p:cBhvr additive="base">
                                        <p:cTn dur="500"/>
                                        <p:tgtEl>
                                          <p:spTgt spid="791"/>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800"/>
                                        </p:tgtEl>
                                        <p:attrNameLst>
                                          <p:attrName>style.visibility</p:attrName>
                                        </p:attrNameLst>
                                      </p:cBhvr>
                                      <p:to>
                                        <p:strVal val="visible"/>
                                      </p:to>
                                    </p:set>
                                    <p:anim calcmode="lin" valueType="num">
                                      <p:cBhvr additive="base">
                                        <p:cTn dur="500"/>
                                        <p:tgtEl>
                                          <p:spTgt spid="800"/>
                                        </p:tgtEl>
                                        <p:attrNameLst>
                                          <p:attrName>ppt_w</p:attrName>
                                        </p:attrNameLst>
                                      </p:cBhvr>
                                      <p:tavLst>
                                        <p:tav fmla="" tm="0">
                                          <p:val>
                                            <p:strVal val="0"/>
                                          </p:val>
                                        </p:tav>
                                        <p:tav fmla="" tm="100000">
                                          <p:val>
                                            <p:strVal val="#ppt_w"/>
                                          </p:val>
                                        </p:tav>
                                      </p:tavLst>
                                    </p:anim>
                                    <p:anim calcmode="lin" valueType="num">
                                      <p:cBhvr additive="base">
                                        <p:cTn dur="500"/>
                                        <p:tgtEl>
                                          <p:spTgt spid="80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792"/>
                                        </p:tgtEl>
                                        <p:attrNameLst>
                                          <p:attrName>style.visibility</p:attrName>
                                        </p:attrNameLst>
                                      </p:cBhvr>
                                      <p:to>
                                        <p:strVal val="visible"/>
                                      </p:to>
                                    </p:set>
                                    <p:anim calcmode="lin" valueType="num">
                                      <p:cBhvr additive="base">
                                        <p:cTn dur="500"/>
                                        <p:tgtEl>
                                          <p:spTgt spid="792"/>
                                        </p:tgtEl>
                                        <p:attrNameLst>
                                          <p:attrName>ppt_w</p:attrName>
                                        </p:attrNameLst>
                                      </p:cBhvr>
                                      <p:tavLst>
                                        <p:tav fmla="" tm="0">
                                          <p:val>
                                            <p:strVal val="0"/>
                                          </p:val>
                                        </p:tav>
                                        <p:tav fmla="" tm="100000">
                                          <p:val>
                                            <p:strVal val="#ppt_w"/>
                                          </p:val>
                                        </p:tav>
                                      </p:tavLst>
                                    </p:anim>
                                    <p:anim calcmode="lin" valueType="num">
                                      <p:cBhvr additive="base">
                                        <p:cTn dur="500"/>
                                        <p:tgtEl>
                                          <p:spTgt spid="792"/>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500"/>
                                        <p:tgtEl>
                                          <p:spTgt spid="797"/>
                                        </p:tgtEl>
                                        <p:attrNameLst>
                                          <p:attrName>ppt_w</p:attrName>
                                        </p:attrNameLst>
                                      </p:cBhvr>
                                      <p:tavLst>
                                        <p:tav fmla="" tm="0">
                                          <p:val>
                                            <p:strVal val="0"/>
                                          </p:val>
                                        </p:tav>
                                        <p:tav fmla="" tm="100000">
                                          <p:val>
                                            <p:strVal val="#ppt_w"/>
                                          </p:val>
                                        </p:tav>
                                      </p:tavLst>
                                    </p:anim>
                                    <p:anim calcmode="lin" valueType="num">
                                      <p:cBhvr additive="base">
                                        <p:cTn dur="500"/>
                                        <p:tgtEl>
                                          <p:spTgt spid="79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793"/>
                                        </p:tgtEl>
                                        <p:attrNameLst>
                                          <p:attrName>style.visibility</p:attrName>
                                        </p:attrNameLst>
                                      </p:cBhvr>
                                      <p:to>
                                        <p:strVal val="visible"/>
                                      </p:to>
                                    </p:set>
                                    <p:anim calcmode="lin" valueType="num">
                                      <p:cBhvr additive="base">
                                        <p:cTn dur="500"/>
                                        <p:tgtEl>
                                          <p:spTgt spid="793"/>
                                        </p:tgtEl>
                                        <p:attrNameLst>
                                          <p:attrName>ppt_w</p:attrName>
                                        </p:attrNameLst>
                                      </p:cBhvr>
                                      <p:tavLst>
                                        <p:tav fmla="" tm="0">
                                          <p:val>
                                            <p:strVal val="0"/>
                                          </p:val>
                                        </p:tav>
                                        <p:tav fmla="" tm="100000">
                                          <p:val>
                                            <p:strVal val="#ppt_w"/>
                                          </p:val>
                                        </p:tav>
                                      </p:tavLst>
                                    </p:anim>
                                    <p:anim calcmode="lin" valueType="num">
                                      <p:cBhvr additive="base">
                                        <p:cTn dur="500"/>
                                        <p:tgtEl>
                                          <p:spTgt spid="793"/>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7" name="Shape 807"/>
        <p:cNvGrpSpPr/>
        <p:nvPr/>
      </p:nvGrpSpPr>
      <p:grpSpPr>
        <a:xfrm>
          <a:off x="0" y="0"/>
          <a:ext cx="0" cy="0"/>
          <a:chOff x="0" y="0"/>
          <a:chExt cx="0" cy="0"/>
        </a:xfrm>
      </p:grpSpPr>
      <p:sp>
        <p:nvSpPr>
          <p:cNvPr id="808" name="Google Shape;808;p41"/>
          <p:cNvSpPr txBox="1"/>
          <p:nvPr/>
        </p:nvSpPr>
        <p:spPr>
          <a:xfrm>
            <a:off x="3341511" y="258228"/>
            <a:ext cx="5508978" cy="10972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a:p>
            <a:pPr indent="0" lvl="0" marL="0" marR="0" rtl="0" algn="ctr">
              <a:spcBef>
                <a:spcPts val="0"/>
              </a:spcBef>
              <a:spcAft>
                <a:spcPts val="0"/>
              </a:spcAft>
              <a:buNone/>
            </a:pPr>
            <a:r>
              <a:t/>
            </a:r>
            <a:endParaRPr b="1" sz="4400">
              <a:solidFill>
                <a:schemeClr val="lt1"/>
              </a:solidFill>
              <a:latin typeface="Candara"/>
              <a:ea typeface="Candara"/>
              <a:cs typeface="Candara"/>
              <a:sym typeface="Candara"/>
            </a:endParaRPr>
          </a:p>
        </p:txBody>
      </p:sp>
      <p:pic>
        <p:nvPicPr>
          <p:cNvPr id="809" name="Google Shape;809;p41"/>
          <p:cNvPicPr preferRelativeResize="0"/>
          <p:nvPr/>
        </p:nvPicPr>
        <p:blipFill rotWithShape="1">
          <a:blip r:embed="rId4">
            <a:alphaModFix/>
          </a:blip>
          <a:srcRect b="256" l="0" r="0" t="256"/>
          <a:stretch/>
        </p:blipFill>
        <p:spPr>
          <a:xfrm>
            <a:off x="1029392" y="2288111"/>
            <a:ext cx="2926080" cy="2911036"/>
          </a:xfrm>
          <a:prstGeom prst="ellipse">
            <a:avLst/>
          </a:prstGeom>
          <a:solidFill>
            <a:srgbClr val="BFBFBF"/>
          </a:solidFill>
          <a:ln cap="flat" cmpd="sng" w="9525">
            <a:solidFill>
              <a:srgbClr val="7A7A7A"/>
            </a:solidFill>
            <a:prstDash val="solid"/>
            <a:round/>
            <a:headEnd len="sm" w="sm" type="none"/>
            <a:tailEnd len="sm" w="sm" type="none"/>
          </a:ln>
          <a:effectLst>
            <a:outerShdw blurRad="63500" sx="102000" rotWithShape="0" algn="ctr" sy="102000">
              <a:srgbClr val="000000">
                <a:alpha val="40000"/>
              </a:srgbClr>
            </a:outerShdw>
          </a:effectLst>
        </p:spPr>
      </p:pic>
      <p:sp>
        <p:nvSpPr>
          <p:cNvPr id="810" name="Google Shape;810;p41"/>
          <p:cNvSpPr/>
          <p:nvPr/>
        </p:nvSpPr>
        <p:spPr>
          <a:xfrm>
            <a:off x="4351465" y="1839951"/>
            <a:ext cx="6799754" cy="1750742"/>
          </a:xfrm>
          <a:custGeom>
            <a:rect b="b" l="l" r="r" t="t"/>
            <a:pathLst>
              <a:path extrusionOk="0" h="1750742" w="6799754">
                <a:moveTo>
                  <a:pt x="465861" y="0"/>
                </a:moveTo>
                <a:lnTo>
                  <a:pt x="6799754" y="0"/>
                </a:lnTo>
                <a:lnTo>
                  <a:pt x="6799754" y="1750742"/>
                </a:lnTo>
                <a:lnTo>
                  <a:pt x="731520" y="1750742"/>
                </a:lnTo>
                <a:lnTo>
                  <a:pt x="465861" y="1750742"/>
                </a:lnTo>
                <a:lnTo>
                  <a:pt x="0" y="1750742"/>
                </a:lnTo>
                <a:lnTo>
                  <a:pt x="465861" y="1343114"/>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Google Shape;811;p41"/>
          <p:cNvSpPr/>
          <p:nvPr/>
        </p:nvSpPr>
        <p:spPr>
          <a:xfrm>
            <a:off x="4364913" y="4093383"/>
            <a:ext cx="6786306" cy="1750742"/>
          </a:xfrm>
          <a:custGeom>
            <a:rect b="b" l="l" r="r" t="t"/>
            <a:pathLst>
              <a:path extrusionOk="0" h="1750742" w="6786306">
                <a:moveTo>
                  <a:pt x="0" y="0"/>
                </a:moveTo>
                <a:lnTo>
                  <a:pt x="452413" y="0"/>
                </a:lnTo>
                <a:lnTo>
                  <a:pt x="731520" y="0"/>
                </a:lnTo>
                <a:lnTo>
                  <a:pt x="6786306" y="0"/>
                </a:lnTo>
                <a:lnTo>
                  <a:pt x="6786306" y="1750742"/>
                </a:lnTo>
                <a:lnTo>
                  <a:pt x="452413" y="1750742"/>
                </a:lnTo>
                <a:lnTo>
                  <a:pt x="452413" y="395862"/>
                </a:lnTo>
                <a:close/>
              </a:path>
            </a:pathLst>
          </a:cu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2" name="Google Shape;812;p41"/>
          <p:cNvSpPr txBox="1"/>
          <p:nvPr/>
        </p:nvSpPr>
        <p:spPr>
          <a:xfrm>
            <a:off x="5199503" y="1999741"/>
            <a:ext cx="5272247" cy="14311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l">
              <a:spcBef>
                <a:spcPts val="0"/>
              </a:spcBef>
              <a:spcAft>
                <a:spcPts val="0"/>
              </a:spcAft>
              <a:buNone/>
            </a:pPr>
            <a:r>
              <a:t/>
            </a:r>
            <a:endParaRPr sz="3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endParaRPr sz="1800">
              <a:solidFill>
                <a:schemeClr val="lt1"/>
              </a:solidFill>
              <a:latin typeface="Candara"/>
              <a:ea typeface="Candara"/>
              <a:cs typeface="Candara"/>
              <a:sym typeface="Candara"/>
            </a:endParaRPr>
          </a:p>
        </p:txBody>
      </p:sp>
      <p:sp>
        <p:nvSpPr>
          <p:cNvPr id="813" name="Google Shape;813;p41"/>
          <p:cNvSpPr txBox="1"/>
          <p:nvPr/>
        </p:nvSpPr>
        <p:spPr>
          <a:xfrm>
            <a:off x="5199503" y="4253173"/>
            <a:ext cx="5272247" cy="14311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Candara"/>
                <a:ea typeface="Candara"/>
                <a:cs typeface="Candara"/>
                <a:sym typeface="Candara"/>
              </a:rPr>
              <a:t>LOREM IPSUM</a:t>
            </a:r>
            <a:endParaRPr/>
          </a:p>
          <a:p>
            <a:pPr indent="0" lvl="0" marL="0" marR="0" rtl="0" algn="l">
              <a:spcBef>
                <a:spcPts val="0"/>
              </a:spcBef>
              <a:spcAft>
                <a:spcPts val="0"/>
              </a:spcAft>
              <a:buNone/>
            </a:pPr>
            <a:r>
              <a:t/>
            </a:r>
            <a:endParaRPr sz="3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endParaRPr sz="1800">
              <a:solidFill>
                <a:schemeClr val="lt1"/>
              </a:solidFill>
              <a:latin typeface="Candara"/>
              <a:ea typeface="Candara"/>
              <a:cs typeface="Candara"/>
              <a:sym typeface="Candara"/>
            </a:endParaRPr>
          </a:p>
        </p:txBody>
      </p:sp>
      <p:sp>
        <p:nvSpPr>
          <p:cNvPr id="814" name="Google Shape;814;p41"/>
          <p:cNvSpPr txBox="1"/>
          <p:nvPr/>
        </p:nvSpPr>
        <p:spPr>
          <a:xfrm>
            <a:off x="977256" y="1713794"/>
            <a:ext cx="295019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ndara"/>
                <a:ea typeface="Candara"/>
                <a:cs typeface="Candara"/>
                <a:sym typeface="Candara"/>
              </a:rPr>
              <a:t>LOREM IPSUM DOLOR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809"/>
                                        </p:tgtEl>
                                        <p:attrNameLst>
                                          <p:attrName>style.visibility</p:attrName>
                                        </p:attrNameLst>
                                      </p:cBhvr>
                                      <p:to>
                                        <p:strVal val="visible"/>
                                      </p:to>
                                    </p:set>
                                    <p:anim calcmode="lin" valueType="num">
                                      <p:cBhvr additive="base">
                                        <p:cTn dur="500"/>
                                        <p:tgtEl>
                                          <p:spTgt spid="809"/>
                                        </p:tgtEl>
                                        <p:attrNameLst>
                                          <p:attrName>ppt_w</p:attrName>
                                        </p:attrNameLst>
                                      </p:cBhvr>
                                      <p:tavLst>
                                        <p:tav fmla="" tm="0">
                                          <p:val>
                                            <p:strVal val="0"/>
                                          </p:val>
                                        </p:tav>
                                        <p:tav fmla="" tm="100000">
                                          <p:val>
                                            <p:strVal val="#ppt_w"/>
                                          </p:val>
                                        </p:tav>
                                      </p:tavLst>
                                    </p:anim>
                                    <p:anim calcmode="lin" valueType="num">
                                      <p:cBhvr additive="base">
                                        <p:cTn dur="500"/>
                                        <p:tgtEl>
                                          <p:spTgt spid="80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8" name="Shape 818"/>
        <p:cNvGrpSpPr/>
        <p:nvPr/>
      </p:nvGrpSpPr>
      <p:grpSpPr>
        <a:xfrm>
          <a:off x="0" y="0"/>
          <a:ext cx="0" cy="0"/>
          <a:chOff x="0" y="0"/>
          <a:chExt cx="0" cy="0"/>
        </a:xfrm>
      </p:grpSpPr>
      <p:pic>
        <p:nvPicPr>
          <p:cNvPr descr="iPad-Air-Black-Perspective-by-GWENO.png" id="819" name="Google Shape;819;p42"/>
          <p:cNvPicPr preferRelativeResize="0"/>
          <p:nvPr/>
        </p:nvPicPr>
        <p:blipFill rotWithShape="1">
          <a:blip r:embed="rId4">
            <a:alphaModFix/>
          </a:blip>
          <a:srcRect b="0" l="0" r="0" t="0"/>
          <a:stretch/>
        </p:blipFill>
        <p:spPr>
          <a:xfrm>
            <a:off x="-24685" y="1430289"/>
            <a:ext cx="7223760" cy="5214312"/>
          </a:xfrm>
          <a:prstGeom prst="rect">
            <a:avLst/>
          </a:prstGeom>
          <a:noFill/>
          <a:ln>
            <a:noFill/>
          </a:ln>
        </p:spPr>
      </p:pic>
      <p:pic>
        <p:nvPicPr>
          <p:cNvPr id="820" name="Google Shape;820;p42"/>
          <p:cNvPicPr preferRelativeResize="0"/>
          <p:nvPr>
            <p:ph idx="2" type="pic"/>
          </p:nvPr>
        </p:nvPicPr>
        <p:blipFill rotWithShape="1">
          <a:blip r:embed="rId5">
            <a:alphaModFix/>
          </a:blip>
          <a:srcRect b="4505" l="0" r="0" t="4505"/>
          <a:stretch/>
        </p:blipFill>
        <p:spPr>
          <a:xfrm rot="-705326">
            <a:off x="1283585" y="2040116"/>
            <a:ext cx="5091776" cy="3474720"/>
          </a:xfrm>
          <a:prstGeom prst="rect">
            <a:avLst/>
          </a:prstGeom>
          <a:noFill/>
          <a:ln>
            <a:noFill/>
          </a:ln>
        </p:spPr>
      </p:pic>
      <p:sp>
        <p:nvSpPr>
          <p:cNvPr id="821" name="Google Shape;821;p42"/>
          <p:cNvSpPr txBox="1"/>
          <p:nvPr/>
        </p:nvSpPr>
        <p:spPr>
          <a:xfrm>
            <a:off x="8107246" y="1266925"/>
            <a:ext cx="2743200" cy="9144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822" name="Google Shape;822;p42"/>
          <p:cNvSpPr/>
          <p:nvPr/>
        </p:nvSpPr>
        <p:spPr>
          <a:xfrm>
            <a:off x="7410094" y="1357756"/>
            <a:ext cx="640080" cy="640080"/>
          </a:xfrm>
          <a:prstGeom prst="ellipse">
            <a:avLst/>
          </a:pr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ndara"/>
              <a:ea typeface="Candara"/>
              <a:cs typeface="Candara"/>
              <a:sym typeface="Candara"/>
            </a:endParaRPr>
          </a:p>
        </p:txBody>
      </p:sp>
      <p:sp>
        <p:nvSpPr>
          <p:cNvPr id="823" name="Google Shape;823;p42"/>
          <p:cNvSpPr txBox="1"/>
          <p:nvPr/>
        </p:nvSpPr>
        <p:spPr>
          <a:xfrm>
            <a:off x="8107246" y="2283908"/>
            <a:ext cx="2743200" cy="9144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824" name="Google Shape;824;p42"/>
          <p:cNvSpPr/>
          <p:nvPr/>
        </p:nvSpPr>
        <p:spPr>
          <a:xfrm>
            <a:off x="7409889" y="2361355"/>
            <a:ext cx="640080" cy="640080"/>
          </a:xfrm>
          <a:prstGeom prst="ellipse">
            <a:avLst/>
          </a:prstGeom>
          <a:solidFill>
            <a:srgbClr val="5C9A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ndara"/>
              <a:ea typeface="Candara"/>
              <a:cs typeface="Candara"/>
              <a:sym typeface="Candara"/>
            </a:endParaRPr>
          </a:p>
        </p:txBody>
      </p:sp>
      <p:sp>
        <p:nvSpPr>
          <p:cNvPr id="825" name="Google Shape;825;p42"/>
          <p:cNvSpPr txBox="1"/>
          <p:nvPr/>
        </p:nvSpPr>
        <p:spPr>
          <a:xfrm>
            <a:off x="8107246" y="3279375"/>
            <a:ext cx="2743200" cy="9144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826" name="Google Shape;826;p42"/>
          <p:cNvSpPr/>
          <p:nvPr/>
        </p:nvSpPr>
        <p:spPr>
          <a:xfrm>
            <a:off x="7409889" y="3384095"/>
            <a:ext cx="640080" cy="640080"/>
          </a:xfrm>
          <a:prstGeom prst="ellipse">
            <a:avLst/>
          </a:prstGeom>
          <a:solidFill>
            <a:srgbClr val="44546B"/>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ndara"/>
              <a:ea typeface="Candara"/>
              <a:cs typeface="Candara"/>
              <a:sym typeface="Candara"/>
            </a:endParaRPr>
          </a:p>
        </p:txBody>
      </p:sp>
      <p:sp>
        <p:nvSpPr>
          <p:cNvPr id="827" name="Google Shape;827;p42"/>
          <p:cNvSpPr txBox="1"/>
          <p:nvPr/>
        </p:nvSpPr>
        <p:spPr>
          <a:xfrm>
            <a:off x="8119820" y="4268530"/>
            <a:ext cx="2743200" cy="9144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828" name="Google Shape;828;p42"/>
          <p:cNvSpPr/>
          <p:nvPr/>
        </p:nvSpPr>
        <p:spPr>
          <a:xfrm>
            <a:off x="7409889" y="4315323"/>
            <a:ext cx="640080" cy="640080"/>
          </a:xfrm>
          <a:prstGeom prst="ellipse">
            <a:avLst/>
          </a:prstGeom>
          <a:solidFill>
            <a:srgbClr val="7A7A7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ndara"/>
              <a:ea typeface="Candara"/>
              <a:cs typeface="Candara"/>
              <a:sym typeface="Candara"/>
            </a:endParaRPr>
          </a:p>
        </p:txBody>
      </p:sp>
      <p:sp>
        <p:nvSpPr>
          <p:cNvPr id="829" name="Google Shape;829;p42"/>
          <p:cNvSpPr/>
          <p:nvPr/>
        </p:nvSpPr>
        <p:spPr>
          <a:xfrm>
            <a:off x="7524338" y="4452483"/>
            <a:ext cx="411180" cy="365760"/>
          </a:xfrm>
          <a:custGeom>
            <a:rect b="b" l="l" r="r" t="t"/>
            <a:pathLst>
              <a:path extrusionOk="0" h="106" w="119">
                <a:moveTo>
                  <a:pt x="37" y="79"/>
                </a:moveTo>
                <a:cubicBezTo>
                  <a:pt x="23" y="94"/>
                  <a:pt x="23" y="94"/>
                  <a:pt x="23" y="94"/>
                </a:cubicBezTo>
                <a:cubicBezTo>
                  <a:pt x="22" y="95"/>
                  <a:pt x="22" y="95"/>
                  <a:pt x="21" y="95"/>
                </a:cubicBezTo>
                <a:cubicBezTo>
                  <a:pt x="20" y="95"/>
                  <a:pt x="19" y="95"/>
                  <a:pt x="18" y="95"/>
                </a:cubicBezTo>
                <a:cubicBezTo>
                  <a:pt x="10" y="88"/>
                  <a:pt x="10" y="88"/>
                  <a:pt x="10" y="88"/>
                </a:cubicBezTo>
                <a:cubicBezTo>
                  <a:pt x="8" y="87"/>
                  <a:pt x="8" y="84"/>
                  <a:pt x="9" y="83"/>
                </a:cubicBezTo>
                <a:cubicBezTo>
                  <a:pt x="11" y="82"/>
                  <a:pt x="13" y="81"/>
                  <a:pt x="14" y="82"/>
                </a:cubicBezTo>
                <a:cubicBezTo>
                  <a:pt x="20" y="87"/>
                  <a:pt x="20" y="87"/>
                  <a:pt x="20" y="87"/>
                </a:cubicBezTo>
                <a:cubicBezTo>
                  <a:pt x="32" y="74"/>
                  <a:pt x="32" y="74"/>
                  <a:pt x="32" y="74"/>
                </a:cubicBezTo>
                <a:cubicBezTo>
                  <a:pt x="33" y="73"/>
                  <a:pt x="35" y="73"/>
                  <a:pt x="37" y="74"/>
                </a:cubicBezTo>
                <a:cubicBezTo>
                  <a:pt x="38" y="75"/>
                  <a:pt x="38" y="77"/>
                  <a:pt x="37" y="79"/>
                </a:cubicBezTo>
                <a:moveTo>
                  <a:pt x="22" y="61"/>
                </a:moveTo>
                <a:cubicBezTo>
                  <a:pt x="10" y="61"/>
                  <a:pt x="0" y="71"/>
                  <a:pt x="0" y="83"/>
                </a:cubicBezTo>
                <a:cubicBezTo>
                  <a:pt x="0" y="96"/>
                  <a:pt x="10" y="106"/>
                  <a:pt x="22" y="106"/>
                </a:cubicBezTo>
                <a:cubicBezTo>
                  <a:pt x="35" y="106"/>
                  <a:pt x="45" y="96"/>
                  <a:pt x="45" y="83"/>
                </a:cubicBezTo>
                <a:cubicBezTo>
                  <a:pt x="45" y="71"/>
                  <a:pt x="35" y="61"/>
                  <a:pt x="22" y="61"/>
                </a:cubicBezTo>
                <a:moveTo>
                  <a:pt x="113" y="71"/>
                </a:moveTo>
                <a:cubicBezTo>
                  <a:pt x="113" y="72"/>
                  <a:pt x="113" y="72"/>
                  <a:pt x="112" y="72"/>
                </a:cubicBezTo>
                <a:cubicBezTo>
                  <a:pt x="73" y="89"/>
                  <a:pt x="73" y="89"/>
                  <a:pt x="73" y="89"/>
                </a:cubicBezTo>
                <a:cubicBezTo>
                  <a:pt x="73" y="89"/>
                  <a:pt x="73" y="89"/>
                  <a:pt x="73" y="88"/>
                </a:cubicBezTo>
                <a:cubicBezTo>
                  <a:pt x="73" y="86"/>
                  <a:pt x="73" y="86"/>
                  <a:pt x="73" y="86"/>
                </a:cubicBezTo>
                <a:cubicBezTo>
                  <a:pt x="73" y="86"/>
                  <a:pt x="73" y="86"/>
                  <a:pt x="73" y="86"/>
                </a:cubicBezTo>
                <a:cubicBezTo>
                  <a:pt x="112" y="69"/>
                  <a:pt x="112" y="69"/>
                  <a:pt x="112" y="69"/>
                </a:cubicBezTo>
                <a:cubicBezTo>
                  <a:pt x="113" y="69"/>
                  <a:pt x="113" y="69"/>
                  <a:pt x="113" y="69"/>
                </a:cubicBezTo>
                <a:lnTo>
                  <a:pt x="113" y="71"/>
                </a:lnTo>
                <a:close/>
                <a:moveTo>
                  <a:pt x="75" y="62"/>
                </a:moveTo>
                <a:cubicBezTo>
                  <a:pt x="80" y="50"/>
                  <a:pt x="80" y="50"/>
                  <a:pt x="80" y="50"/>
                </a:cubicBezTo>
                <a:cubicBezTo>
                  <a:pt x="81" y="49"/>
                  <a:pt x="82" y="49"/>
                  <a:pt x="83" y="49"/>
                </a:cubicBezTo>
                <a:cubicBezTo>
                  <a:pt x="88" y="56"/>
                  <a:pt x="88" y="56"/>
                  <a:pt x="88" y="56"/>
                </a:cubicBezTo>
                <a:cubicBezTo>
                  <a:pt x="89" y="56"/>
                  <a:pt x="88" y="58"/>
                  <a:pt x="87" y="58"/>
                </a:cubicBezTo>
                <a:cubicBezTo>
                  <a:pt x="85" y="59"/>
                  <a:pt x="85" y="59"/>
                  <a:pt x="85" y="59"/>
                </a:cubicBezTo>
                <a:cubicBezTo>
                  <a:pt x="85" y="76"/>
                  <a:pt x="85" y="76"/>
                  <a:pt x="85" y="76"/>
                </a:cubicBezTo>
                <a:cubicBezTo>
                  <a:pt x="85" y="77"/>
                  <a:pt x="84" y="78"/>
                  <a:pt x="84" y="78"/>
                </a:cubicBezTo>
                <a:cubicBezTo>
                  <a:pt x="80" y="79"/>
                  <a:pt x="80" y="79"/>
                  <a:pt x="80" y="79"/>
                </a:cubicBezTo>
                <a:cubicBezTo>
                  <a:pt x="79" y="80"/>
                  <a:pt x="79" y="79"/>
                  <a:pt x="79" y="79"/>
                </a:cubicBezTo>
                <a:cubicBezTo>
                  <a:pt x="79" y="62"/>
                  <a:pt x="79" y="62"/>
                  <a:pt x="79" y="62"/>
                </a:cubicBezTo>
                <a:cubicBezTo>
                  <a:pt x="76" y="63"/>
                  <a:pt x="76" y="63"/>
                  <a:pt x="76" y="63"/>
                </a:cubicBezTo>
                <a:cubicBezTo>
                  <a:pt x="75" y="64"/>
                  <a:pt x="75" y="63"/>
                  <a:pt x="75" y="62"/>
                </a:cubicBezTo>
                <a:moveTo>
                  <a:pt x="96" y="52"/>
                </a:moveTo>
                <a:cubicBezTo>
                  <a:pt x="102" y="40"/>
                  <a:pt x="102" y="40"/>
                  <a:pt x="102" y="40"/>
                </a:cubicBezTo>
                <a:cubicBezTo>
                  <a:pt x="103" y="39"/>
                  <a:pt x="104" y="38"/>
                  <a:pt x="105" y="39"/>
                </a:cubicBezTo>
                <a:cubicBezTo>
                  <a:pt x="110" y="45"/>
                  <a:pt x="110" y="45"/>
                  <a:pt x="110" y="45"/>
                </a:cubicBezTo>
                <a:cubicBezTo>
                  <a:pt x="111" y="46"/>
                  <a:pt x="110" y="48"/>
                  <a:pt x="109" y="48"/>
                </a:cubicBezTo>
                <a:cubicBezTo>
                  <a:pt x="107" y="49"/>
                  <a:pt x="107" y="49"/>
                  <a:pt x="107" y="49"/>
                </a:cubicBezTo>
                <a:cubicBezTo>
                  <a:pt x="107" y="67"/>
                  <a:pt x="107" y="67"/>
                  <a:pt x="107" y="67"/>
                </a:cubicBezTo>
                <a:cubicBezTo>
                  <a:pt x="107" y="67"/>
                  <a:pt x="106" y="68"/>
                  <a:pt x="105" y="69"/>
                </a:cubicBezTo>
                <a:cubicBezTo>
                  <a:pt x="101" y="70"/>
                  <a:pt x="101" y="70"/>
                  <a:pt x="101" y="70"/>
                </a:cubicBezTo>
                <a:cubicBezTo>
                  <a:pt x="101" y="71"/>
                  <a:pt x="100" y="70"/>
                  <a:pt x="100" y="70"/>
                </a:cubicBezTo>
                <a:cubicBezTo>
                  <a:pt x="100" y="52"/>
                  <a:pt x="100" y="52"/>
                  <a:pt x="100" y="52"/>
                </a:cubicBezTo>
                <a:cubicBezTo>
                  <a:pt x="98" y="54"/>
                  <a:pt x="98" y="54"/>
                  <a:pt x="98" y="54"/>
                </a:cubicBezTo>
                <a:cubicBezTo>
                  <a:pt x="96" y="54"/>
                  <a:pt x="96" y="53"/>
                  <a:pt x="96" y="52"/>
                </a:cubicBezTo>
                <a:moveTo>
                  <a:pt x="113" y="20"/>
                </a:moveTo>
                <a:cubicBezTo>
                  <a:pt x="96" y="13"/>
                  <a:pt x="96" y="13"/>
                  <a:pt x="96" y="13"/>
                </a:cubicBezTo>
                <a:cubicBezTo>
                  <a:pt x="45" y="37"/>
                  <a:pt x="45" y="37"/>
                  <a:pt x="45" y="37"/>
                </a:cubicBezTo>
                <a:cubicBezTo>
                  <a:pt x="45" y="52"/>
                  <a:pt x="45" y="52"/>
                  <a:pt x="45" y="52"/>
                </a:cubicBezTo>
                <a:cubicBezTo>
                  <a:pt x="37" y="48"/>
                  <a:pt x="37" y="48"/>
                  <a:pt x="37" y="48"/>
                </a:cubicBezTo>
                <a:cubicBezTo>
                  <a:pt x="37" y="33"/>
                  <a:pt x="37" y="33"/>
                  <a:pt x="37" y="33"/>
                </a:cubicBezTo>
                <a:cubicBezTo>
                  <a:pt x="88" y="9"/>
                  <a:pt x="88" y="9"/>
                  <a:pt x="88" y="9"/>
                </a:cubicBezTo>
                <a:cubicBezTo>
                  <a:pt x="70" y="1"/>
                  <a:pt x="70" y="1"/>
                  <a:pt x="70" y="1"/>
                </a:cubicBezTo>
                <a:cubicBezTo>
                  <a:pt x="68" y="0"/>
                  <a:pt x="64" y="0"/>
                  <a:pt x="62" y="1"/>
                </a:cubicBezTo>
                <a:cubicBezTo>
                  <a:pt x="20" y="20"/>
                  <a:pt x="20" y="20"/>
                  <a:pt x="20" y="20"/>
                </a:cubicBezTo>
                <a:cubicBezTo>
                  <a:pt x="17" y="22"/>
                  <a:pt x="14" y="26"/>
                  <a:pt x="14" y="30"/>
                </a:cubicBezTo>
                <a:cubicBezTo>
                  <a:pt x="14" y="57"/>
                  <a:pt x="14" y="57"/>
                  <a:pt x="14" y="57"/>
                </a:cubicBezTo>
                <a:cubicBezTo>
                  <a:pt x="17" y="56"/>
                  <a:pt x="19" y="56"/>
                  <a:pt x="22" y="56"/>
                </a:cubicBezTo>
                <a:cubicBezTo>
                  <a:pt x="37" y="56"/>
                  <a:pt x="50" y="68"/>
                  <a:pt x="50" y="83"/>
                </a:cubicBezTo>
                <a:cubicBezTo>
                  <a:pt x="50" y="87"/>
                  <a:pt x="49" y="91"/>
                  <a:pt x="47" y="95"/>
                </a:cubicBezTo>
                <a:cubicBezTo>
                  <a:pt x="62" y="101"/>
                  <a:pt x="62" y="101"/>
                  <a:pt x="62" y="101"/>
                </a:cubicBezTo>
                <a:cubicBezTo>
                  <a:pt x="64" y="102"/>
                  <a:pt x="68" y="102"/>
                  <a:pt x="70" y="101"/>
                </a:cubicBezTo>
                <a:cubicBezTo>
                  <a:pt x="112" y="83"/>
                  <a:pt x="112" y="83"/>
                  <a:pt x="112" y="83"/>
                </a:cubicBezTo>
                <a:cubicBezTo>
                  <a:pt x="116" y="81"/>
                  <a:pt x="119" y="77"/>
                  <a:pt x="119" y="73"/>
                </a:cubicBezTo>
                <a:cubicBezTo>
                  <a:pt x="119" y="30"/>
                  <a:pt x="119" y="30"/>
                  <a:pt x="119" y="30"/>
                </a:cubicBezTo>
                <a:cubicBezTo>
                  <a:pt x="119" y="26"/>
                  <a:pt x="116" y="22"/>
                  <a:pt x="113" y="20"/>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30" name="Google Shape;830;p42"/>
          <p:cNvSpPr/>
          <p:nvPr/>
        </p:nvSpPr>
        <p:spPr>
          <a:xfrm>
            <a:off x="7524338" y="2521375"/>
            <a:ext cx="395480" cy="365760"/>
          </a:xfrm>
          <a:custGeom>
            <a:rect b="b" l="l" r="r" t="t"/>
            <a:pathLst>
              <a:path extrusionOk="0" h="111" w="120">
                <a:moveTo>
                  <a:pt x="21" y="104"/>
                </a:moveTo>
                <a:cubicBezTo>
                  <a:pt x="9" y="57"/>
                  <a:pt x="9" y="57"/>
                  <a:pt x="9" y="57"/>
                </a:cubicBezTo>
                <a:cubicBezTo>
                  <a:pt x="50" y="46"/>
                  <a:pt x="50" y="46"/>
                  <a:pt x="50" y="46"/>
                </a:cubicBezTo>
                <a:cubicBezTo>
                  <a:pt x="62" y="94"/>
                  <a:pt x="62" y="94"/>
                  <a:pt x="62" y="94"/>
                </a:cubicBezTo>
                <a:lnTo>
                  <a:pt x="21" y="104"/>
                </a:lnTo>
                <a:close/>
                <a:moveTo>
                  <a:pt x="68" y="92"/>
                </a:moveTo>
                <a:cubicBezTo>
                  <a:pt x="54" y="38"/>
                  <a:pt x="54" y="38"/>
                  <a:pt x="54" y="38"/>
                </a:cubicBezTo>
                <a:cubicBezTo>
                  <a:pt x="53" y="35"/>
                  <a:pt x="50" y="33"/>
                  <a:pt x="47" y="33"/>
                </a:cubicBezTo>
                <a:cubicBezTo>
                  <a:pt x="40" y="35"/>
                  <a:pt x="40" y="35"/>
                  <a:pt x="40" y="35"/>
                </a:cubicBezTo>
                <a:cubicBezTo>
                  <a:pt x="40" y="36"/>
                  <a:pt x="40" y="36"/>
                  <a:pt x="40" y="36"/>
                </a:cubicBezTo>
                <a:cubicBezTo>
                  <a:pt x="41" y="40"/>
                  <a:pt x="39" y="43"/>
                  <a:pt x="36" y="44"/>
                </a:cubicBezTo>
                <a:cubicBezTo>
                  <a:pt x="21" y="48"/>
                  <a:pt x="21" y="48"/>
                  <a:pt x="21" y="48"/>
                </a:cubicBezTo>
                <a:cubicBezTo>
                  <a:pt x="17" y="49"/>
                  <a:pt x="14" y="47"/>
                  <a:pt x="13" y="44"/>
                </a:cubicBezTo>
                <a:cubicBezTo>
                  <a:pt x="13" y="43"/>
                  <a:pt x="13" y="43"/>
                  <a:pt x="13" y="42"/>
                </a:cubicBezTo>
                <a:cubicBezTo>
                  <a:pt x="6" y="44"/>
                  <a:pt x="6" y="44"/>
                  <a:pt x="6" y="44"/>
                </a:cubicBezTo>
                <a:cubicBezTo>
                  <a:pt x="2" y="45"/>
                  <a:pt x="0" y="48"/>
                  <a:pt x="1" y="52"/>
                </a:cubicBezTo>
                <a:cubicBezTo>
                  <a:pt x="15" y="106"/>
                  <a:pt x="15" y="106"/>
                  <a:pt x="15" y="106"/>
                </a:cubicBezTo>
                <a:cubicBezTo>
                  <a:pt x="16" y="109"/>
                  <a:pt x="19" y="111"/>
                  <a:pt x="23" y="110"/>
                </a:cubicBezTo>
                <a:cubicBezTo>
                  <a:pt x="64" y="99"/>
                  <a:pt x="64" y="99"/>
                  <a:pt x="64" y="99"/>
                </a:cubicBezTo>
                <a:cubicBezTo>
                  <a:pt x="67" y="99"/>
                  <a:pt x="69" y="95"/>
                  <a:pt x="68" y="92"/>
                </a:cubicBezTo>
                <a:moveTo>
                  <a:pt x="46" y="79"/>
                </a:moveTo>
                <a:cubicBezTo>
                  <a:pt x="21" y="85"/>
                  <a:pt x="21" y="85"/>
                  <a:pt x="21" y="85"/>
                </a:cubicBezTo>
                <a:cubicBezTo>
                  <a:pt x="21" y="86"/>
                  <a:pt x="20" y="85"/>
                  <a:pt x="20" y="84"/>
                </a:cubicBezTo>
                <a:cubicBezTo>
                  <a:pt x="19" y="83"/>
                  <a:pt x="19" y="83"/>
                  <a:pt x="19" y="83"/>
                </a:cubicBezTo>
                <a:cubicBezTo>
                  <a:pt x="19" y="83"/>
                  <a:pt x="20" y="82"/>
                  <a:pt x="20" y="82"/>
                </a:cubicBezTo>
                <a:cubicBezTo>
                  <a:pt x="45" y="75"/>
                  <a:pt x="45" y="75"/>
                  <a:pt x="45" y="75"/>
                </a:cubicBezTo>
                <a:cubicBezTo>
                  <a:pt x="46" y="75"/>
                  <a:pt x="46" y="76"/>
                  <a:pt x="47" y="76"/>
                </a:cubicBezTo>
                <a:cubicBezTo>
                  <a:pt x="47" y="77"/>
                  <a:pt x="47" y="77"/>
                  <a:pt x="47" y="77"/>
                </a:cubicBezTo>
                <a:cubicBezTo>
                  <a:pt x="47" y="78"/>
                  <a:pt x="47" y="79"/>
                  <a:pt x="46" y="79"/>
                </a:cubicBezTo>
                <a:moveTo>
                  <a:pt x="47" y="57"/>
                </a:moveTo>
                <a:cubicBezTo>
                  <a:pt x="16" y="65"/>
                  <a:pt x="16" y="65"/>
                  <a:pt x="16" y="65"/>
                </a:cubicBezTo>
                <a:cubicBezTo>
                  <a:pt x="15" y="66"/>
                  <a:pt x="15" y="65"/>
                  <a:pt x="15" y="64"/>
                </a:cubicBezTo>
                <a:cubicBezTo>
                  <a:pt x="14" y="63"/>
                  <a:pt x="14" y="63"/>
                  <a:pt x="14" y="63"/>
                </a:cubicBezTo>
                <a:cubicBezTo>
                  <a:pt x="14" y="63"/>
                  <a:pt x="15" y="62"/>
                  <a:pt x="15" y="62"/>
                </a:cubicBezTo>
                <a:cubicBezTo>
                  <a:pt x="46" y="54"/>
                  <a:pt x="46" y="54"/>
                  <a:pt x="46" y="54"/>
                </a:cubicBezTo>
                <a:cubicBezTo>
                  <a:pt x="46" y="54"/>
                  <a:pt x="47" y="54"/>
                  <a:pt x="47" y="55"/>
                </a:cubicBezTo>
                <a:cubicBezTo>
                  <a:pt x="48" y="56"/>
                  <a:pt x="48" y="56"/>
                  <a:pt x="48" y="56"/>
                </a:cubicBezTo>
                <a:cubicBezTo>
                  <a:pt x="48" y="57"/>
                  <a:pt x="47" y="57"/>
                  <a:pt x="47" y="57"/>
                </a:cubicBezTo>
                <a:moveTo>
                  <a:pt x="50" y="65"/>
                </a:moveTo>
                <a:cubicBezTo>
                  <a:pt x="50" y="66"/>
                  <a:pt x="50" y="66"/>
                  <a:pt x="50" y="66"/>
                </a:cubicBezTo>
                <a:cubicBezTo>
                  <a:pt x="50" y="67"/>
                  <a:pt x="50" y="68"/>
                  <a:pt x="49" y="68"/>
                </a:cubicBezTo>
                <a:cubicBezTo>
                  <a:pt x="19" y="76"/>
                  <a:pt x="19" y="76"/>
                  <a:pt x="19" y="76"/>
                </a:cubicBezTo>
                <a:cubicBezTo>
                  <a:pt x="18" y="76"/>
                  <a:pt x="18" y="76"/>
                  <a:pt x="17" y="75"/>
                </a:cubicBezTo>
                <a:cubicBezTo>
                  <a:pt x="17" y="74"/>
                  <a:pt x="17" y="74"/>
                  <a:pt x="17" y="74"/>
                </a:cubicBezTo>
                <a:cubicBezTo>
                  <a:pt x="17" y="73"/>
                  <a:pt x="17" y="73"/>
                  <a:pt x="18" y="72"/>
                </a:cubicBezTo>
                <a:cubicBezTo>
                  <a:pt x="49" y="64"/>
                  <a:pt x="49" y="64"/>
                  <a:pt x="49" y="64"/>
                </a:cubicBezTo>
                <a:cubicBezTo>
                  <a:pt x="49" y="64"/>
                  <a:pt x="50" y="65"/>
                  <a:pt x="50" y="65"/>
                </a:cubicBezTo>
                <a:moveTo>
                  <a:pt x="47" y="89"/>
                </a:moveTo>
                <a:cubicBezTo>
                  <a:pt x="47" y="89"/>
                  <a:pt x="47" y="90"/>
                  <a:pt x="46" y="90"/>
                </a:cubicBezTo>
                <a:cubicBezTo>
                  <a:pt x="24" y="96"/>
                  <a:pt x="24" y="96"/>
                  <a:pt x="24" y="96"/>
                </a:cubicBezTo>
                <a:cubicBezTo>
                  <a:pt x="23" y="96"/>
                  <a:pt x="23" y="96"/>
                  <a:pt x="23" y="95"/>
                </a:cubicBezTo>
                <a:cubicBezTo>
                  <a:pt x="22" y="94"/>
                  <a:pt x="22" y="94"/>
                  <a:pt x="22" y="94"/>
                </a:cubicBezTo>
                <a:cubicBezTo>
                  <a:pt x="22" y="93"/>
                  <a:pt x="22" y="93"/>
                  <a:pt x="23" y="92"/>
                </a:cubicBezTo>
                <a:cubicBezTo>
                  <a:pt x="45" y="87"/>
                  <a:pt x="45" y="87"/>
                  <a:pt x="45" y="87"/>
                </a:cubicBezTo>
                <a:cubicBezTo>
                  <a:pt x="46" y="86"/>
                  <a:pt x="47" y="87"/>
                  <a:pt x="47" y="87"/>
                </a:cubicBezTo>
                <a:lnTo>
                  <a:pt x="47" y="89"/>
                </a:lnTo>
                <a:close/>
                <a:moveTo>
                  <a:pt x="25" y="33"/>
                </a:moveTo>
                <a:cubicBezTo>
                  <a:pt x="26" y="33"/>
                  <a:pt x="27" y="33"/>
                  <a:pt x="27" y="34"/>
                </a:cubicBezTo>
                <a:cubicBezTo>
                  <a:pt x="27" y="35"/>
                  <a:pt x="27" y="36"/>
                  <a:pt x="26" y="36"/>
                </a:cubicBezTo>
                <a:cubicBezTo>
                  <a:pt x="25" y="37"/>
                  <a:pt x="24" y="36"/>
                  <a:pt x="23" y="35"/>
                </a:cubicBezTo>
                <a:cubicBezTo>
                  <a:pt x="23" y="34"/>
                  <a:pt x="24" y="33"/>
                  <a:pt x="25" y="33"/>
                </a:cubicBezTo>
                <a:moveTo>
                  <a:pt x="20" y="38"/>
                </a:moveTo>
                <a:cubicBezTo>
                  <a:pt x="18" y="38"/>
                  <a:pt x="18" y="38"/>
                  <a:pt x="18" y="38"/>
                </a:cubicBezTo>
                <a:cubicBezTo>
                  <a:pt x="16" y="39"/>
                  <a:pt x="15" y="41"/>
                  <a:pt x="15" y="43"/>
                </a:cubicBezTo>
                <a:cubicBezTo>
                  <a:pt x="15" y="43"/>
                  <a:pt x="15" y="43"/>
                  <a:pt x="15" y="43"/>
                </a:cubicBezTo>
                <a:cubicBezTo>
                  <a:pt x="16" y="45"/>
                  <a:pt x="18" y="46"/>
                  <a:pt x="20" y="46"/>
                </a:cubicBezTo>
                <a:cubicBezTo>
                  <a:pt x="35" y="42"/>
                  <a:pt x="35" y="42"/>
                  <a:pt x="35" y="42"/>
                </a:cubicBezTo>
                <a:cubicBezTo>
                  <a:pt x="37" y="41"/>
                  <a:pt x="38" y="39"/>
                  <a:pt x="38" y="37"/>
                </a:cubicBezTo>
                <a:cubicBezTo>
                  <a:pt x="38" y="37"/>
                  <a:pt x="38" y="37"/>
                  <a:pt x="38" y="37"/>
                </a:cubicBezTo>
                <a:cubicBezTo>
                  <a:pt x="37" y="35"/>
                  <a:pt x="35" y="34"/>
                  <a:pt x="33" y="34"/>
                </a:cubicBezTo>
                <a:cubicBezTo>
                  <a:pt x="31" y="35"/>
                  <a:pt x="31" y="35"/>
                  <a:pt x="31" y="35"/>
                </a:cubicBezTo>
                <a:cubicBezTo>
                  <a:pt x="30" y="35"/>
                  <a:pt x="29" y="35"/>
                  <a:pt x="29" y="34"/>
                </a:cubicBezTo>
                <a:cubicBezTo>
                  <a:pt x="29" y="34"/>
                  <a:pt x="29" y="34"/>
                  <a:pt x="29" y="34"/>
                </a:cubicBezTo>
                <a:cubicBezTo>
                  <a:pt x="29" y="31"/>
                  <a:pt x="26" y="30"/>
                  <a:pt x="24" y="31"/>
                </a:cubicBezTo>
                <a:cubicBezTo>
                  <a:pt x="24" y="31"/>
                  <a:pt x="24" y="31"/>
                  <a:pt x="24" y="31"/>
                </a:cubicBezTo>
                <a:cubicBezTo>
                  <a:pt x="22" y="31"/>
                  <a:pt x="20" y="34"/>
                  <a:pt x="21" y="36"/>
                </a:cubicBezTo>
                <a:cubicBezTo>
                  <a:pt x="21" y="36"/>
                  <a:pt x="21" y="36"/>
                  <a:pt x="21" y="36"/>
                </a:cubicBezTo>
                <a:cubicBezTo>
                  <a:pt x="21" y="37"/>
                  <a:pt x="21" y="38"/>
                  <a:pt x="20" y="38"/>
                </a:cubicBezTo>
                <a:moveTo>
                  <a:pt x="18" y="18"/>
                </a:moveTo>
                <a:cubicBezTo>
                  <a:pt x="23" y="13"/>
                  <a:pt x="23" y="13"/>
                  <a:pt x="23" y="13"/>
                </a:cubicBezTo>
                <a:cubicBezTo>
                  <a:pt x="52" y="13"/>
                  <a:pt x="52" y="13"/>
                  <a:pt x="52" y="13"/>
                </a:cubicBezTo>
                <a:cubicBezTo>
                  <a:pt x="55" y="8"/>
                  <a:pt x="55" y="8"/>
                  <a:pt x="55" y="8"/>
                </a:cubicBezTo>
                <a:cubicBezTo>
                  <a:pt x="26" y="8"/>
                  <a:pt x="26" y="8"/>
                  <a:pt x="26" y="8"/>
                </a:cubicBezTo>
                <a:cubicBezTo>
                  <a:pt x="30" y="4"/>
                  <a:pt x="30" y="4"/>
                  <a:pt x="30" y="4"/>
                </a:cubicBezTo>
                <a:cubicBezTo>
                  <a:pt x="30" y="3"/>
                  <a:pt x="31" y="3"/>
                  <a:pt x="32" y="3"/>
                </a:cubicBezTo>
                <a:cubicBezTo>
                  <a:pt x="99" y="3"/>
                  <a:pt x="99" y="3"/>
                  <a:pt x="99" y="3"/>
                </a:cubicBezTo>
                <a:cubicBezTo>
                  <a:pt x="100" y="3"/>
                  <a:pt x="101" y="3"/>
                  <a:pt x="102" y="4"/>
                </a:cubicBezTo>
                <a:cubicBezTo>
                  <a:pt x="105" y="8"/>
                  <a:pt x="105" y="8"/>
                  <a:pt x="105" y="8"/>
                </a:cubicBezTo>
                <a:cubicBezTo>
                  <a:pt x="76" y="8"/>
                  <a:pt x="76" y="8"/>
                  <a:pt x="76" y="8"/>
                </a:cubicBezTo>
                <a:cubicBezTo>
                  <a:pt x="78" y="13"/>
                  <a:pt x="78" y="13"/>
                  <a:pt x="78" y="13"/>
                </a:cubicBezTo>
                <a:cubicBezTo>
                  <a:pt x="109" y="13"/>
                  <a:pt x="109" y="13"/>
                  <a:pt x="109" y="13"/>
                </a:cubicBezTo>
                <a:cubicBezTo>
                  <a:pt x="113" y="18"/>
                  <a:pt x="113" y="18"/>
                  <a:pt x="113" y="18"/>
                </a:cubicBezTo>
                <a:lnTo>
                  <a:pt x="18" y="18"/>
                </a:lnTo>
                <a:close/>
                <a:moveTo>
                  <a:pt x="117" y="18"/>
                </a:moveTo>
                <a:cubicBezTo>
                  <a:pt x="104" y="2"/>
                  <a:pt x="104" y="2"/>
                  <a:pt x="104" y="2"/>
                </a:cubicBezTo>
                <a:cubicBezTo>
                  <a:pt x="103" y="0"/>
                  <a:pt x="101" y="0"/>
                  <a:pt x="99" y="0"/>
                </a:cubicBezTo>
                <a:cubicBezTo>
                  <a:pt x="32" y="0"/>
                  <a:pt x="32" y="0"/>
                  <a:pt x="32" y="0"/>
                </a:cubicBezTo>
                <a:cubicBezTo>
                  <a:pt x="30" y="0"/>
                  <a:pt x="28" y="0"/>
                  <a:pt x="27" y="2"/>
                </a:cubicBezTo>
                <a:cubicBezTo>
                  <a:pt x="14" y="18"/>
                  <a:pt x="14" y="18"/>
                  <a:pt x="14" y="18"/>
                </a:cubicBezTo>
                <a:cubicBezTo>
                  <a:pt x="13" y="20"/>
                  <a:pt x="12" y="23"/>
                  <a:pt x="12" y="26"/>
                </a:cubicBezTo>
                <a:cubicBezTo>
                  <a:pt x="12" y="37"/>
                  <a:pt x="12" y="37"/>
                  <a:pt x="12" y="37"/>
                </a:cubicBezTo>
                <a:cubicBezTo>
                  <a:pt x="13" y="36"/>
                  <a:pt x="14" y="35"/>
                  <a:pt x="16" y="34"/>
                </a:cubicBezTo>
                <a:cubicBezTo>
                  <a:pt x="16" y="33"/>
                  <a:pt x="17" y="31"/>
                  <a:pt x="17" y="30"/>
                </a:cubicBezTo>
                <a:cubicBezTo>
                  <a:pt x="18" y="28"/>
                  <a:pt x="20" y="27"/>
                  <a:pt x="23" y="26"/>
                </a:cubicBezTo>
                <a:cubicBezTo>
                  <a:pt x="24" y="26"/>
                  <a:pt x="24" y="26"/>
                  <a:pt x="25" y="26"/>
                </a:cubicBezTo>
                <a:cubicBezTo>
                  <a:pt x="28" y="26"/>
                  <a:pt x="31" y="27"/>
                  <a:pt x="33" y="30"/>
                </a:cubicBezTo>
                <a:cubicBezTo>
                  <a:pt x="33" y="30"/>
                  <a:pt x="34" y="30"/>
                  <a:pt x="34" y="30"/>
                </a:cubicBezTo>
                <a:cubicBezTo>
                  <a:pt x="36" y="30"/>
                  <a:pt x="37" y="30"/>
                  <a:pt x="38" y="31"/>
                </a:cubicBezTo>
                <a:cubicBezTo>
                  <a:pt x="46" y="29"/>
                  <a:pt x="46" y="29"/>
                  <a:pt x="46" y="29"/>
                </a:cubicBezTo>
                <a:cubicBezTo>
                  <a:pt x="46" y="29"/>
                  <a:pt x="47" y="28"/>
                  <a:pt x="48" y="28"/>
                </a:cubicBezTo>
                <a:cubicBezTo>
                  <a:pt x="53" y="28"/>
                  <a:pt x="58" y="32"/>
                  <a:pt x="59" y="37"/>
                </a:cubicBezTo>
                <a:cubicBezTo>
                  <a:pt x="73" y="91"/>
                  <a:pt x="73" y="91"/>
                  <a:pt x="73" y="91"/>
                </a:cubicBezTo>
                <a:cubicBezTo>
                  <a:pt x="74" y="94"/>
                  <a:pt x="73" y="97"/>
                  <a:pt x="72" y="99"/>
                </a:cubicBezTo>
                <a:cubicBezTo>
                  <a:pt x="70" y="102"/>
                  <a:pt x="68" y="103"/>
                  <a:pt x="65" y="104"/>
                </a:cubicBezTo>
                <a:cubicBezTo>
                  <a:pt x="59" y="106"/>
                  <a:pt x="59" y="106"/>
                  <a:pt x="59" y="106"/>
                </a:cubicBezTo>
                <a:cubicBezTo>
                  <a:pt x="112" y="106"/>
                  <a:pt x="112" y="106"/>
                  <a:pt x="112" y="106"/>
                </a:cubicBezTo>
                <a:cubicBezTo>
                  <a:pt x="116" y="106"/>
                  <a:pt x="120" y="102"/>
                  <a:pt x="120" y="98"/>
                </a:cubicBezTo>
                <a:cubicBezTo>
                  <a:pt x="120" y="25"/>
                  <a:pt x="120" y="25"/>
                  <a:pt x="120" y="25"/>
                </a:cubicBezTo>
                <a:cubicBezTo>
                  <a:pt x="120" y="23"/>
                  <a:pt x="119" y="20"/>
                  <a:pt x="117" y="18"/>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31" name="Google Shape;831;p42"/>
          <p:cNvSpPr/>
          <p:nvPr/>
        </p:nvSpPr>
        <p:spPr>
          <a:xfrm>
            <a:off x="7556146" y="3496582"/>
            <a:ext cx="403760" cy="365760"/>
          </a:xfrm>
          <a:custGeom>
            <a:rect b="b" l="l" r="r" t="t"/>
            <a:pathLst>
              <a:path extrusionOk="0" h="107" w="118">
                <a:moveTo>
                  <a:pt x="91" y="55"/>
                </a:moveTo>
                <a:cubicBezTo>
                  <a:pt x="91" y="28"/>
                  <a:pt x="91" y="28"/>
                  <a:pt x="91" y="28"/>
                </a:cubicBezTo>
                <a:cubicBezTo>
                  <a:pt x="68" y="28"/>
                  <a:pt x="68" y="28"/>
                  <a:pt x="68" y="28"/>
                </a:cubicBezTo>
                <a:cubicBezTo>
                  <a:pt x="68" y="12"/>
                  <a:pt x="68" y="12"/>
                  <a:pt x="68" y="12"/>
                </a:cubicBezTo>
                <a:cubicBezTo>
                  <a:pt x="77" y="11"/>
                  <a:pt x="85" y="9"/>
                  <a:pt x="91" y="5"/>
                </a:cubicBezTo>
                <a:cubicBezTo>
                  <a:pt x="91" y="28"/>
                  <a:pt x="91" y="28"/>
                  <a:pt x="91" y="28"/>
                </a:cubicBezTo>
                <a:cubicBezTo>
                  <a:pt x="114" y="28"/>
                  <a:pt x="114" y="28"/>
                  <a:pt x="114" y="28"/>
                </a:cubicBezTo>
                <a:cubicBezTo>
                  <a:pt x="114" y="38"/>
                  <a:pt x="107" y="46"/>
                  <a:pt x="91" y="55"/>
                </a:cubicBezTo>
                <a:moveTo>
                  <a:pt x="91" y="0"/>
                </a:moveTo>
                <a:cubicBezTo>
                  <a:pt x="85" y="5"/>
                  <a:pt x="76" y="8"/>
                  <a:pt x="64" y="8"/>
                </a:cubicBezTo>
                <a:cubicBezTo>
                  <a:pt x="64" y="28"/>
                  <a:pt x="64" y="28"/>
                  <a:pt x="64" y="28"/>
                </a:cubicBezTo>
                <a:cubicBezTo>
                  <a:pt x="64" y="41"/>
                  <a:pt x="75" y="51"/>
                  <a:pt x="91" y="59"/>
                </a:cubicBezTo>
                <a:cubicBezTo>
                  <a:pt x="107" y="51"/>
                  <a:pt x="118" y="41"/>
                  <a:pt x="118" y="28"/>
                </a:cubicBezTo>
                <a:cubicBezTo>
                  <a:pt x="118" y="8"/>
                  <a:pt x="118" y="8"/>
                  <a:pt x="118" y="8"/>
                </a:cubicBezTo>
                <a:cubicBezTo>
                  <a:pt x="107" y="8"/>
                  <a:pt x="98" y="5"/>
                  <a:pt x="91" y="0"/>
                </a:cubicBezTo>
                <a:moveTo>
                  <a:pt x="37" y="76"/>
                </a:moveTo>
                <a:cubicBezTo>
                  <a:pt x="37" y="85"/>
                  <a:pt x="37" y="85"/>
                  <a:pt x="37" y="85"/>
                </a:cubicBezTo>
                <a:cubicBezTo>
                  <a:pt x="33" y="85"/>
                  <a:pt x="33" y="85"/>
                  <a:pt x="33" y="85"/>
                </a:cubicBezTo>
                <a:cubicBezTo>
                  <a:pt x="33" y="76"/>
                  <a:pt x="33" y="76"/>
                  <a:pt x="33" y="76"/>
                </a:cubicBezTo>
                <a:cubicBezTo>
                  <a:pt x="29" y="76"/>
                  <a:pt x="29" y="76"/>
                  <a:pt x="29" y="76"/>
                </a:cubicBezTo>
                <a:cubicBezTo>
                  <a:pt x="35" y="68"/>
                  <a:pt x="35" y="68"/>
                  <a:pt x="35" y="68"/>
                </a:cubicBezTo>
                <a:cubicBezTo>
                  <a:pt x="41" y="76"/>
                  <a:pt x="41" y="76"/>
                  <a:pt x="41" y="76"/>
                </a:cubicBezTo>
                <a:lnTo>
                  <a:pt x="37" y="76"/>
                </a:lnTo>
                <a:close/>
                <a:moveTo>
                  <a:pt x="39" y="95"/>
                </a:moveTo>
                <a:cubicBezTo>
                  <a:pt x="15" y="95"/>
                  <a:pt x="15" y="95"/>
                  <a:pt x="15" y="95"/>
                </a:cubicBezTo>
                <a:cubicBezTo>
                  <a:pt x="15" y="91"/>
                  <a:pt x="15" y="91"/>
                  <a:pt x="15" y="91"/>
                </a:cubicBezTo>
                <a:cubicBezTo>
                  <a:pt x="39" y="91"/>
                  <a:pt x="39" y="91"/>
                  <a:pt x="39" y="91"/>
                </a:cubicBezTo>
                <a:lnTo>
                  <a:pt x="39" y="95"/>
                </a:lnTo>
                <a:close/>
                <a:moveTo>
                  <a:pt x="19" y="68"/>
                </a:moveTo>
                <a:cubicBezTo>
                  <a:pt x="25" y="76"/>
                  <a:pt x="25" y="76"/>
                  <a:pt x="25" y="76"/>
                </a:cubicBezTo>
                <a:cubicBezTo>
                  <a:pt x="21" y="76"/>
                  <a:pt x="21" y="76"/>
                  <a:pt x="21" y="76"/>
                </a:cubicBezTo>
                <a:cubicBezTo>
                  <a:pt x="21" y="85"/>
                  <a:pt x="21" y="85"/>
                  <a:pt x="21" y="85"/>
                </a:cubicBezTo>
                <a:cubicBezTo>
                  <a:pt x="17" y="85"/>
                  <a:pt x="17" y="85"/>
                  <a:pt x="17" y="85"/>
                </a:cubicBezTo>
                <a:cubicBezTo>
                  <a:pt x="17" y="76"/>
                  <a:pt x="17" y="76"/>
                  <a:pt x="17" y="76"/>
                </a:cubicBezTo>
                <a:cubicBezTo>
                  <a:pt x="13" y="76"/>
                  <a:pt x="13" y="76"/>
                  <a:pt x="13" y="76"/>
                </a:cubicBezTo>
                <a:lnTo>
                  <a:pt x="19" y="68"/>
                </a:lnTo>
                <a:close/>
                <a:moveTo>
                  <a:pt x="94" y="64"/>
                </a:moveTo>
                <a:cubicBezTo>
                  <a:pt x="91" y="65"/>
                  <a:pt x="91" y="65"/>
                  <a:pt x="91" y="65"/>
                </a:cubicBezTo>
                <a:cubicBezTo>
                  <a:pt x="89" y="64"/>
                  <a:pt x="89" y="64"/>
                  <a:pt x="89" y="64"/>
                </a:cubicBezTo>
                <a:cubicBezTo>
                  <a:pt x="75" y="56"/>
                  <a:pt x="59" y="46"/>
                  <a:pt x="59" y="28"/>
                </a:cubicBezTo>
                <a:cubicBezTo>
                  <a:pt x="59" y="19"/>
                  <a:pt x="59" y="19"/>
                  <a:pt x="59" y="19"/>
                </a:cubicBezTo>
                <a:cubicBezTo>
                  <a:pt x="53" y="19"/>
                  <a:pt x="53" y="19"/>
                  <a:pt x="53" y="19"/>
                </a:cubicBezTo>
                <a:cubicBezTo>
                  <a:pt x="53" y="32"/>
                  <a:pt x="53" y="32"/>
                  <a:pt x="53" y="32"/>
                </a:cubicBezTo>
                <a:cubicBezTo>
                  <a:pt x="41" y="32"/>
                  <a:pt x="41" y="32"/>
                  <a:pt x="41" y="32"/>
                </a:cubicBezTo>
                <a:cubicBezTo>
                  <a:pt x="41" y="19"/>
                  <a:pt x="41" y="19"/>
                  <a:pt x="41" y="19"/>
                </a:cubicBezTo>
                <a:cubicBezTo>
                  <a:pt x="16" y="19"/>
                  <a:pt x="16" y="19"/>
                  <a:pt x="16" y="19"/>
                </a:cubicBezTo>
                <a:cubicBezTo>
                  <a:pt x="7" y="19"/>
                  <a:pt x="0" y="27"/>
                  <a:pt x="0" y="36"/>
                </a:cubicBezTo>
                <a:cubicBezTo>
                  <a:pt x="0" y="90"/>
                  <a:pt x="0" y="90"/>
                  <a:pt x="0" y="90"/>
                </a:cubicBezTo>
                <a:cubicBezTo>
                  <a:pt x="0" y="99"/>
                  <a:pt x="7" y="107"/>
                  <a:pt x="16" y="107"/>
                </a:cubicBezTo>
                <a:cubicBezTo>
                  <a:pt x="78" y="107"/>
                  <a:pt x="78" y="107"/>
                  <a:pt x="78" y="107"/>
                </a:cubicBezTo>
                <a:cubicBezTo>
                  <a:pt x="87" y="107"/>
                  <a:pt x="94" y="99"/>
                  <a:pt x="94" y="90"/>
                </a:cubicBezTo>
                <a:cubicBezTo>
                  <a:pt x="94" y="63"/>
                  <a:pt x="94" y="63"/>
                  <a:pt x="94" y="63"/>
                </a:cubicBezTo>
                <a:cubicBezTo>
                  <a:pt x="94" y="63"/>
                  <a:pt x="94" y="64"/>
                  <a:pt x="94" y="64"/>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32" name="Google Shape;832;p42"/>
          <p:cNvSpPr/>
          <p:nvPr/>
        </p:nvSpPr>
        <p:spPr>
          <a:xfrm>
            <a:off x="7538981" y="1460212"/>
            <a:ext cx="381895" cy="410760"/>
          </a:xfrm>
          <a:custGeom>
            <a:rect b="b" l="l" r="r" t="t"/>
            <a:pathLst>
              <a:path extrusionOk="0" h="128" w="119">
                <a:moveTo>
                  <a:pt x="71" y="23"/>
                </a:moveTo>
                <a:cubicBezTo>
                  <a:pt x="65" y="23"/>
                  <a:pt x="65" y="23"/>
                  <a:pt x="65" y="23"/>
                </a:cubicBezTo>
                <a:cubicBezTo>
                  <a:pt x="65" y="35"/>
                  <a:pt x="65" y="35"/>
                  <a:pt x="65" y="35"/>
                </a:cubicBezTo>
                <a:cubicBezTo>
                  <a:pt x="65" y="36"/>
                  <a:pt x="64" y="37"/>
                  <a:pt x="63" y="37"/>
                </a:cubicBezTo>
                <a:cubicBezTo>
                  <a:pt x="57" y="37"/>
                  <a:pt x="57" y="37"/>
                  <a:pt x="57" y="37"/>
                </a:cubicBezTo>
                <a:cubicBezTo>
                  <a:pt x="55" y="37"/>
                  <a:pt x="54" y="36"/>
                  <a:pt x="54" y="35"/>
                </a:cubicBezTo>
                <a:cubicBezTo>
                  <a:pt x="54" y="23"/>
                  <a:pt x="54" y="23"/>
                  <a:pt x="54" y="23"/>
                </a:cubicBezTo>
                <a:cubicBezTo>
                  <a:pt x="49" y="23"/>
                  <a:pt x="49" y="23"/>
                  <a:pt x="49" y="23"/>
                </a:cubicBezTo>
                <a:cubicBezTo>
                  <a:pt x="47" y="23"/>
                  <a:pt x="46" y="22"/>
                  <a:pt x="47" y="20"/>
                </a:cubicBezTo>
                <a:cubicBezTo>
                  <a:pt x="58" y="2"/>
                  <a:pt x="58" y="2"/>
                  <a:pt x="58" y="2"/>
                </a:cubicBezTo>
                <a:cubicBezTo>
                  <a:pt x="59" y="0"/>
                  <a:pt x="61" y="0"/>
                  <a:pt x="62" y="2"/>
                </a:cubicBezTo>
                <a:cubicBezTo>
                  <a:pt x="72" y="20"/>
                  <a:pt x="72" y="20"/>
                  <a:pt x="72" y="20"/>
                </a:cubicBezTo>
                <a:cubicBezTo>
                  <a:pt x="73" y="22"/>
                  <a:pt x="72" y="23"/>
                  <a:pt x="71" y="23"/>
                </a:cubicBezTo>
                <a:moveTo>
                  <a:pt x="117" y="83"/>
                </a:moveTo>
                <a:cubicBezTo>
                  <a:pt x="108" y="83"/>
                  <a:pt x="108" y="83"/>
                  <a:pt x="108" y="83"/>
                </a:cubicBezTo>
                <a:cubicBezTo>
                  <a:pt x="108" y="118"/>
                  <a:pt x="108" y="118"/>
                  <a:pt x="108" y="118"/>
                </a:cubicBezTo>
                <a:cubicBezTo>
                  <a:pt x="63" y="128"/>
                  <a:pt x="63" y="128"/>
                  <a:pt x="63" y="128"/>
                </a:cubicBezTo>
                <a:cubicBezTo>
                  <a:pt x="61" y="128"/>
                  <a:pt x="58" y="128"/>
                  <a:pt x="56" y="128"/>
                </a:cubicBezTo>
                <a:cubicBezTo>
                  <a:pt x="13" y="119"/>
                  <a:pt x="13" y="119"/>
                  <a:pt x="13" y="119"/>
                </a:cubicBezTo>
                <a:cubicBezTo>
                  <a:pt x="12" y="118"/>
                  <a:pt x="12" y="118"/>
                  <a:pt x="12" y="117"/>
                </a:cubicBezTo>
                <a:cubicBezTo>
                  <a:pt x="11" y="88"/>
                  <a:pt x="11" y="88"/>
                  <a:pt x="11" y="88"/>
                </a:cubicBezTo>
                <a:cubicBezTo>
                  <a:pt x="11" y="87"/>
                  <a:pt x="12" y="86"/>
                  <a:pt x="12" y="86"/>
                </a:cubicBezTo>
                <a:cubicBezTo>
                  <a:pt x="49" y="83"/>
                  <a:pt x="49" y="83"/>
                  <a:pt x="49" y="83"/>
                </a:cubicBezTo>
                <a:cubicBezTo>
                  <a:pt x="50" y="83"/>
                  <a:pt x="50" y="83"/>
                  <a:pt x="51" y="82"/>
                </a:cubicBezTo>
                <a:cubicBezTo>
                  <a:pt x="60" y="61"/>
                  <a:pt x="60" y="61"/>
                  <a:pt x="60" y="61"/>
                </a:cubicBezTo>
                <a:cubicBezTo>
                  <a:pt x="60" y="119"/>
                  <a:pt x="60" y="119"/>
                  <a:pt x="60" y="119"/>
                </a:cubicBezTo>
                <a:cubicBezTo>
                  <a:pt x="100" y="112"/>
                  <a:pt x="100" y="112"/>
                  <a:pt x="100" y="112"/>
                </a:cubicBezTo>
                <a:cubicBezTo>
                  <a:pt x="100" y="82"/>
                  <a:pt x="100" y="82"/>
                  <a:pt x="100" y="82"/>
                </a:cubicBezTo>
                <a:cubicBezTo>
                  <a:pt x="76" y="80"/>
                  <a:pt x="76" y="80"/>
                  <a:pt x="76" y="80"/>
                </a:cubicBezTo>
                <a:cubicBezTo>
                  <a:pt x="74" y="80"/>
                  <a:pt x="72" y="79"/>
                  <a:pt x="72" y="77"/>
                </a:cubicBezTo>
                <a:cubicBezTo>
                  <a:pt x="59" y="50"/>
                  <a:pt x="59" y="50"/>
                  <a:pt x="59" y="50"/>
                </a:cubicBezTo>
                <a:cubicBezTo>
                  <a:pt x="47" y="78"/>
                  <a:pt x="47" y="78"/>
                  <a:pt x="47" y="78"/>
                </a:cubicBezTo>
                <a:cubicBezTo>
                  <a:pt x="47" y="78"/>
                  <a:pt x="46" y="79"/>
                  <a:pt x="46" y="79"/>
                </a:cubicBezTo>
                <a:cubicBezTo>
                  <a:pt x="2" y="83"/>
                  <a:pt x="2" y="83"/>
                  <a:pt x="2" y="83"/>
                </a:cubicBezTo>
                <a:cubicBezTo>
                  <a:pt x="1" y="83"/>
                  <a:pt x="0" y="82"/>
                  <a:pt x="1" y="81"/>
                </a:cubicBezTo>
                <a:cubicBezTo>
                  <a:pt x="12" y="56"/>
                  <a:pt x="12" y="56"/>
                  <a:pt x="12" y="56"/>
                </a:cubicBezTo>
                <a:cubicBezTo>
                  <a:pt x="12" y="56"/>
                  <a:pt x="13" y="55"/>
                  <a:pt x="13" y="55"/>
                </a:cubicBezTo>
                <a:cubicBezTo>
                  <a:pt x="58" y="47"/>
                  <a:pt x="58" y="47"/>
                  <a:pt x="58" y="47"/>
                </a:cubicBezTo>
                <a:cubicBezTo>
                  <a:pt x="59" y="47"/>
                  <a:pt x="59" y="47"/>
                  <a:pt x="59" y="47"/>
                </a:cubicBezTo>
                <a:cubicBezTo>
                  <a:pt x="61" y="47"/>
                  <a:pt x="61" y="47"/>
                  <a:pt x="61" y="47"/>
                </a:cubicBezTo>
                <a:cubicBezTo>
                  <a:pt x="106" y="55"/>
                  <a:pt x="106" y="55"/>
                  <a:pt x="106" y="55"/>
                </a:cubicBezTo>
                <a:cubicBezTo>
                  <a:pt x="107" y="55"/>
                  <a:pt x="107" y="56"/>
                  <a:pt x="108" y="56"/>
                </a:cubicBezTo>
                <a:cubicBezTo>
                  <a:pt x="119" y="81"/>
                  <a:pt x="119" y="81"/>
                  <a:pt x="119" y="81"/>
                </a:cubicBezTo>
                <a:cubicBezTo>
                  <a:pt x="119" y="82"/>
                  <a:pt x="118" y="83"/>
                  <a:pt x="117" y="83"/>
                </a:cubicBezTo>
              </a:path>
            </a:pathLst>
          </a:custGeom>
          <a:solidFill>
            <a:schemeClr val="lt1"/>
          </a:soli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33" name="Google Shape;833;p42"/>
          <p:cNvSpPr txBox="1"/>
          <p:nvPr/>
        </p:nvSpPr>
        <p:spPr>
          <a:xfrm>
            <a:off x="5021758" y="5451969"/>
            <a:ext cx="663632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ABAFA"/>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Lorem ipsum dolor sit amet, consectetur adipiscing elit, sed do eiusmod tempor incididunt ut labore et dolore magna aliqua.  Lorem ipsum dolor sit amet, consectetur adipiscing elit.</a:t>
            </a:r>
            <a:endParaRPr/>
          </a:p>
        </p:txBody>
      </p:sp>
      <p:sp>
        <p:nvSpPr>
          <p:cNvPr id="834" name="Google Shape;834;p42"/>
          <p:cNvSpPr txBox="1"/>
          <p:nvPr/>
        </p:nvSpPr>
        <p:spPr>
          <a:xfrm>
            <a:off x="370046" y="304456"/>
            <a:ext cx="5943600"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819"/>
                                        </p:tgtEl>
                                        <p:attrNameLst>
                                          <p:attrName>style.visibility</p:attrName>
                                        </p:attrNameLst>
                                      </p:cBhvr>
                                      <p:to>
                                        <p:strVal val="visible"/>
                                      </p:to>
                                    </p:set>
                                    <p:anim calcmode="lin" valueType="num">
                                      <p:cBhvr additive="base">
                                        <p:cTn dur="500"/>
                                        <p:tgtEl>
                                          <p:spTgt spid="81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20"/>
                                        </p:tgtEl>
                                        <p:attrNameLst>
                                          <p:attrName>style.visibility</p:attrName>
                                        </p:attrNameLst>
                                      </p:cBhvr>
                                      <p:to>
                                        <p:strVal val="visible"/>
                                      </p:to>
                                    </p:set>
                                    <p:anim calcmode="lin" valueType="num">
                                      <p:cBhvr additive="base">
                                        <p:cTn dur="500"/>
                                        <p:tgtEl>
                                          <p:spTgt spid="820"/>
                                        </p:tgtEl>
                                        <p:attrNameLst>
                                          <p:attrName>ppt_w</p:attrName>
                                        </p:attrNameLst>
                                      </p:cBhvr>
                                      <p:tavLst>
                                        <p:tav fmla="" tm="0">
                                          <p:val>
                                            <p:strVal val="0"/>
                                          </p:val>
                                        </p:tav>
                                        <p:tav fmla="" tm="100000">
                                          <p:val>
                                            <p:strVal val="#ppt_w"/>
                                          </p:val>
                                        </p:tav>
                                      </p:tavLst>
                                    </p:anim>
                                    <p:anim calcmode="lin" valueType="num">
                                      <p:cBhvr additive="base">
                                        <p:cTn dur="500"/>
                                        <p:tgtEl>
                                          <p:spTgt spid="82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822"/>
                                        </p:tgtEl>
                                        <p:attrNameLst>
                                          <p:attrName>style.visibility</p:attrName>
                                        </p:attrNameLst>
                                      </p:cBhvr>
                                      <p:to>
                                        <p:strVal val="visible"/>
                                      </p:to>
                                    </p:set>
                                    <p:anim calcmode="lin" valueType="num">
                                      <p:cBhvr additive="base">
                                        <p:cTn dur="500"/>
                                        <p:tgtEl>
                                          <p:spTgt spid="822"/>
                                        </p:tgtEl>
                                        <p:attrNameLst>
                                          <p:attrName>ppt_w</p:attrName>
                                        </p:attrNameLst>
                                      </p:cBhvr>
                                      <p:tavLst>
                                        <p:tav fmla="" tm="0">
                                          <p:val>
                                            <p:strVal val="0"/>
                                          </p:val>
                                        </p:tav>
                                        <p:tav fmla="" tm="100000">
                                          <p:val>
                                            <p:strVal val="#ppt_w"/>
                                          </p:val>
                                        </p:tav>
                                      </p:tavLst>
                                    </p:anim>
                                    <p:anim calcmode="lin" valueType="num">
                                      <p:cBhvr additive="base">
                                        <p:cTn dur="500"/>
                                        <p:tgtEl>
                                          <p:spTgt spid="8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500"/>
                                        <p:tgtEl>
                                          <p:spTgt spid="832"/>
                                        </p:tgtEl>
                                        <p:attrNameLst>
                                          <p:attrName>ppt_w</p:attrName>
                                        </p:attrNameLst>
                                      </p:cBhvr>
                                      <p:tavLst>
                                        <p:tav fmla="" tm="0">
                                          <p:val>
                                            <p:strVal val="0"/>
                                          </p:val>
                                        </p:tav>
                                        <p:tav fmla="" tm="100000">
                                          <p:val>
                                            <p:strVal val="#ppt_w"/>
                                          </p:val>
                                        </p:tav>
                                      </p:tavLst>
                                    </p:anim>
                                    <p:anim calcmode="lin" valueType="num">
                                      <p:cBhvr additive="base">
                                        <p:cTn dur="500"/>
                                        <p:tgtEl>
                                          <p:spTgt spid="83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500"/>
                                        <p:tgtEl>
                                          <p:spTgt spid="824"/>
                                        </p:tgtEl>
                                        <p:attrNameLst>
                                          <p:attrName>ppt_w</p:attrName>
                                        </p:attrNameLst>
                                      </p:cBhvr>
                                      <p:tavLst>
                                        <p:tav fmla="" tm="0">
                                          <p:val>
                                            <p:strVal val="0"/>
                                          </p:val>
                                        </p:tav>
                                        <p:tav fmla="" tm="100000">
                                          <p:val>
                                            <p:strVal val="#ppt_w"/>
                                          </p:val>
                                        </p:tav>
                                      </p:tavLst>
                                    </p:anim>
                                    <p:anim calcmode="lin" valueType="num">
                                      <p:cBhvr additive="base">
                                        <p:cTn dur="500"/>
                                        <p:tgtEl>
                                          <p:spTgt spid="8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30"/>
                                        </p:tgtEl>
                                        <p:attrNameLst>
                                          <p:attrName>style.visibility</p:attrName>
                                        </p:attrNameLst>
                                      </p:cBhvr>
                                      <p:to>
                                        <p:strVal val="visible"/>
                                      </p:to>
                                    </p:set>
                                    <p:anim calcmode="lin" valueType="num">
                                      <p:cBhvr additive="base">
                                        <p:cTn dur="500"/>
                                        <p:tgtEl>
                                          <p:spTgt spid="830"/>
                                        </p:tgtEl>
                                        <p:attrNameLst>
                                          <p:attrName>ppt_w</p:attrName>
                                        </p:attrNameLst>
                                      </p:cBhvr>
                                      <p:tavLst>
                                        <p:tav fmla="" tm="0">
                                          <p:val>
                                            <p:strVal val="0"/>
                                          </p:val>
                                        </p:tav>
                                        <p:tav fmla="" tm="100000">
                                          <p:val>
                                            <p:strVal val="#ppt_w"/>
                                          </p:val>
                                        </p:tav>
                                      </p:tavLst>
                                    </p:anim>
                                    <p:anim calcmode="lin" valueType="num">
                                      <p:cBhvr additive="base">
                                        <p:cTn dur="500"/>
                                        <p:tgtEl>
                                          <p:spTgt spid="830"/>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826"/>
                                        </p:tgtEl>
                                        <p:attrNameLst>
                                          <p:attrName>style.visibility</p:attrName>
                                        </p:attrNameLst>
                                      </p:cBhvr>
                                      <p:to>
                                        <p:strVal val="visible"/>
                                      </p:to>
                                    </p:set>
                                    <p:anim calcmode="lin" valueType="num">
                                      <p:cBhvr additive="base">
                                        <p:cTn dur="500"/>
                                        <p:tgtEl>
                                          <p:spTgt spid="826"/>
                                        </p:tgtEl>
                                        <p:attrNameLst>
                                          <p:attrName>ppt_w</p:attrName>
                                        </p:attrNameLst>
                                      </p:cBhvr>
                                      <p:tavLst>
                                        <p:tav fmla="" tm="0">
                                          <p:val>
                                            <p:strVal val="0"/>
                                          </p:val>
                                        </p:tav>
                                        <p:tav fmla="" tm="100000">
                                          <p:val>
                                            <p:strVal val="#ppt_w"/>
                                          </p:val>
                                        </p:tav>
                                      </p:tavLst>
                                    </p:anim>
                                    <p:anim calcmode="lin" valueType="num">
                                      <p:cBhvr additive="base">
                                        <p:cTn dur="500"/>
                                        <p:tgtEl>
                                          <p:spTgt spid="82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31"/>
                                        </p:tgtEl>
                                        <p:attrNameLst>
                                          <p:attrName>style.visibility</p:attrName>
                                        </p:attrNameLst>
                                      </p:cBhvr>
                                      <p:to>
                                        <p:strVal val="visible"/>
                                      </p:to>
                                    </p:set>
                                    <p:anim calcmode="lin" valueType="num">
                                      <p:cBhvr additive="base">
                                        <p:cTn dur="500"/>
                                        <p:tgtEl>
                                          <p:spTgt spid="831"/>
                                        </p:tgtEl>
                                        <p:attrNameLst>
                                          <p:attrName>ppt_w</p:attrName>
                                        </p:attrNameLst>
                                      </p:cBhvr>
                                      <p:tavLst>
                                        <p:tav fmla="" tm="0">
                                          <p:val>
                                            <p:strVal val="0"/>
                                          </p:val>
                                        </p:tav>
                                        <p:tav fmla="" tm="100000">
                                          <p:val>
                                            <p:strVal val="#ppt_w"/>
                                          </p:val>
                                        </p:tav>
                                      </p:tavLst>
                                    </p:anim>
                                    <p:anim calcmode="lin" valueType="num">
                                      <p:cBhvr additive="base">
                                        <p:cTn dur="500"/>
                                        <p:tgtEl>
                                          <p:spTgt spid="831"/>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500"/>
                                        <p:tgtEl>
                                          <p:spTgt spid="828"/>
                                        </p:tgtEl>
                                        <p:attrNameLst>
                                          <p:attrName>ppt_w</p:attrName>
                                        </p:attrNameLst>
                                      </p:cBhvr>
                                      <p:tavLst>
                                        <p:tav fmla="" tm="0">
                                          <p:val>
                                            <p:strVal val="0"/>
                                          </p:val>
                                        </p:tav>
                                        <p:tav fmla="" tm="100000">
                                          <p:val>
                                            <p:strVal val="#ppt_w"/>
                                          </p:val>
                                        </p:tav>
                                      </p:tavLst>
                                    </p:anim>
                                    <p:anim calcmode="lin" valueType="num">
                                      <p:cBhvr additive="base">
                                        <p:cTn dur="500"/>
                                        <p:tgtEl>
                                          <p:spTgt spid="82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29"/>
                                        </p:tgtEl>
                                        <p:attrNameLst>
                                          <p:attrName>style.visibility</p:attrName>
                                        </p:attrNameLst>
                                      </p:cBhvr>
                                      <p:to>
                                        <p:strVal val="visible"/>
                                      </p:to>
                                    </p:set>
                                    <p:anim calcmode="lin" valueType="num">
                                      <p:cBhvr additive="base">
                                        <p:cTn dur="500"/>
                                        <p:tgtEl>
                                          <p:spTgt spid="829"/>
                                        </p:tgtEl>
                                        <p:attrNameLst>
                                          <p:attrName>ppt_w</p:attrName>
                                        </p:attrNameLst>
                                      </p:cBhvr>
                                      <p:tavLst>
                                        <p:tav fmla="" tm="0">
                                          <p:val>
                                            <p:strVal val="0"/>
                                          </p:val>
                                        </p:tav>
                                        <p:tav fmla="" tm="100000">
                                          <p:val>
                                            <p:strVal val="#ppt_w"/>
                                          </p:val>
                                        </p:tav>
                                      </p:tavLst>
                                    </p:anim>
                                    <p:anim calcmode="lin" valueType="num">
                                      <p:cBhvr additive="base">
                                        <p:cTn dur="500"/>
                                        <p:tgtEl>
                                          <p:spTgt spid="829"/>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8" name="Shape 838"/>
        <p:cNvGrpSpPr/>
        <p:nvPr/>
      </p:nvGrpSpPr>
      <p:grpSpPr>
        <a:xfrm>
          <a:off x="0" y="0"/>
          <a:ext cx="0" cy="0"/>
          <a:chOff x="0" y="0"/>
          <a:chExt cx="0" cy="0"/>
        </a:xfrm>
      </p:grpSpPr>
      <p:grpSp>
        <p:nvGrpSpPr>
          <p:cNvPr id="839" name="Google Shape;839;p43"/>
          <p:cNvGrpSpPr/>
          <p:nvPr/>
        </p:nvGrpSpPr>
        <p:grpSpPr>
          <a:xfrm>
            <a:off x="3341511" y="258228"/>
            <a:ext cx="5508978" cy="954108"/>
            <a:chOff x="3341511" y="258228"/>
            <a:chExt cx="5508978" cy="954108"/>
          </a:xfrm>
        </p:grpSpPr>
        <p:sp>
          <p:nvSpPr>
            <p:cNvPr id="840" name="Google Shape;840;p43"/>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841" name="Google Shape;841;p43"/>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842" name="Google Shape;842;p43"/>
          <p:cNvSpPr/>
          <p:nvPr/>
        </p:nvSpPr>
        <p:spPr>
          <a:xfrm>
            <a:off x="5424055" y="2531443"/>
            <a:ext cx="6767945" cy="3241964"/>
          </a:xfrm>
          <a:prstGeom prst="rect">
            <a:avLst/>
          </a:prstGeom>
          <a:blipFill rotWithShape="1">
            <a:blip r:embed="rId4">
              <a:alphaModFix/>
            </a:blip>
            <a:stretch>
              <a:fillRect b="0" l="0" r="0" t="0"/>
            </a:stretch>
          </a:blipFill>
          <a:ln cap="flat" cmpd="sng" w="38100">
            <a:solidFill>
              <a:srgbClr val="FE4A1E"/>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43"/>
          <p:cNvSpPr txBox="1"/>
          <p:nvPr/>
        </p:nvSpPr>
        <p:spPr>
          <a:xfrm>
            <a:off x="867266" y="2115945"/>
            <a:ext cx="4177146" cy="83099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chemeClr val="lt1"/>
                </a:solidFill>
                <a:latin typeface="Candara"/>
                <a:ea typeface="Candara"/>
                <a:cs typeface="Candara"/>
                <a:sym typeface="Candara"/>
              </a:rPr>
              <a:t>Lorem ipsum dolor sit amet, consectetur adipiscing elit.</a:t>
            </a:r>
            <a:endParaRPr sz="1800">
              <a:solidFill>
                <a:srgbClr val="D8D8D8"/>
              </a:solidFill>
              <a:latin typeface="Candara"/>
              <a:ea typeface="Candara"/>
              <a:cs typeface="Candara"/>
              <a:sym typeface="Candara"/>
            </a:endParaRPr>
          </a:p>
        </p:txBody>
      </p:sp>
      <p:sp>
        <p:nvSpPr>
          <p:cNvPr id="844" name="Google Shape;844;p43"/>
          <p:cNvSpPr/>
          <p:nvPr/>
        </p:nvSpPr>
        <p:spPr>
          <a:xfrm>
            <a:off x="1064694" y="4585382"/>
            <a:ext cx="3979718" cy="160043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endParaRPr/>
          </a:p>
        </p:txBody>
      </p:sp>
      <p:grpSp>
        <p:nvGrpSpPr>
          <p:cNvPr id="845" name="Google Shape;845;p43"/>
          <p:cNvGrpSpPr/>
          <p:nvPr/>
        </p:nvGrpSpPr>
        <p:grpSpPr>
          <a:xfrm>
            <a:off x="1379885" y="3041131"/>
            <a:ext cx="3664527" cy="1423349"/>
            <a:chOff x="1379885" y="2951923"/>
            <a:chExt cx="3664527" cy="1423349"/>
          </a:xfrm>
        </p:grpSpPr>
        <p:sp>
          <p:nvSpPr>
            <p:cNvPr id="846" name="Google Shape;846;p43"/>
            <p:cNvSpPr/>
            <p:nvPr/>
          </p:nvSpPr>
          <p:spPr>
            <a:xfrm>
              <a:off x="1379885" y="3063433"/>
              <a:ext cx="3664527" cy="120032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en-US" sz="1200">
                  <a:solidFill>
                    <a:srgbClr val="0ABAFA"/>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endParaRPr/>
            </a:p>
          </p:txBody>
        </p:sp>
        <p:cxnSp>
          <p:nvCxnSpPr>
            <p:cNvPr id="847" name="Google Shape;847;p43"/>
            <p:cNvCxnSpPr/>
            <p:nvPr/>
          </p:nvCxnSpPr>
          <p:spPr>
            <a:xfrm>
              <a:off x="1742382" y="2951923"/>
              <a:ext cx="3200400" cy="0"/>
            </a:xfrm>
            <a:prstGeom prst="straightConnector1">
              <a:avLst/>
            </a:prstGeom>
            <a:noFill/>
            <a:ln cap="flat" cmpd="sng" w="9525">
              <a:solidFill>
                <a:schemeClr val="accent1"/>
              </a:solidFill>
              <a:prstDash val="solid"/>
              <a:miter lim="800000"/>
              <a:headEnd len="sm" w="sm" type="none"/>
              <a:tailEnd len="sm" w="sm" type="none"/>
            </a:ln>
          </p:spPr>
        </p:cxnSp>
        <p:cxnSp>
          <p:nvCxnSpPr>
            <p:cNvPr id="848" name="Google Shape;848;p43"/>
            <p:cNvCxnSpPr/>
            <p:nvPr/>
          </p:nvCxnSpPr>
          <p:spPr>
            <a:xfrm>
              <a:off x="1733036" y="4375272"/>
              <a:ext cx="3200400" cy="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750"/>
                                        <p:tgtEl>
                                          <p:spTgt spid="83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2" name="Shape 852"/>
        <p:cNvGrpSpPr/>
        <p:nvPr/>
      </p:nvGrpSpPr>
      <p:grpSpPr>
        <a:xfrm>
          <a:off x="0" y="0"/>
          <a:ext cx="0" cy="0"/>
          <a:chOff x="0" y="0"/>
          <a:chExt cx="0" cy="0"/>
        </a:xfrm>
      </p:grpSpPr>
      <p:sp>
        <p:nvSpPr>
          <p:cNvPr id="853" name="Google Shape;853;p44"/>
          <p:cNvSpPr/>
          <p:nvPr/>
        </p:nvSpPr>
        <p:spPr>
          <a:xfrm>
            <a:off x="485422" y="1896533"/>
            <a:ext cx="3341511" cy="4346223"/>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44"/>
          <p:cNvSpPr/>
          <p:nvPr/>
        </p:nvSpPr>
        <p:spPr>
          <a:xfrm>
            <a:off x="3973687" y="1896533"/>
            <a:ext cx="2483557" cy="2291645"/>
          </a:xfrm>
          <a:prstGeom prst="rect">
            <a:avLst/>
          </a:prstGeom>
          <a:blipFill rotWithShape="1">
            <a:blip r:embed="rId5">
              <a:alphaModFix/>
            </a:blip>
            <a:stretch>
              <a:fillRect b="0" l="0" r="0" t="0"/>
            </a:stretch>
          </a:blipFill>
          <a:ln>
            <a:noFill/>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44"/>
          <p:cNvSpPr/>
          <p:nvPr/>
        </p:nvSpPr>
        <p:spPr>
          <a:xfrm>
            <a:off x="4986865" y="3959579"/>
            <a:ext cx="457200" cy="457200"/>
          </a:xfrm>
          <a:prstGeom prst="ellipse">
            <a:avLst/>
          </a:prstGeom>
          <a:solidFill>
            <a:srgbClr val="FE4A1E"/>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a:p>
        </p:txBody>
      </p:sp>
      <p:sp>
        <p:nvSpPr>
          <p:cNvPr id="856" name="Google Shape;856;p44"/>
          <p:cNvSpPr txBox="1"/>
          <p:nvPr/>
        </p:nvSpPr>
        <p:spPr>
          <a:xfrm>
            <a:off x="3973687" y="4669708"/>
            <a:ext cx="2483557" cy="145886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LOREM IPSUM</a:t>
            </a:r>
            <a:endParaRPr/>
          </a:p>
          <a:p>
            <a:pPr indent="0" lvl="0" marL="0" marR="0" rtl="0" algn="l">
              <a:spcBef>
                <a:spcPts val="28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a:t>
            </a:r>
            <a:endParaRPr/>
          </a:p>
        </p:txBody>
      </p:sp>
      <p:grpSp>
        <p:nvGrpSpPr>
          <p:cNvPr id="857" name="Google Shape;857;p44"/>
          <p:cNvGrpSpPr/>
          <p:nvPr/>
        </p:nvGrpSpPr>
        <p:grpSpPr>
          <a:xfrm>
            <a:off x="370046" y="304456"/>
            <a:ext cx="5845156" cy="1077095"/>
            <a:chOff x="587022" y="976809"/>
            <a:chExt cx="5845156" cy="1077095"/>
          </a:xfrm>
        </p:grpSpPr>
        <p:sp>
          <p:nvSpPr>
            <p:cNvPr id="858" name="Google Shape;858;p44"/>
            <p:cNvSpPr txBox="1"/>
            <p:nvPr/>
          </p:nvSpPr>
          <p:spPr>
            <a:xfrm>
              <a:off x="587022" y="976809"/>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859" name="Google Shape;859;p44"/>
            <p:cNvSpPr txBox="1"/>
            <p:nvPr/>
          </p:nvSpPr>
          <p:spPr>
            <a:xfrm>
              <a:off x="612683" y="1684572"/>
              <a:ext cx="58194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860" name="Google Shape;860;p44"/>
          <p:cNvSpPr/>
          <p:nvPr/>
        </p:nvSpPr>
        <p:spPr>
          <a:xfrm>
            <a:off x="6603997" y="1896533"/>
            <a:ext cx="2483557" cy="2291645"/>
          </a:xfrm>
          <a:prstGeom prst="rect">
            <a:avLst/>
          </a:prstGeom>
          <a:blipFill rotWithShape="1">
            <a:blip r:embed="rId6">
              <a:alphaModFix/>
            </a:blip>
            <a:stretch>
              <a:fillRect b="0" l="0" r="0" t="0"/>
            </a:stretch>
          </a:blipFill>
          <a:ln>
            <a:noFill/>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p44"/>
          <p:cNvSpPr/>
          <p:nvPr/>
        </p:nvSpPr>
        <p:spPr>
          <a:xfrm>
            <a:off x="7617175" y="3959579"/>
            <a:ext cx="457200" cy="457200"/>
          </a:xfrm>
          <a:prstGeom prst="ellipse">
            <a:avLst/>
          </a:prstGeom>
          <a:solidFill>
            <a:srgbClr val="5C9AD3"/>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2</a:t>
            </a:r>
            <a:endParaRPr/>
          </a:p>
        </p:txBody>
      </p:sp>
      <p:sp>
        <p:nvSpPr>
          <p:cNvPr id="862" name="Google Shape;862;p44"/>
          <p:cNvSpPr txBox="1"/>
          <p:nvPr/>
        </p:nvSpPr>
        <p:spPr>
          <a:xfrm>
            <a:off x="6603997" y="4669708"/>
            <a:ext cx="2483557" cy="145886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LOREM IPSUM</a:t>
            </a:r>
            <a:endParaRPr/>
          </a:p>
          <a:p>
            <a:pPr indent="0" lvl="0" marL="0" marR="0" rtl="0" algn="l">
              <a:spcBef>
                <a:spcPts val="28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a:t>
            </a:r>
            <a:endParaRPr/>
          </a:p>
        </p:txBody>
      </p:sp>
      <p:sp>
        <p:nvSpPr>
          <p:cNvPr id="863" name="Google Shape;863;p44"/>
          <p:cNvSpPr/>
          <p:nvPr/>
        </p:nvSpPr>
        <p:spPr>
          <a:xfrm>
            <a:off x="9234306" y="1896533"/>
            <a:ext cx="2483557" cy="2291645"/>
          </a:xfrm>
          <a:prstGeom prst="rect">
            <a:avLst/>
          </a:prstGeom>
          <a:blipFill rotWithShape="1">
            <a:blip r:embed="rId7">
              <a:alphaModFix/>
            </a:blip>
            <a:stretch>
              <a:fillRect b="0" l="0" r="0" t="0"/>
            </a:stretch>
          </a:blipFill>
          <a:ln>
            <a:noFill/>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44"/>
          <p:cNvSpPr/>
          <p:nvPr/>
        </p:nvSpPr>
        <p:spPr>
          <a:xfrm>
            <a:off x="10247484" y="3959579"/>
            <a:ext cx="457200" cy="457200"/>
          </a:xfrm>
          <a:prstGeom prst="ellipse">
            <a:avLst/>
          </a:prstGeom>
          <a:solidFill>
            <a:srgbClr val="44546B"/>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3</a:t>
            </a:r>
            <a:endParaRPr/>
          </a:p>
        </p:txBody>
      </p:sp>
      <p:sp>
        <p:nvSpPr>
          <p:cNvPr id="865" name="Google Shape;865;p44"/>
          <p:cNvSpPr txBox="1"/>
          <p:nvPr/>
        </p:nvSpPr>
        <p:spPr>
          <a:xfrm>
            <a:off x="9234306" y="4669708"/>
            <a:ext cx="2483557" cy="145886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LOREM IPSUM</a:t>
            </a:r>
            <a:endParaRPr/>
          </a:p>
          <a:p>
            <a:pPr indent="0" lvl="0" marL="0" marR="0" rtl="0" algn="l">
              <a:spcBef>
                <a:spcPts val="28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750"/>
                                        <p:tgtEl>
                                          <p:spTgt spid="85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1000"/>
                                        <p:tgtEl>
                                          <p:spTgt spid="854"/>
                                        </p:tgtEl>
                                      </p:cBhvr>
                                    </p:animEffect>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855"/>
                                        </p:tgtEl>
                                        <p:attrNameLst>
                                          <p:attrName>style.visibility</p:attrName>
                                        </p:attrNameLst>
                                      </p:cBhvr>
                                      <p:to>
                                        <p:strVal val="visible"/>
                                      </p:to>
                                    </p:set>
                                    <p:anim calcmode="lin" valueType="num">
                                      <p:cBhvr additive="base">
                                        <p:cTn dur="500"/>
                                        <p:tgtEl>
                                          <p:spTgt spid="855"/>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861"/>
                                        </p:tgtEl>
                                        <p:attrNameLst>
                                          <p:attrName>style.visibility</p:attrName>
                                        </p:attrNameLst>
                                      </p:cBhvr>
                                      <p:to>
                                        <p:strVal val="visible"/>
                                      </p:to>
                                    </p:set>
                                    <p:anim calcmode="lin" valueType="num">
                                      <p:cBhvr additive="base">
                                        <p:cTn dur="500"/>
                                        <p:tgtEl>
                                          <p:spTgt spid="861"/>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500"/>
                                        <p:tgtEl>
                                          <p:spTgt spid="862"/>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childTnLst>
                          </p:cTn>
                        </p:par>
                        <p:par>
                          <p:cTn fill="hold">
                            <p:stCondLst>
                              <p:cond delay="6750"/>
                            </p:stCondLst>
                            <p:childTnLst>
                              <p:par>
                                <p:cTn fill="hold" nodeType="afterEffect" presetClass="entr" presetID="2" presetSubtype="4">
                                  <p:stCondLst>
                                    <p:cond delay="0"/>
                                  </p:stCondLst>
                                  <p:childTnLst>
                                    <p:set>
                                      <p:cBhvr>
                                        <p:cTn dur="1" fill="hold">
                                          <p:stCondLst>
                                            <p:cond delay="0"/>
                                          </p:stCondLst>
                                        </p:cTn>
                                        <p:tgtEl>
                                          <p:spTgt spid="864"/>
                                        </p:tgtEl>
                                        <p:attrNameLst>
                                          <p:attrName>style.visibility</p:attrName>
                                        </p:attrNameLst>
                                      </p:cBhvr>
                                      <p:to>
                                        <p:strVal val="visible"/>
                                      </p:to>
                                    </p:set>
                                    <p:anim calcmode="lin" valueType="num">
                                      <p:cBhvr additive="base">
                                        <p:cTn dur="500"/>
                                        <p:tgtEl>
                                          <p:spTgt spid="864"/>
                                        </p:tgtEl>
                                        <p:attrNameLst>
                                          <p:attrName>ppt_y</p:attrName>
                                        </p:attrNameLst>
                                      </p:cBhvr>
                                      <p:tavLst>
                                        <p:tav fmla="" tm="0">
                                          <p:val>
                                            <p:strVal val="#ppt_y+1"/>
                                          </p:val>
                                        </p:tav>
                                        <p:tav fmla="" tm="100000">
                                          <p:val>
                                            <p:strVal val="#ppt_y"/>
                                          </p:val>
                                        </p:tav>
                                      </p:tavLst>
                                    </p:anim>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9" name="Shape 869"/>
        <p:cNvGrpSpPr/>
        <p:nvPr/>
      </p:nvGrpSpPr>
      <p:grpSpPr>
        <a:xfrm>
          <a:off x="0" y="0"/>
          <a:ext cx="0" cy="0"/>
          <a:chOff x="0" y="0"/>
          <a:chExt cx="0" cy="0"/>
        </a:xfrm>
      </p:grpSpPr>
      <p:sp>
        <p:nvSpPr>
          <p:cNvPr id="870" name="Google Shape;870;p45"/>
          <p:cNvSpPr/>
          <p:nvPr/>
        </p:nvSpPr>
        <p:spPr>
          <a:xfrm>
            <a:off x="407540" y="153603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4">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grpSp>
        <p:nvGrpSpPr>
          <p:cNvPr id="871" name="Google Shape;871;p45"/>
          <p:cNvGrpSpPr/>
          <p:nvPr/>
        </p:nvGrpSpPr>
        <p:grpSpPr>
          <a:xfrm>
            <a:off x="134391" y="1263512"/>
            <a:ext cx="545053" cy="545053"/>
            <a:chOff x="3627257" y="1522972"/>
            <a:chExt cx="454211" cy="454211"/>
          </a:xfrm>
        </p:grpSpPr>
        <p:sp>
          <p:nvSpPr>
            <p:cNvPr id="872" name="Google Shape;872;p45"/>
            <p:cNvSpPr/>
            <p:nvPr/>
          </p:nvSpPr>
          <p:spPr>
            <a:xfrm rot="5400000">
              <a:off x="3627257" y="1522972"/>
              <a:ext cx="454211" cy="454211"/>
            </a:xfrm>
            <a:prstGeom prst="teardrop">
              <a:avLst>
                <a:gd fmla="val 100000" name="adj"/>
              </a:avLst>
            </a:prstGeom>
            <a:solidFill>
              <a:srgbClr val="FE4A1E"/>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873" name="Google Shape;873;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1</a:t>
              </a:r>
              <a:endParaRPr b="1" sz="2000">
                <a:solidFill>
                  <a:schemeClr val="lt1"/>
                </a:solidFill>
                <a:latin typeface="Calibri"/>
                <a:ea typeface="Calibri"/>
                <a:cs typeface="Calibri"/>
                <a:sym typeface="Calibri"/>
              </a:endParaRPr>
            </a:p>
          </p:txBody>
        </p:sp>
      </p:grpSp>
      <p:sp>
        <p:nvSpPr>
          <p:cNvPr id="874" name="Google Shape;874;p45"/>
          <p:cNvSpPr/>
          <p:nvPr/>
        </p:nvSpPr>
        <p:spPr>
          <a:xfrm>
            <a:off x="4329401" y="153603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5">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75" name="Google Shape;875;p45"/>
          <p:cNvSpPr/>
          <p:nvPr/>
        </p:nvSpPr>
        <p:spPr>
          <a:xfrm>
            <a:off x="8235497" y="153603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6">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76" name="Google Shape;876;p45"/>
          <p:cNvSpPr/>
          <p:nvPr/>
        </p:nvSpPr>
        <p:spPr>
          <a:xfrm>
            <a:off x="407540" y="427397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7">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77" name="Google Shape;877;p45"/>
          <p:cNvSpPr/>
          <p:nvPr/>
        </p:nvSpPr>
        <p:spPr>
          <a:xfrm>
            <a:off x="4329401" y="427397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8">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78" name="Google Shape;878;p45"/>
          <p:cNvSpPr/>
          <p:nvPr/>
        </p:nvSpPr>
        <p:spPr>
          <a:xfrm>
            <a:off x="8235497" y="4273979"/>
            <a:ext cx="3469533" cy="2351680"/>
          </a:xfrm>
          <a:custGeom>
            <a:rect b="b" l="l" r="r" t="t"/>
            <a:pathLst>
              <a:path extrusionOk="0" h="2351680" w="3469533">
                <a:moveTo>
                  <a:pt x="0" y="0"/>
                </a:moveTo>
                <a:lnTo>
                  <a:pt x="3469533" y="0"/>
                </a:lnTo>
                <a:lnTo>
                  <a:pt x="3469533" y="2185651"/>
                </a:lnTo>
                <a:lnTo>
                  <a:pt x="1920784" y="2185651"/>
                </a:lnTo>
                <a:lnTo>
                  <a:pt x="1734767" y="2351680"/>
                </a:lnTo>
                <a:lnTo>
                  <a:pt x="1548749" y="2185651"/>
                </a:lnTo>
                <a:lnTo>
                  <a:pt x="0" y="2185651"/>
                </a:lnTo>
                <a:close/>
              </a:path>
            </a:pathLst>
          </a:custGeom>
          <a:blipFill rotWithShape="1">
            <a:blip r:embed="rId9">
              <a:alphaModFix/>
            </a:blip>
            <a:stretch>
              <a:fillRect b="-1998" l="-3999" r="-3999" t="-1999"/>
            </a:stretch>
          </a:blipFill>
          <a:ln cap="flat" cmpd="sng" w="952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grpSp>
        <p:nvGrpSpPr>
          <p:cNvPr id="879" name="Google Shape;879;p45"/>
          <p:cNvGrpSpPr/>
          <p:nvPr/>
        </p:nvGrpSpPr>
        <p:grpSpPr>
          <a:xfrm>
            <a:off x="406295" y="3310759"/>
            <a:ext cx="3469533" cy="576960"/>
            <a:chOff x="406295" y="3310759"/>
            <a:chExt cx="3469533" cy="576960"/>
          </a:xfrm>
        </p:grpSpPr>
        <p:sp>
          <p:nvSpPr>
            <p:cNvPr id="880" name="Google Shape;880;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FE4A1E">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81" name="Google Shape;881;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grpSp>
        <p:nvGrpSpPr>
          <p:cNvPr id="882" name="Google Shape;882;p45"/>
          <p:cNvGrpSpPr/>
          <p:nvPr/>
        </p:nvGrpSpPr>
        <p:grpSpPr>
          <a:xfrm>
            <a:off x="4061148" y="1279670"/>
            <a:ext cx="545053" cy="545053"/>
            <a:chOff x="3627257" y="1522972"/>
            <a:chExt cx="454211" cy="454211"/>
          </a:xfrm>
        </p:grpSpPr>
        <p:sp>
          <p:nvSpPr>
            <p:cNvPr id="883" name="Google Shape;883;p45"/>
            <p:cNvSpPr/>
            <p:nvPr/>
          </p:nvSpPr>
          <p:spPr>
            <a:xfrm rot="5400000">
              <a:off x="3627257" y="1522972"/>
              <a:ext cx="454211" cy="454211"/>
            </a:xfrm>
            <a:prstGeom prst="teardrop">
              <a:avLst>
                <a:gd fmla="val 100000" name="adj"/>
              </a:avLst>
            </a:prstGeom>
            <a:solidFill>
              <a:srgbClr val="5C9AD3"/>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884" name="Google Shape;884;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2</a:t>
              </a:r>
              <a:endParaRPr/>
            </a:p>
          </p:txBody>
        </p:sp>
      </p:grpSp>
      <p:grpSp>
        <p:nvGrpSpPr>
          <p:cNvPr id="885" name="Google Shape;885;p45"/>
          <p:cNvGrpSpPr/>
          <p:nvPr/>
        </p:nvGrpSpPr>
        <p:grpSpPr>
          <a:xfrm>
            <a:off x="4333052" y="3326917"/>
            <a:ext cx="3469533" cy="576960"/>
            <a:chOff x="406295" y="3310759"/>
            <a:chExt cx="3469533" cy="576960"/>
          </a:xfrm>
        </p:grpSpPr>
        <p:sp>
          <p:nvSpPr>
            <p:cNvPr id="886" name="Google Shape;886;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5C9AD3">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87" name="Google Shape;887;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grpSp>
        <p:nvGrpSpPr>
          <p:cNvPr id="888" name="Google Shape;888;p45"/>
          <p:cNvGrpSpPr/>
          <p:nvPr/>
        </p:nvGrpSpPr>
        <p:grpSpPr>
          <a:xfrm>
            <a:off x="7961804" y="1263512"/>
            <a:ext cx="545053" cy="545053"/>
            <a:chOff x="3627257" y="1522972"/>
            <a:chExt cx="454211" cy="454211"/>
          </a:xfrm>
        </p:grpSpPr>
        <p:sp>
          <p:nvSpPr>
            <p:cNvPr id="889" name="Google Shape;889;p45"/>
            <p:cNvSpPr/>
            <p:nvPr/>
          </p:nvSpPr>
          <p:spPr>
            <a:xfrm rot="5400000">
              <a:off x="3627257" y="1522972"/>
              <a:ext cx="454211" cy="454211"/>
            </a:xfrm>
            <a:prstGeom prst="teardrop">
              <a:avLst>
                <a:gd fmla="val 100000" name="adj"/>
              </a:avLst>
            </a:prstGeom>
            <a:solidFill>
              <a:srgbClr val="44546B"/>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890" name="Google Shape;890;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3</a:t>
              </a:r>
              <a:endParaRPr b="1" sz="2000">
                <a:solidFill>
                  <a:schemeClr val="lt1"/>
                </a:solidFill>
                <a:latin typeface="Calibri"/>
                <a:ea typeface="Calibri"/>
                <a:cs typeface="Calibri"/>
                <a:sym typeface="Calibri"/>
              </a:endParaRPr>
            </a:p>
          </p:txBody>
        </p:sp>
      </p:grpSp>
      <p:grpSp>
        <p:nvGrpSpPr>
          <p:cNvPr id="891" name="Google Shape;891;p45"/>
          <p:cNvGrpSpPr/>
          <p:nvPr/>
        </p:nvGrpSpPr>
        <p:grpSpPr>
          <a:xfrm>
            <a:off x="8233708" y="3310759"/>
            <a:ext cx="3469533" cy="576960"/>
            <a:chOff x="406295" y="3310759"/>
            <a:chExt cx="3469533" cy="576960"/>
          </a:xfrm>
        </p:grpSpPr>
        <p:sp>
          <p:nvSpPr>
            <p:cNvPr id="892" name="Google Shape;892;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44546B">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93" name="Google Shape;893;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grpSp>
        <p:nvGrpSpPr>
          <p:cNvPr id="894" name="Google Shape;894;p45"/>
          <p:cNvGrpSpPr/>
          <p:nvPr/>
        </p:nvGrpSpPr>
        <p:grpSpPr>
          <a:xfrm>
            <a:off x="133789" y="4001452"/>
            <a:ext cx="545053" cy="545053"/>
            <a:chOff x="3627257" y="1522972"/>
            <a:chExt cx="454211" cy="454211"/>
          </a:xfrm>
        </p:grpSpPr>
        <p:sp>
          <p:nvSpPr>
            <p:cNvPr id="895" name="Google Shape;895;p45"/>
            <p:cNvSpPr/>
            <p:nvPr/>
          </p:nvSpPr>
          <p:spPr>
            <a:xfrm rot="5400000">
              <a:off x="3627257" y="1522972"/>
              <a:ext cx="454211" cy="454211"/>
            </a:xfrm>
            <a:prstGeom prst="teardrop">
              <a:avLst>
                <a:gd fmla="val 100000" name="adj"/>
              </a:avLst>
            </a:prstGeom>
            <a:solidFill>
              <a:srgbClr val="7A7A7A"/>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896" name="Google Shape;896;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4</a:t>
              </a:r>
              <a:endParaRPr b="1" sz="2000">
                <a:solidFill>
                  <a:schemeClr val="lt1"/>
                </a:solidFill>
                <a:latin typeface="Calibri"/>
                <a:ea typeface="Calibri"/>
                <a:cs typeface="Calibri"/>
                <a:sym typeface="Calibri"/>
              </a:endParaRPr>
            </a:p>
          </p:txBody>
        </p:sp>
      </p:grpSp>
      <p:grpSp>
        <p:nvGrpSpPr>
          <p:cNvPr id="897" name="Google Shape;897;p45"/>
          <p:cNvGrpSpPr/>
          <p:nvPr/>
        </p:nvGrpSpPr>
        <p:grpSpPr>
          <a:xfrm>
            <a:off x="405693" y="6048699"/>
            <a:ext cx="3469533" cy="576960"/>
            <a:chOff x="406295" y="3310759"/>
            <a:chExt cx="3469533" cy="576960"/>
          </a:xfrm>
        </p:grpSpPr>
        <p:sp>
          <p:nvSpPr>
            <p:cNvPr id="898" name="Google Shape;898;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7A7A7A">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899" name="Google Shape;899;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grpSp>
        <p:nvGrpSpPr>
          <p:cNvPr id="900" name="Google Shape;900;p45"/>
          <p:cNvGrpSpPr/>
          <p:nvPr/>
        </p:nvGrpSpPr>
        <p:grpSpPr>
          <a:xfrm>
            <a:off x="4060546" y="4017610"/>
            <a:ext cx="545053" cy="545053"/>
            <a:chOff x="3627257" y="1522972"/>
            <a:chExt cx="454211" cy="454211"/>
          </a:xfrm>
        </p:grpSpPr>
        <p:sp>
          <p:nvSpPr>
            <p:cNvPr id="901" name="Google Shape;901;p45"/>
            <p:cNvSpPr/>
            <p:nvPr/>
          </p:nvSpPr>
          <p:spPr>
            <a:xfrm rot="5400000">
              <a:off x="3627257" y="1522972"/>
              <a:ext cx="454211" cy="454211"/>
            </a:xfrm>
            <a:prstGeom prst="teardrop">
              <a:avLst>
                <a:gd fmla="val 100000" name="adj"/>
              </a:avLst>
            </a:prstGeom>
            <a:solidFill>
              <a:srgbClr val="939393"/>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902" name="Google Shape;902;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5</a:t>
              </a:r>
              <a:endParaRPr b="1" sz="2000">
                <a:solidFill>
                  <a:schemeClr val="lt1"/>
                </a:solidFill>
                <a:latin typeface="Calibri"/>
                <a:ea typeface="Calibri"/>
                <a:cs typeface="Calibri"/>
                <a:sym typeface="Calibri"/>
              </a:endParaRPr>
            </a:p>
          </p:txBody>
        </p:sp>
      </p:grpSp>
      <p:grpSp>
        <p:nvGrpSpPr>
          <p:cNvPr id="903" name="Google Shape;903;p45"/>
          <p:cNvGrpSpPr/>
          <p:nvPr/>
        </p:nvGrpSpPr>
        <p:grpSpPr>
          <a:xfrm>
            <a:off x="4332450" y="6064857"/>
            <a:ext cx="3469533" cy="576960"/>
            <a:chOff x="406295" y="3310759"/>
            <a:chExt cx="3469533" cy="576960"/>
          </a:xfrm>
        </p:grpSpPr>
        <p:sp>
          <p:nvSpPr>
            <p:cNvPr id="904" name="Google Shape;904;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939393">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05" name="Google Shape;905;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grpSp>
        <p:nvGrpSpPr>
          <p:cNvPr id="906" name="Google Shape;906;p45"/>
          <p:cNvGrpSpPr/>
          <p:nvPr/>
        </p:nvGrpSpPr>
        <p:grpSpPr>
          <a:xfrm>
            <a:off x="7961202" y="4001452"/>
            <a:ext cx="545053" cy="545053"/>
            <a:chOff x="3627257" y="1522972"/>
            <a:chExt cx="454211" cy="454211"/>
          </a:xfrm>
        </p:grpSpPr>
        <p:sp>
          <p:nvSpPr>
            <p:cNvPr id="907" name="Google Shape;907;p45"/>
            <p:cNvSpPr/>
            <p:nvPr/>
          </p:nvSpPr>
          <p:spPr>
            <a:xfrm rot="5400000">
              <a:off x="3627257" y="1522972"/>
              <a:ext cx="454211" cy="454211"/>
            </a:xfrm>
            <a:prstGeom prst="teardrop">
              <a:avLst>
                <a:gd fmla="val 100000" name="adj"/>
              </a:avLst>
            </a:prstGeom>
            <a:solidFill>
              <a:srgbClr val="BFBFBF"/>
            </a:solidFill>
            <a:ln cap="flat" cmpd="sng" w="95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71">
                <a:solidFill>
                  <a:schemeClr val="lt1"/>
                </a:solidFill>
                <a:latin typeface="Calibri"/>
                <a:ea typeface="Calibri"/>
                <a:cs typeface="Calibri"/>
                <a:sym typeface="Calibri"/>
              </a:endParaRPr>
            </a:p>
          </p:txBody>
        </p:sp>
        <p:sp>
          <p:nvSpPr>
            <p:cNvPr id="908" name="Google Shape;908;p45"/>
            <p:cNvSpPr txBox="1"/>
            <p:nvPr/>
          </p:nvSpPr>
          <p:spPr>
            <a:xfrm>
              <a:off x="3627258" y="1556496"/>
              <a:ext cx="454210" cy="33342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6</a:t>
              </a:r>
              <a:endParaRPr b="1" sz="2000">
                <a:solidFill>
                  <a:schemeClr val="lt1"/>
                </a:solidFill>
                <a:latin typeface="Calibri"/>
                <a:ea typeface="Calibri"/>
                <a:cs typeface="Calibri"/>
                <a:sym typeface="Calibri"/>
              </a:endParaRPr>
            </a:p>
          </p:txBody>
        </p:sp>
      </p:grpSp>
      <p:grpSp>
        <p:nvGrpSpPr>
          <p:cNvPr id="909" name="Google Shape;909;p45"/>
          <p:cNvGrpSpPr/>
          <p:nvPr/>
        </p:nvGrpSpPr>
        <p:grpSpPr>
          <a:xfrm>
            <a:off x="8233106" y="6048699"/>
            <a:ext cx="3469533" cy="576960"/>
            <a:chOff x="406295" y="3310759"/>
            <a:chExt cx="3469533" cy="576960"/>
          </a:xfrm>
        </p:grpSpPr>
        <p:sp>
          <p:nvSpPr>
            <p:cNvPr id="910" name="Google Shape;910;p45"/>
            <p:cNvSpPr/>
            <p:nvPr/>
          </p:nvSpPr>
          <p:spPr>
            <a:xfrm>
              <a:off x="406295" y="3310759"/>
              <a:ext cx="3469533" cy="576960"/>
            </a:xfrm>
            <a:custGeom>
              <a:rect b="b" l="l" r="r" t="t"/>
              <a:pathLst>
                <a:path extrusionOk="0" h="576960" w="3469533">
                  <a:moveTo>
                    <a:pt x="0" y="0"/>
                  </a:moveTo>
                  <a:lnTo>
                    <a:pt x="3469533" y="0"/>
                  </a:lnTo>
                  <a:lnTo>
                    <a:pt x="3469533" y="410931"/>
                  </a:lnTo>
                  <a:lnTo>
                    <a:pt x="1920784" y="410931"/>
                  </a:lnTo>
                  <a:lnTo>
                    <a:pt x="1734767" y="576960"/>
                  </a:lnTo>
                  <a:lnTo>
                    <a:pt x="1548749" y="410931"/>
                  </a:lnTo>
                  <a:lnTo>
                    <a:pt x="0" y="410931"/>
                  </a:lnTo>
                  <a:close/>
                </a:path>
              </a:pathLst>
            </a:custGeom>
            <a:solidFill>
              <a:srgbClr val="BFBFBF">
                <a:alpha val="69803"/>
              </a:srgbClr>
            </a:solidFill>
            <a:ln>
              <a:noFill/>
            </a:ln>
            <a:effectLst>
              <a:outerShdw blurRad="50800" rotWithShape="0" dir="162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11" name="Google Shape;911;p45"/>
            <p:cNvSpPr txBox="1"/>
            <p:nvPr/>
          </p:nvSpPr>
          <p:spPr>
            <a:xfrm>
              <a:off x="838041" y="3310759"/>
              <a:ext cx="2606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Lorem Ipsum Dolor</a:t>
              </a:r>
              <a:endParaRPr/>
            </a:p>
          </p:txBody>
        </p:sp>
      </p:grpSp>
      <p:sp>
        <p:nvSpPr>
          <p:cNvPr id="912" name="Google Shape;912;p45"/>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871"/>
                                        </p:tgtEl>
                                        <p:attrNameLst>
                                          <p:attrName>style.visibility</p:attrName>
                                        </p:attrNameLst>
                                      </p:cBhvr>
                                      <p:to>
                                        <p:strVal val="visible"/>
                                      </p:to>
                                    </p:set>
                                    <p:anim calcmode="lin" valueType="num">
                                      <p:cBhvr additive="base">
                                        <p:cTn dur="500"/>
                                        <p:tgtEl>
                                          <p:spTgt spid="871"/>
                                        </p:tgtEl>
                                        <p:attrNameLst>
                                          <p:attrName>ppt_w</p:attrName>
                                        </p:attrNameLst>
                                      </p:cBhvr>
                                      <p:tavLst>
                                        <p:tav fmla="" tm="0">
                                          <p:val>
                                            <p:strVal val="0"/>
                                          </p:val>
                                        </p:tav>
                                        <p:tav fmla="" tm="100000">
                                          <p:val>
                                            <p:strVal val="#ppt_w"/>
                                          </p:val>
                                        </p:tav>
                                      </p:tavLst>
                                    </p:anim>
                                    <p:anim calcmode="lin" valueType="num">
                                      <p:cBhvr additive="base">
                                        <p:cTn dur="500"/>
                                        <p:tgtEl>
                                          <p:spTgt spid="871"/>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882"/>
                                        </p:tgtEl>
                                        <p:attrNameLst>
                                          <p:attrName>style.visibility</p:attrName>
                                        </p:attrNameLst>
                                      </p:cBhvr>
                                      <p:to>
                                        <p:strVal val="visible"/>
                                      </p:to>
                                    </p:set>
                                    <p:anim calcmode="lin" valueType="num">
                                      <p:cBhvr additive="base">
                                        <p:cTn dur="500"/>
                                        <p:tgtEl>
                                          <p:spTgt spid="882"/>
                                        </p:tgtEl>
                                        <p:attrNameLst>
                                          <p:attrName>ppt_w</p:attrName>
                                        </p:attrNameLst>
                                      </p:cBhvr>
                                      <p:tavLst>
                                        <p:tav fmla="" tm="0">
                                          <p:val>
                                            <p:strVal val="0"/>
                                          </p:val>
                                        </p:tav>
                                        <p:tav fmla="" tm="100000">
                                          <p:val>
                                            <p:strVal val="#ppt_w"/>
                                          </p:val>
                                        </p:tav>
                                      </p:tavLst>
                                    </p:anim>
                                    <p:anim calcmode="lin" valueType="num">
                                      <p:cBhvr additive="base">
                                        <p:cTn dur="500"/>
                                        <p:tgtEl>
                                          <p:spTgt spid="882"/>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500"/>
                                        <p:tgtEl>
                                          <p:spTgt spid="888"/>
                                        </p:tgtEl>
                                        <p:attrNameLst>
                                          <p:attrName>ppt_w</p:attrName>
                                        </p:attrNameLst>
                                      </p:cBhvr>
                                      <p:tavLst>
                                        <p:tav fmla="" tm="0">
                                          <p:val>
                                            <p:strVal val="0"/>
                                          </p:val>
                                        </p:tav>
                                        <p:tav fmla="" tm="100000">
                                          <p:val>
                                            <p:strVal val="#ppt_w"/>
                                          </p:val>
                                        </p:tav>
                                      </p:tavLst>
                                    </p:anim>
                                    <p:anim calcmode="lin" valueType="num">
                                      <p:cBhvr additive="base">
                                        <p:cTn dur="500"/>
                                        <p:tgtEl>
                                          <p:spTgt spid="888"/>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childTnLst>
                          </p:cTn>
                        </p:par>
                        <p:par>
                          <p:cTn fill="hold">
                            <p:stCondLst>
                              <p:cond delay="8000"/>
                            </p:stCondLst>
                            <p:childTnLst>
                              <p:par>
                                <p:cTn fill="hold" nodeType="afterEffect" presetClass="entr" presetID="23" presetSubtype="16">
                                  <p:stCondLst>
                                    <p:cond delay="0"/>
                                  </p:stCondLst>
                                  <p:childTnLst>
                                    <p:set>
                                      <p:cBhvr>
                                        <p:cTn dur="1" fill="hold">
                                          <p:stCondLst>
                                            <p:cond delay="0"/>
                                          </p:stCondLst>
                                        </p:cTn>
                                        <p:tgtEl>
                                          <p:spTgt spid="894"/>
                                        </p:tgtEl>
                                        <p:attrNameLst>
                                          <p:attrName>style.visibility</p:attrName>
                                        </p:attrNameLst>
                                      </p:cBhvr>
                                      <p:to>
                                        <p:strVal val="visible"/>
                                      </p:to>
                                    </p:set>
                                    <p:anim calcmode="lin" valueType="num">
                                      <p:cBhvr additive="base">
                                        <p:cTn dur="500"/>
                                        <p:tgtEl>
                                          <p:spTgt spid="894"/>
                                        </p:tgtEl>
                                        <p:attrNameLst>
                                          <p:attrName>ppt_w</p:attrName>
                                        </p:attrNameLst>
                                      </p:cBhvr>
                                      <p:tavLst>
                                        <p:tav fmla="" tm="0">
                                          <p:val>
                                            <p:strVal val="0"/>
                                          </p:val>
                                        </p:tav>
                                        <p:tav fmla="" tm="100000">
                                          <p:val>
                                            <p:strVal val="#ppt_w"/>
                                          </p:val>
                                        </p:tav>
                                      </p:tavLst>
                                    </p:anim>
                                    <p:anim calcmode="lin" valueType="num">
                                      <p:cBhvr additive="base">
                                        <p:cTn dur="500"/>
                                        <p:tgtEl>
                                          <p:spTgt spid="894"/>
                                        </p:tgtEl>
                                        <p:attrNameLst>
                                          <p:attrName>ppt_h</p:attrName>
                                        </p:attrNameLst>
                                      </p:cBhvr>
                                      <p:tavLst>
                                        <p:tav fmla="" tm="0">
                                          <p:val>
                                            <p:strVal val="0"/>
                                          </p:val>
                                        </p:tav>
                                        <p:tav fmla="" tm="100000">
                                          <p:val>
                                            <p:strVal val="#ppt_h"/>
                                          </p:val>
                                        </p:tav>
                                      </p:tavLst>
                                    </p:anim>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childTnLst>
                          </p:cTn>
                        </p:par>
                        <p:par>
                          <p:cTn fill="hold">
                            <p:stCondLst>
                              <p:cond delay="10500"/>
                            </p:stCondLst>
                            <p:childTnLst>
                              <p:par>
                                <p:cTn fill="hold" nodeType="afterEffect" presetClass="entr" presetID="23" presetSubtype="16">
                                  <p:stCondLst>
                                    <p:cond delay="0"/>
                                  </p:stCondLst>
                                  <p:childTnLst>
                                    <p:set>
                                      <p:cBhvr>
                                        <p:cTn dur="1" fill="hold">
                                          <p:stCondLst>
                                            <p:cond delay="0"/>
                                          </p:stCondLst>
                                        </p:cTn>
                                        <p:tgtEl>
                                          <p:spTgt spid="900"/>
                                        </p:tgtEl>
                                        <p:attrNameLst>
                                          <p:attrName>style.visibility</p:attrName>
                                        </p:attrNameLst>
                                      </p:cBhvr>
                                      <p:to>
                                        <p:strVal val="visible"/>
                                      </p:to>
                                    </p:set>
                                    <p:anim calcmode="lin" valueType="num">
                                      <p:cBhvr additive="base">
                                        <p:cTn dur="500"/>
                                        <p:tgtEl>
                                          <p:spTgt spid="900"/>
                                        </p:tgtEl>
                                        <p:attrNameLst>
                                          <p:attrName>ppt_w</p:attrName>
                                        </p:attrNameLst>
                                      </p:cBhvr>
                                      <p:tavLst>
                                        <p:tav fmla="" tm="0">
                                          <p:val>
                                            <p:strVal val="0"/>
                                          </p:val>
                                        </p:tav>
                                        <p:tav fmla="" tm="100000">
                                          <p:val>
                                            <p:strVal val="#ppt_w"/>
                                          </p:val>
                                        </p:tav>
                                      </p:tavLst>
                                    </p:anim>
                                    <p:anim calcmode="lin" valueType="num">
                                      <p:cBhvr additive="base">
                                        <p:cTn dur="500"/>
                                        <p:tgtEl>
                                          <p:spTgt spid="900"/>
                                        </p:tgtEl>
                                        <p:attrNameLst>
                                          <p:attrName>ppt_h</p:attrName>
                                        </p:attrNameLst>
                                      </p:cBhvr>
                                      <p:tavLst>
                                        <p:tav fmla="" tm="0">
                                          <p:val>
                                            <p:strVal val="0"/>
                                          </p:val>
                                        </p:tav>
                                        <p:tav fmla="" tm="100000">
                                          <p:val>
                                            <p:strVal val="#ppt_h"/>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par>
                          <p:cTn fill="hold">
                            <p:stCondLst>
                              <p:cond delay="13000"/>
                            </p:stCondLst>
                            <p:childTnLst>
                              <p:par>
                                <p:cTn fill="hold" nodeType="afterEffect" presetClass="entr" presetID="23" presetSubtype="16">
                                  <p:stCondLst>
                                    <p:cond delay="0"/>
                                  </p:stCondLst>
                                  <p:childTnLst>
                                    <p:set>
                                      <p:cBhvr>
                                        <p:cTn dur="1" fill="hold">
                                          <p:stCondLst>
                                            <p:cond delay="0"/>
                                          </p:stCondLst>
                                        </p:cTn>
                                        <p:tgtEl>
                                          <p:spTgt spid="906"/>
                                        </p:tgtEl>
                                        <p:attrNameLst>
                                          <p:attrName>style.visibility</p:attrName>
                                        </p:attrNameLst>
                                      </p:cBhvr>
                                      <p:to>
                                        <p:strVal val="visible"/>
                                      </p:to>
                                    </p:set>
                                    <p:anim calcmode="lin" valueType="num">
                                      <p:cBhvr additive="base">
                                        <p:cTn dur="500"/>
                                        <p:tgtEl>
                                          <p:spTgt spid="906"/>
                                        </p:tgtEl>
                                        <p:attrNameLst>
                                          <p:attrName>ppt_w</p:attrName>
                                        </p:attrNameLst>
                                      </p:cBhvr>
                                      <p:tavLst>
                                        <p:tav fmla="" tm="0">
                                          <p:val>
                                            <p:strVal val="0"/>
                                          </p:val>
                                        </p:tav>
                                        <p:tav fmla="" tm="100000">
                                          <p:val>
                                            <p:strVal val="#ppt_w"/>
                                          </p:val>
                                        </p:tav>
                                      </p:tavLst>
                                    </p:anim>
                                    <p:anim calcmode="lin" valueType="num">
                                      <p:cBhvr additive="base">
                                        <p:cTn dur="500"/>
                                        <p:tgtEl>
                                          <p:spTgt spid="906"/>
                                        </p:tgtEl>
                                        <p:attrNameLst>
                                          <p:attrName>ppt_h</p:attrName>
                                        </p:attrNameLst>
                                      </p:cBhvr>
                                      <p:tavLst>
                                        <p:tav fmla="" tm="0">
                                          <p:val>
                                            <p:strVal val="0"/>
                                          </p:val>
                                        </p:tav>
                                        <p:tav fmla="" tm="100000">
                                          <p:val>
                                            <p:strVal val="#ppt_h"/>
                                          </p:val>
                                        </p:tav>
                                      </p:tavLst>
                                    </p:anim>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6" name="Shape 916"/>
        <p:cNvGrpSpPr/>
        <p:nvPr/>
      </p:nvGrpSpPr>
      <p:grpSpPr>
        <a:xfrm>
          <a:off x="0" y="0"/>
          <a:ext cx="0" cy="0"/>
          <a:chOff x="0" y="0"/>
          <a:chExt cx="0" cy="0"/>
        </a:xfrm>
      </p:grpSpPr>
      <p:grpSp>
        <p:nvGrpSpPr>
          <p:cNvPr id="917" name="Google Shape;917;p46"/>
          <p:cNvGrpSpPr/>
          <p:nvPr/>
        </p:nvGrpSpPr>
        <p:grpSpPr>
          <a:xfrm>
            <a:off x="3341511" y="258228"/>
            <a:ext cx="5508978" cy="954108"/>
            <a:chOff x="3341511" y="258228"/>
            <a:chExt cx="5508978" cy="954108"/>
          </a:xfrm>
        </p:grpSpPr>
        <p:sp>
          <p:nvSpPr>
            <p:cNvPr id="918" name="Google Shape;918;p46"/>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919" name="Google Shape;919;p46"/>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920" name="Google Shape;920;p46"/>
          <p:cNvSpPr/>
          <p:nvPr/>
        </p:nvSpPr>
        <p:spPr>
          <a:xfrm>
            <a:off x="3856922" y="2789413"/>
            <a:ext cx="148065" cy="112134"/>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21" name="Google Shape;921;p46"/>
          <p:cNvSpPr/>
          <p:nvPr/>
        </p:nvSpPr>
        <p:spPr>
          <a:xfrm>
            <a:off x="3871890" y="5203470"/>
            <a:ext cx="148065" cy="110451"/>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22" name="Google Shape;922;p46"/>
          <p:cNvSpPr/>
          <p:nvPr/>
        </p:nvSpPr>
        <p:spPr>
          <a:xfrm>
            <a:off x="443911" y="2709125"/>
            <a:ext cx="3439635" cy="2866365"/>
          </a:xfrm>
          <a:prstGeom prst="rect">
            <a:avLst/>
          </a:prstGeom>
          <a:blipFill rotWithShape="1">
            <a:blip r:embed="rId4">
              <a:alphaModFix/>
            </a:blip>
            <a:stretch>
              <a:fillRect b="0" l="0" r="0" t="0"/>
            </a:stretch>
          </a:blipFill>
          <a:ln cap="flat" cmpd="sng" w="9525">
            <a:solidFill>
              <a:schemeClr val="lt1"/>
            </a:solidFill>
            <a:prstDash val="solid"/>
            <a:round/>
            <a:headEnd len="sm" w="sm" type="none"/>
            <a:tailEnd len="sm" w="sm" type="none"/>
          </a:ln>
          <a:effectLst>
            <a:outerShdw blurRad="50800" rotWithShape="0" algn="l"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23" name="Google Shape;923;p46"/>
          <p:cNvSpPr/>
          <p:nvPr/>
        </p:nvSpPr>
        <p:spPr>
          <a:xfrm>
            <a:off x="362355" y="1899900"/>
            <a:ext cx="3642631" cy="1211411"/>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F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24" name="Google Shape;924;p46"/>
          <p:cNvSpPr/>
          <p:nvPr/>
        </p:nvSpPr>
        <p:spPr>
          <a:xfrm>
            <a:off x="362355" y="5046276"/>
            <a:ext cx="3657600" cy="473013"/>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F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25" name="Google Shape;925;p46"/>
          <p:cNvSpPr txBox="1"/>
          <p:nvPr/>
        </p:nvSpPr>
        <p:spPr>
          <a:xfrm rot="-277496">
            <a:off x="1380962" y="2087813"/>
            <a:ext cx="2434177"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a:t>
            </a:r>
            <a:endParaRPr/>
          </a:p>
        </p:txBody>
      </p:sp>
      <p:sp>
        <p:nvSpPr>
          <p:cNvPr id="926" name="Google Shape;926;p46"/>
          <p:cNvSpPr txBox="1"/>
          <p:nvPr/>
        </p:nvSpPr>
        <p:spPr>
          <a:xfrm rot="-292213">
            <a:off x="701626" y="5167141"/>
            <a:ext cx="2498560" cy="24622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 Lorem ipsum dolor sit amet</a:t>
            </a:r>
            <a:endParaRPr/>
          </a:p>
        </p:txBody>
      </p:sp>
      <p:sp>
        <p:nvSpPr>
          <p:cNvPr id="927" name="Google Shape;927;p46"/>
          <p:cNvSpPr/>
          <p:nvPr/>
        </p:nvSpPr>
        <p:spPr>
          <a:xfrm>
            <a:off x="591656" y="2302085"/>
            <a:ext cx="599461" cy="599461"/>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rPr lang="en-US" sz="4000">
                <a:solidFill>
                  <a:schemeClr val="lt1"/>
                </a:solidFill>
                <a:latin typeface="Candara"/>
                <a:ea typeface="Candara"/>
                <a:cs typeface="Candara"/>
                <a:sym typeface="Candara"/>
              </a:rPr>
              <a:t>A</a:t>
            </a:r>
            <a:endParaRPr/>
          </a:p>
        </p:txBody>
      </p:sp>
      <p:sp>
        <p:nvSpPr>
          <p:cNvPr id="928" name="Google Shape;928;p46"/>
          <p:cNvSpPr/>
          <p:nvPr/>
        </p:nvSpPr>
        <p:spPr>
          <a:xfrm>
            <a:off x="7770711" y="2789413"/>
            <a:ext cx="148065" cy="112134"/>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29" name="Google Shape;929;p46"/>
          <p:cNvSpPr/>
          <p:nvPr/>
        </p:nvSpPr>
        <p:spPr>
          <a:xfrm>
            <a:off x="7785679" y="5203470"/>
            <a:ext cx="148065" cy="110451"/>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0" name="Google Shape;930;p46"/>
          <p:cNvSpPr/>
          <p:nvPr/>
        </p:nvSpPr>
        <p:spPr>
          <a:xfrm>
            <a:off x="4357700" y="2709125"/>
            <a:ext cx="3439635" cy="2866365"/>
          </a:xfrm>
          <a:prstGeom prst="rect">
            <a:avLst/>
          </a:prstGeom>
          <a:blipFill rotWithShape="1">
            <a:blip r:embed="rId5">
              <a:alphaModFix/>
            </a:blip>
            <a:stretch>
              <a:fillRect b="0" l="0" r="0" t="0"/>
            </a:stretch>
          </a:blipFill>
          <a:ln cap="flat" cmpd="sng" w="9525">
            <a:solidFill>
              <a:schemeClr val="lt1"/>
            </a:solidFill>
            <a:prstDash val="solid"/>
            <a:round/>
            <a:headEnd len="sm" w="sm" type="none"/>
            <a:tailEnd len="sm" w="sm" type="none"/>
          </a:ln>
          <a:effectLst>
            <a:outerShdw blurRad="50800" rotWithShape="0" algn="l"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31" name="Google Shape;931;p46"/>
          <p:cNvSpPr/>
          <p:nvPr/>
        </p:nvSpPr>
        <p:spPr>
          <a:xfrm>
            <a:off x="4276145" y="1888850"/>
            <a:ext cx="3642631" cy="1211411"/>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2" name="Google Shape;932;p46"/>
          <p:cNvSpPr/>
          <p:nvPr/>
        </p:nvSpPr>
        <p:spPr>
          <a:xfrm>
            <a:off x="4276144" y="5053744"/>
            <a:ext cx="3657600" cy="473013"/>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3" name="Google Shape;933;p46"/>
          <p:cNvSpPr txBox="1"/>
          <p:nvPr/>
        </p:nvSpPr>
        <p:spPr>
          <a:xfrm rot="-277496">
            <a:off x="5294751" y="2087813"/>
            <a:ext cx="2434177"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a:t>
            </a:r>
            <a:endParaRPr/>
          </a:p>
        </p:txBody>
      </p:sp>
      <p:sp>
        <p:nvSpPr>
          <p:cNvPr id="934" name="Google Shape;934;p46"/>
          <p:cNvSpPr txBox="1"/>
          <p:nvPr/>
        </p:nvSpPr>
        <p:spPr>
          <a:xfrm rot="-292213">
            <a:off x="4615415" y="5167141"/>
            <a:ext cx="2498560" cy="24622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 Lorem ipsum dolor sit amet</a:t>
            </a:r>
            <a:endParaRPr/>
          </a:p>
        </p:txBody>
      </p:sp>
      <p:sp>
        <p:nvSpPr>
          <p:cNvPr id="935" name="Google Shape;935;p46"/>
          <p:cNvSpPr/>
          <p:nvPr/>
        </p:nvSpPr>
        <p:spPr>
          <a:xfrm>
            <a:off x="4505445" y="2302085"/>
            <a:ext cx="599461" cy="599461"/>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rPr lang="en-US" sz="4000">
                <a:solidFill>
                  <a:schemeClr val="lt1"/>
                </a:solidFill>
                <a:latin typeface="Candara"/>
                <a:ea typeface="Candara"/>
                <a:cs typeface="Candara"/>
                <a:sym typeface="Candara"/>
              </a:rPr>
              <a:t>B</a:t>
            </a:r>
            <a:endParaRPr/>
          </a:p>
        </p:txBody>
      </p:sp>
      <p:sp>
        <p:nvSpPr>
          <p:cNvPr id="936" name="Google Shape;936;p46"/>
          <p:cNvSpPr/>
          <p:nvPr/>
        </p:nvSpPr>
        <p:spPr>
          <a:xfrm>
            <a:off x="11680084" y="2789413"/>
            <a:ext cx="148065" cy="112134"/>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878787"/>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7" name="Google Shape;937;p46"/>
          <p:cNvSpPr/>
          <p:nvPr/>
        </p:nvSpPr>
        <p:spPr>
          <a:xfrm>
            <a:off x="11695052" y="5203470"/>
            <a:ext cx="148065" cy="110451"/>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878787"/>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8" name="Google Shape;938;p46"/>
          <p:cNvSpPr/>
          <p:nvPr/>
        </p:nvSpPr>
        <p:spPr>
          <a:xfrm>
            <a:off x="8267073" y="2709125"/>
            <a:ext cx="3439635" cy="2866365"/>
          </a:xfrm>
          <a:prstGeom prst="rect">
            <a:avLst/>
          </a:prstGeom>
          <a:blipFill rotWithShape="1">
            <a:blip r:embed="rId6">
              <a:alphaModFix/>
            </a:blip>
            <a:stretch>
              <a:fillRect b="0" l="0" r="0" t="0"/>
            </a:stretch>
          </a:blipFill>
          <a:ln cap="flat" cmpd="sng" w="9525">
            <a:solidFill>
              <a:schemeClr val="lt1"/>
            </a:solidFill>
            <a:prstDash val="solid"/>
            <a:round/>
            <a:headEnd len="sm" w="sm" type="none"/>
            <a:tailEnd len="sm" w="sm" type="none"/>
          </a:ln>
          <a:effectLst>
            <a:outerShdw blurRad="50800" rotWithShape="0" algn="l"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39" name="Google Shape;939;p46"/>
          <p:cNvSpPr/>
          <p:nvPr/>
        </p:nvSpPr>
        <p:spPr>
          <a:xfrm>
            <a:off x="8185518" y="1888850"/>
            <a:ext cx="3642631" cy="1211411"/>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44546B"/>
              </a:gs>
              <a:gs pos="90000">
                <a:srgbClr val="44546B"/>
              </a:gs>
              <a:gs pos="100000">
                <a:srgbClr val="627289"/>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40" name="Google Shape;940;p46"/>
          <p:cNvSpPr/>
          <p:nvPr/>
        </p:nvSpPr>
        <p:spPr>
          <a:xfrm>
            <a:off x="8185517" y="5046276"/>
            <a:ext cx="3657600" cy="473013"/>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44546B"/>
              </a:gs>
              <a:gs pos="90000">
                <a:srgbClr val="44546B"/>
              </a:gs>
              <a:gs pos="100000">
                <a:srgbClr val="627289"/>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41" name="Google Shape;941;p46"/>
          <p:cNvSpPr txBox="1"/>
          <p:nvPr/>
        </p:nvSpPr>
        <p:spPr>
          <a:xfrm rot="-277496">
            <a:off x="9204124" y="2087813"/>
            <a:ext cx="2434177"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a:t>
            </a:r>
            <a:endParaRPr/>
          </a:p>
        </p:txBody>
      </p:sp>
      <p:sp>
        <p:nvSpPr>
          <p:cNvPr id="942" name="Google Shape;942;p46"/>
          <p:cNvSpPr txBox="1"/>
          <p:nvPr/>
        </p:nvSpPr>
        <p:spPr>
          <a:xfrm rot="-292213">
            <a:off x="8524788" y="5167141"/>
            <a:ext cx="2498560" cy="24622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 Lorem ipsum dolor sit amet</a:t>
            </a:r>
            <a:endParaRPr/>
          </a:p>
        </p:txBody>
      </p:sp>
      <p:sp>
        <p:nvSpPr>
          <p:cNvPr id="943" name="Google Shape;943;p46"/>
          <p:cNvSpPr/>
          <p:nvPr/>
        </p:nvSpPr>
        <p:spPr>
          <a:xfrm>
            <a:off x="8414818" y="2302085"/>
            <a:ext cx="599461" cy="599461"/>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rPr lang="en-US" sz="4000">
                <a:solidFill>
                  <a:schemeClr val="lt1"/>
                </a:solidFill>
                <a:latin typeface="Candara"/>
                <a:ea typeface="Candara"/>
                <a:cs typeface="Candara"/>
                <a:sym typeface="Candara"/>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750"/>
                                        <p:tgtEl>
                                          <p:spTgt spid="917"/>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922"/>
                                        </p:tgtEl>
                                        <p:attrNameLst>
                                          <p:attrName>style.visibility</p:attrName>
                                        </p:attrNameLst>
                                      </p:cBhvr>
                                      <p:to>
                                        <p:strVal val="visible"/>
                                      </p:to>
                                    </p:set>
                                    <p:anim calcmode="lin" valueType="num">
                                      <p:cBhvr additive="base">
                                        <p:cTn dur="500"/>
                                        <p:tgtEl>
                                          <p:spTgt spid="922"/>
                                        </p:tgtEl>
                                        <p:attrNameLst>
                                          <p:attrName>ppt_w</p:attrName>
                                        </p:attrNameLst>
                                      </p:cBhvr>
                                      <p:tavLst>
                                        <p:tav fmla="" tm="0">
                                          <p:val>
                                            <p:strVal val="0"/>
                                          </p:val>
                                        </p:tav>
                                        <p:tav fmla="" tm="100000">
                                          <p:val>
                                            <p:strVal val="#ppt_w"/>
                                          </p:val>
                                        </p:tav>
                                      </p:tavLst>
                                    </p:anim>
                                    <p:anim calcmode="lin" valueType="num">
                                      <p:cBhvr additive="base">
                                        <p:cTn dur="500"/>
                                        <p:tgtEl>
                                          <p:spTgt spid="922"/>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500"/>
                                        <p:tgtEl>
                                          <p:spTgt spid="923"/>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500"/>
                                        <p:tgtEl>
                                          <p:spTgt spid="920"/>
                                        </p:tgtEl>
                                      </p:cBhvr>
                                    </p:animEffect>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927"/>
                                        </p:tgtEl>
                                        <p:attrNameLst>
                                          <p:attrName>style.visibility</p:attrName>
                                        </p:attrNameLst>
                                      </p:cBhvr>
                                      <p:to>
                                        <p:strVal val="visible"/>
                                      </p:to>
                                    </p:set>
                                    <p:anim calcmode="lin" valueType="num">
                                      <p:cBhvr additive="base">
                                        <p:cTn dur="500"/>
                                        <p:tgtEl>
                                          <p:spTgt spid="927"/>
                                        </p:tgtEl>
                                        <p:attrNameLst>
                                          <p:attrName>ppt_w</p:attrName>
                                        </p:attrNameLst>
                                      </p:cBhvr>
                                      <p:tavLst>
                                        <p:tav fmla="" tm="0">
                                          <p:val>
                                            <p:strVal val="0"/>
                                          </p:val>
                                        </p:tav>
                                        <p:tav fmla="" tm="100000">
                                          <p:val>
                                            <p:strVal val="#ppt_w"/>
                                          </p:val>
                                        </p:tav>
                                      </p:tavLst>
                                    </p:anim>
                                    <p:anim calcmode="lin" valueType="num">
                                      <p:cBhvr additive="base">
                                        <p:cTn dur="500"/>
                                        <p:tgtEl>
                                          <p:spTgt spid="927"/>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par>
                          <p:cTn fill="hold">
                            <p:stCondLst>
                              <p:cond delay="4750"/>
                            </p:stCondLst>
                            <p:childTnLst>
                              <p:par>
                                <p:cTn fill="hold" nodeType="afterEffect" presetClass="entr" presetID="23" presetSubtype="16">
                                  <p:stCondLst>
                                    <p:cond delay="0"/>
                                  </p:stCondLst>
                                  <p:childTnLst>
                                    <p:set>
                                      <p:cBhvr>
                                        <p:cTn dur="1" fill="hold">
                                          <p:stCondLst>
                                            <p:cond delay="0"/>
                                          </p:stCondLst>
                                        </p:cTn>
                                        <p:tgtEl>
                                          <p:spTgt spid="930"/>
                                        </p:tgtEl>
                                        <p:attrNameLst>
                                          <p:attrName>style.visibility</p:attrName>
                                        </p:attrNameLst>
                                      </p:cBhvr>
                                      <p:to>
                                        <p:strVal val="visible"/>
                                      </p:to>
                                    </p:set>
                                    <p:anim calcmode="lin" valueType="num">
                                      <p:cBhvr additive="base">
                                        <p:cTn dur="500"/>
                                        <p:tgtEl>
                                          <p:spTgt spid="930"/>
                                        </p:tgtEl>
                                        <p:attrNameLst>
                                          <p:attrName>ppt_w</p:attrName>
                                        </p:attrNameLst>
                                      </p:cBhvr>
                                      <p:tavLst>
                                        <p:tav fmla="" tm="0">
                                          <p:val>
                                            <p:strVal val="0"/>
                                          </p:val>
                                        </p:tav>
                                        <p:tav fmla="" tm="100000">
                                          <p:val>
                                            <p:strVal val="#ppt_w"/>
                                          </p:val>
                                        </p:tav>
                                      </p:tavLst>
                                    </p:anim>
                                    <p:anim calcmode="lin" valueType="num">
                                      <p:cBhvr additive="base">
                                        <p:cTn dur="500"/>
                                        <p:tgtEl>
                                          <p:spTgt spid="930"/>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childTnLst>
                          </p:cTn>
                        </p:par>
                        <p:par>
                          <p:cTn fill="hold">
                            <p:stCondLst>
                              <p:cond delay="6250"/>
                            </p:stCondLst>
                            <p:childTnLst>
                              <p:par>
                                <p:cTn fill="hold" nodeType="afterEffect" presetClass="entr" presetID="23" presetSubtype="16">
                                  <p:stCondLst>
                                    <p:cond delay="0"/>
                                  </p:stCondLst>
                                  <p:childTnLst>
                                    <p:set>
                                      <p:cBhvr>
                                        <p:cTn dur="1" fill="hold">
                                          <p:stCondLst>
                                            <p:cond delay="0"/>
                                          </p:stCondLst>
                                        </p:cTn>
                                        <p:tgtEl>
                                          <p:spTgt spid="935"/>
                                        </p:tgtEl>
                                        <p:attrNameLst>
                                          <p:attrName>style.visibility</p:attrName>
                                        </p:attrNameLst>
                                      </p:cBhvr>
                                      <p:to>
                                        <p:strVal val="visible"/>
                                      </p:to>
                                    </p:set>
                                    <p:anim calcmode="lin" valueType="num">
                                      <p:cBhvr additive="base">
                                        <p:cTn dur="500"/>
                                        <p:tgtEl>
                                          <p:spTgt spid="935"/>
                                        </p:tgtEl>
                                        <p:attrNameLst>
                                          <p:attrName>ppt_w</p:attrName>
                                        </p:attrNameLst>
                                      </p:cBhvr>
                                      <p:tavLst>
                                        <p:tav fmla="" tm="0">
                                          <p:val>
                                            <p:strVal val="0"/>
                                          </p:val>
                                        </p:tav>
                                        <p:tav fmla="" tm="100000">
                                          <p:val>
                                            <p:strVal val="#ppt_w"/>
                                          </p:val>
                                        </p:tav>
                                      </p:tavLst>
                                    </p:anim>
                                    <p:anim calcmode="lin" valueType="num">
                                      <p:cBhvr additive="base">
                                        <p:cTn dur="500"/>
                                        <p:tgtEl>
                                          <p:spTgt spid="935"/>
                                        </p:tgtEl>
                                        <p:attrNameLst>
                                          <p:attrName>ppt_h</p:attrName>
                                        </p:attrNameLst>
                                      </p:cBhvr>
                                      <p:tavLst>
                                        <p:tav fmla="" tm="0">
                                          <p:val>
                                            <p:strVal val="0"/>
                                          </p:val>
                                        </p:tav>
                                        <p:tav fmla="" tm="100000">
                                          <p:val>
                                            <p:strVal val="#ppt_h"/>
                                          </p:val>
                                        </p:tav>
                                      </p:tavLst>
                                    </p:anim>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500"/>
                                        <p:tgtEl>
                                          <p:spTgt spid="933"/>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par>
                          <p:cTn fill="hold">
                            <p:stCondLst>
                              <p:cond delay="8750"/>
                            </p:stCondLst>
                            <p:childTnLst>
                              <p:par>
                                <p:cTn fill="hold" nodeType="afterEffect" presetClass="entr" presetID="23" presetSubtype="16">
                                  <p:stCondLst>
                                    <p:cond delay="0"/>
                                  </p:stCondLst>
                                  <p:childTnLst>
                                    <p:set>
                                      <p:cBhvr>
                                        <p:cTn dur="1" fill="hold">
                                          <p:stCondLst>
                                            <p:cond delay="0"/>
                                          </p:stCondLst>
                                        </p:cTn>
                                        <p:tgtEl>
                                          <p:spTgt spid="938"/>
                                        </p:tgtEl>
                                        <p:attrNameLst>
                                          <p:attrName>style.visibility</p:attrName>
                                        </p:attrNameLst>
                                      </p:cBhvr>
                                      <p:to>
                                        <p:strVal val="visible"/>
                                      </p:to>
                                    </p:set>
                                    <p:anim calcmode="lin" valueType="num">
                                      <p:cBhvr additive="base">
                                        <p:cTn dur="500"/>
                                        <p:tgtEl>
                                          <p:spTgt spid="938"/>
                                        </p:tgtEl>
                                        <p:attrNameLst>
                                          <p:attrName>ppt_w</p:attrName>
                                        </p:attrNameLst>
                                      </p:cBhvr>
                                      <p:tavLst>
                                        <p:tav fmla="" tm="0">
                                          <p:val>
                                            <p:strVal val="0"/>
                                          </p:val>
                                        </p:tav>
                                        <p:tav fmla="" tm="100000">
                                          <p:val>
                                            <p:strVal val="#ppt_w"/>
                                          </p:val>
                                        </p:tav>
                                      </p:tavLst>
                                    </p:anim>
                                    <p:anim calcmode="lin" valueType="num">
                                      <p:cBhvr additive="base">
                                        <p:cTn dur="500"/>
                                        <p:tgtEl>
                                          <p:spTgt spid="938"/>
                                        </p:tgtEl>
                                        <p:attrNameLst>
                                          <p:attrName>ppt_h</p:attrName>
                                        </p:attrNameLst>
                                      </p:cBhvr>
                                      <p:tavLst>
                                        <p:tav fmla="" tm="0">
                                          <p:val>
                                            <p:strVal val="0"/>
                                          </p:val>
                                        </p:tav>
                                        <p:tav fmla="" tm="100000">
                                          <p:val>
                                            <p:strVal val="#ppt_h"/>
                                          </p:val>
                                        </p:tav>
                                      </p:tavLst>
                                    </p:anim>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500"/>
                                        <p:tgtEl>
                                          <p:spTgt spid="936"/>
                                        </p:tgtEl>
                                      </p:cBhvr>
                                    </p:animEffect>
                                  </p:childTnLst>
                                </p:cTn>
                              </p:par>
                            </p:childTnLst>
                          </p:cTn>
                        </p:par>
                        <p:par>
                          <p:cTn fill="hold">
                            <p:stCondLst>
                              <p:cond delay="10250"/>
                            </p:stCondLst>
                            <p:childTnLst>
                              <p:par>
                                <p:cTn fill="hold" nodeType="afterEffect" presetClass="entr" presetID="23" presetSubtype="16">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500"/>
                                        <p:tgtEl>
                                          <p:spTgt spid="943"/>
                                        </p:tgtEl>
                                        <p:attrNameLst>
                                          <p:attrName>ppt_w</p:attrName>
                                        </p:attrNameLst>
                                      </p:cBhvr>
                                      <p:tavLst>
                                        <p:tav fmla="" tm="0">
                                          <p:val>
                                            <p:strVal val="0"/>
                                          </p:val>
                                        </p:tav>
                                        <p:tav fmla="" tm="100000">
                                          <p:val>
                                            <p:strVal val="#ppt_w"/>
                                          </p:val>
                                        </p:tav>
                                      </p:tavLst>
                                    </p:anim>
                                    <p:anim calcmode="lin" valueType="num">
                                      <p:cBhvr additive="base">
                                        <p:cTn dur="500"/>
                                        <p:tgtEl>
                                          <p:spTgt spid="943"/>
                                        </p:tgtEl>
                                        <p:attrNameLst>
                                          <p:attrName>ppt_h</p:attrName>
                                        </p:attrNameLst>
                                      </p:cBhvr>
                                      <p:tavLst>
                                        <p:tav fmla="" tm="0">
                                          <p:val>
                                            <p:strVal val="0"/>
                                          </p:val>
                                        </p:tav>
                                        <p:tav fmla="" tm="100000">
                                          <p:val>
                                            <p:strVal val="#ppt_h"/>
                                          </p:val>
                                        </p:tav>
                                      </p:tavLst>
                                    </p:anim>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500"/>
                                        <p:tgtEl>
                                          <p:spTgt spid="941"/>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500"/>
                                        <p:tgtEl>
                                          <p:spTgt spid="940"/>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500"/>
                                        <p:tgtEl>
                                          <p:spTgt spid="937"/>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500"/>
                                        <p:tgtEl>
                                          <p:spTgt spid="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7" name="Shape 947"/>
        <p:cNvGrpSpPr/>
        <p:nvPr/>
      </p:nvGrpSpPr>
      <p:grpSpPr>
        <a:xfrm>
          <a:off x="0" y="0"/>
          <a:ext cx="0" cy="0"/>
          <a:chOff x="0" y="0"/>
          <a:chExt cx="0" cy="0"/>
        </a:xfrm>
      </p:grpSpPr>
      <p:sp>
        <p:nvSpPr>
          <p:cNvPr id="948" name="Google Shape;948;p47"/>
          <p:cNvSpPr/>
          <p:nvPr/>
        </p:nvSpPr>
        <p:spPr>
          <a:xfrm>
            <a:off x="5554489" y="2731514"/>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49" name="Google Shape;949;p47"/>
          <p:cNvSpPr/>
          <p:nvPr/>
        </p:nvSpPr>
        <p:spPr>
          <a:xfrm>
            <a:off x="5574784" y="6004695"/>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950" name="Google Shape;950;p47"/>
          <p:cNvGrpSpPr/>
          <p:nvPr/>
        </p:nvGrpSpPr>
        <p:grpSpPr>
          <a:xfrm>
            <a:off x="3341511" y="258228"/>
            <a:ext cx="5508978" cy="954108"/>
            <a:chOff x="3341511" y="258228"/>
            <a:chExt cx="5508978" cy="954108"/>
          </a:xfrm>
        </p:grpSpPr>
        <p:sp>
          <p:nvSpPr>
            <p:cNvPr id="951" name="Google Shape;951;p47"/>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952" name="Google Shape;952;p47"/>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sp>
        <p:nvSpPr>
          <p:cNvPr id="953" name="Google Shape;953;p47"/>
          <p:cNvSpPr/>
          <p:nvPr/>
        </p:nvSpPr>
        <p:spPr>
          <a:xfrm>
            <a:off x="926840" y="2622654"/>
            <a:ext cx="4663748" cy="3886457"/>
          </a:xfrm>
          <a:prstGeom prst="rect">
            <a:avLst/>
          </a:prstGeom>
          <a:blipFill rotWithShape="1">
            <a:blip r:embed="rId4">
              <a:alphaModFix/>
            </a:blip>
            <a:stretch>
              <a:fillRect b="0" l="0" r="0" t="0"/>
            </a:stretch>
          </a:blipFill>
          <a:ln cap="flat" cmpd="sng" w="9525">
            <a:solidFill>
              <a:schemeClr val="lt1"/>
            </a:solidFill>
            <a:prstDash val="solid"/>
            <a:round/>
            <a:headEnd len="sm" w="sm" type="none"/>
            <a:tailEnd len="sm" w="sm" type="none"/>
          </a:ln>
          <a:effectLst>
            <a:outerShdw blurRad="50800" rotWithShape="0" algn="l"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54" name="Google Shape;954;p47"/>
          <p:cNvSpPr/>
          <p:nvPr/>
        </p:nvSpPr>
        <p:spPr>
          <a:xfrm>
            <a:off x="816261" y="1520847"/>
            <a:ext cx="4938987"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F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5" name="Google Shape;955;p47"/>
          <p:cNvSpPr/>
          <p:nvPr/>
        </p:nvSpPr>
        <p:spPr>
          <a:xfrm>
            <a:off x="816260" y="5791558"/>
            <a:ext cx="4959283"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E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6" name="Google Shape;956;p47"/>
          <p:cNvSpPr txBox="1"/>
          <p:nvPr/>
        </p:nvSpPr>
        <p:spPr>
          <a:xfrm rot="-277496">
            <a:off x="2158037" y="1829083"/>
            <a:ext cx="3300463"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957" name="Google Shape;957;p47"/>
          <p:cNvSpPr txBox="1"/>
          <p:nvPr/>
        </p:nvSpPr>
        <p:spPr>
          <a:xfrm rot="-292213">
            <a:off x="1276272" y="5999250"/>
            <a:ext cx="3387759" cy="24622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 Lorem ipsum dolor sit amet consectetur</a:t>
            </a:r>
            <a:endParaRPr/>
          </a:p>
        </p:txBody>
      </p:sp>
      <p:sp>
        <p:nvSpPr>
          <p:cNvPr id="958" name="Google Shape;958;p47"/>
          <p:cNvSpPr/>
          <p:nvPr/>
        </p:nvSpPr>
        <p:spPr>
          <a:xfrm>
            <a:off x="1127166" y="2070754"/>
            <a:ext cx="812800" cy="8128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rPr lang="en-US" sz="4800">
                <a:solidFill>
                  <a:schemeClr val="lt1"/>
                </a:solidFill>
                <a:latin typeface="Candara"/>
                <a:ea typeface="Candara"/>
                <a:cs typeface="Candara"/>
                <a:sym typeface="Candara"/>
              </a:rPr>
              <a:t>A</a:t>
            </a:r>
            <a:endParaRPr/>
          </a:p>
        </p:txBody>
      </p:sp>
      <p:sp>
        <p:nvSpPr>
          <p:cNvPr id="959" name="Google Shape;959;p47"/>
          <p:cNvSpPr/>
          <p:nvPr/>
        </p:nvSpPr>
        <p:spPr>
          <a:xfrm>
            <a:off x="11134004" y="2690585"/>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0" name="Google Shape;960;p47"/>
          <p:cNvSpPr/>
          <p:nvPr/>
        </p:nvSpPr>
        <p:spPr>
          <a:xfrm>
            <a:off x="11154299" y="5974157"/>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1" name="Google Shape;961;p47"/>
          <p:cNvSpPr/>
          <p:nvPr/>
        </p:nvSpPr>
        <p:spPr>
          <a:xfrm>
            <a:off x="6506355" y="2592116"/>
            <a:ext cx="4663748" cy="3886457"/>
          </a:xfrm>
          <a:prstGeom prst="rect">
            <a:avLst/>
          </a:prstGeom>
          <a:blipFill rotWithShape="1">
            <a:blip r:embed="rId5">
              <a:alphaModFix/>
            </a:blip>
            <a:stretch>
              <a:fillRect b="0" l="0" r="0" t="0"/>
            </a:stretch>
          </a:blipFill>
          <a:ln cap="flat" cmpd="sng" w="9525">
            <a:solidFill>
              <a:schemeClr val="lt1"/>
            </a:solidFill>
            <a:prstDash val="solid"/>
            <a:round/>
            <a:headEnd len="sm" w="sm" type="none"/>
            <a:tailEnd len="sm" w="sm" type="none"/>
          </a:ln>
          <a:effectLst>
            <a:outerShdw blurRad="50800" rotWithShape="0" algn="l"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962" name="Google Shape;962;p47"/>
          <p:cNvSpPr/>
          <p:nvPr/>
        </p:nvSpPr>
        <p:spPr>
          <a:xfrm>
            <a:off x="6395776" y="1479918"/>
            <a:ext cx="4938987"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3" name="Google Shape;963;p47"/>
          <p:cNvSpPr/>
          <p:nvPr/>
        </p:nvSpPr>
        <p:spPr>
          <a:xfrm>
            <a:off x="6395775" y="5761020"/>
            <a:ext cx="4959283"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4" name="Google Shape;964;p47"/>
          <p:cNvSpPr txBox="1"/>
          <p:nvPr/>
        </p:nvSpPr>
        <p:spPr>
          <a:xfrm rot="-277496">
            <a:off x="7737552" y="1798545"/>
            <a:ext cx="3300463"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sp>
        <p:nvSpPr>
          <p:cNvPr id="965" name="Google Shape;965;p47"/>
          <p:cNvSpPr txBox="1"/>
          <p:nvPr/>
        </p:nvSpPr>
        <p:spPr>
          <a:xfrm rot="-292213">
            <a:off x="6855787" y="5968712"/>
            <a:ext cx="3387759" cy="246221"/>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 Lorem ipsum dolor sit amet consectetur</a:t>
            </a:r>
            <a:endParaRPr/>
          </a:p>
        </p:txBody>
      </p:sp>
      <p:sp>
        <p:nvSpPr>
          <p:cNvPr id="966" name="Google Shape;966;p47"/>
          <p:cNvSpPr/>
          <p:nvPr/>
        </p:nvSpPr>
        <p:spPr>
          <a:xfrm>
            <a:off x="6706681" y="2040216"/>
            <a:ext cx="812800" cy="8128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rPr lang="en-US" sz="4800">
                <a:solidFill>
                  <a:schemeClr val="lt1"/>
                </a:solidFill>
                <a:latin typeface="Candara"/>
                <a:ea typeface="Candara"/>
                <a:cs typeface="Candara"/>
                <a:sym typeface="Candara"/>
              </a:rPr>
              <a:t>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750"/>
                                        <p:tgtEl>
                                          <p:spTgt spid="950"/>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953"/>
                                        </p:tgtEl>
                                        <p:attrNameLst>
                                          <p:attrName>style.visibility</p:attrName>
                                        </p:attrNameLst>
                                      </p:cBhvr>
                                      <p:to>
                                        <p:strVal val="visible"/>
                                      </p:to>
                                    </p:set>
                                    <p:anim calcmode="lin" valueType="num">
                                      <p:cBhvr additive="base">
                                        <p:cTn dur="500"/>
                                        <p:tgtEl>
                                          <p:spTgt spid="953"/>
                                        </p:tgtEl>
                                        <p:attrNameLst>
                                          <p:attrName>ppt_w</p:attrName>
                                        </p:attrNameLst>
                                      </p:cBhvr>
                                      <p:tavLst>
                                        <p:tav fmla="" tm="0">
                                          <p:val>
                                            <p:strVal val="0"/>
                                          </p:val>
                                        </p:tav>
                                        <p:tav fmla="" tm="100000">
                                          <p:val>
                                            <p:strVal val="#ppt_w"/>
                                          </p:val>
                                        </p:tav>
                                      </p:tavLst>
                                    </p:anim>
                                    <p:anim calcmode="lin" valueType="num">
                                      <p:cBhvr additive="base">
                                        <p:cTn dur="500"/>
                                        <p:tgtEl>
                                          <p:spTgt spid="953"/>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958"/>
                                        </p:tgtEl>
                                        <p:attrNameLst>
                                          <p:attrName>style.visibility</p:attrName>
                                        </p:attrNameLst>
                                      </p:cBhvr>
                                      <p:to>
                                        <p:strVal val="visible"/>
                                      </p:to>
                                    </p:set>
                                    <p:anim calcmode="lin" valueType="num">
                                      <p:cBhvr additive="base">
                                        <p:cTn dur="500"/>
                                        <p:tgtEl>
                                          <p:spTgt spid="958"/>
                                        </p:tgtEl>
                                        <p:attrNameLst>
                                          <p:attrName>ppt_w</p:attrName>
                                        </p:attrNameLst>
                                      </p:cBhvr>
                                      <p:tavLst>
                                        <p:tav fmla="" tm="0">
                                          <p:val>
                                            <p:strVal val="0"/>
                                          </p:val>
                                        </p:tav>
                                        <p:tav fmla="" tm="100000">
                                          <p:val>
                                            <p:strVal val="#ppt_w"/>
                                          </p:val>
                                        </p:tav>
                                      </p:tavLst>
                                    </p:anim>
                                    <p:anim calcmode="lin" valueType="num">
                                      <p:cBhvr additive="base">
                                        <p:cTn dur="500"/>
                                        <p:tgtEl>
                                          <p:spTgt spid="958"/>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500"/>
                                        <p:tgtEl>
                                          <p:spTgt spid="956"/>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childTnLst>
                          </p:cTn>
                        </p:par>
                        <p:par>
                          <p:cTn fill="hold">
                            <p:stCondLst>
                              <p:cond delay="4750"/>
                            </p:stCondLst>
                            <p:childTnLst>
                              <p:par>
                                <p:cTn fill="hold" nodeType="afterEffect" presetClass="entr" presetID="23" presetSubtype="16">
                                  <p:stCondLst>
                                    <p:cond delay="0"/>
                                  </p:stCondLst>
                                  <p:childTnLst>
                                    <p:set>
                                      <p:cBhvr>
                                        <p:cTn dur="1" fill="hold">
                                          <p:stCondLst>
                                            <p:cond delay="0"/>
                                          </p:stCondLst>
                                        </p:cTn>
                                        <p:tgtEl>
                                          <p:spTgt spid="961"/>
                                        </p:tgtEl>
                                        <p:attrNameLst>
                                          <p:attrName>style.visibility</p:attrName>
                                        </p:attrNameLst>
                                      </p:cBhvr>
                                      <p:to>
                                        <p:strVal val="visible"/>
                                      </p:to>
                                    </p:set>
                                    <p:anim calcmode="lin" valueType="num">
                                      <p:cBhvr additive="base">
                                        <p:cTn dur="500"/>
                                        <p:tgtEl>
                                          <p:spTgt spid="961"/>
                                        </p:tgtEl>
                                        <p:attrNameLst>
                                          <p:attrName>ppt_w</p:attrName>
                                        </p:attrNameLst>
                                      </p:cBhvr>
                                      <p:tavLst>
                                        <p:tav fmla="" tm="0">
                                          <p:val>
                                            <p:strVal val="0"/>
                                          </p:val>
                                        </p:tav>
                                        <p:tav fmla="" tm="100000">
                                          <p:val>
                                            <p:strVal val="#ppt_w"/>
                                          </p:val>
                                        </p:tav>
                                      </p:tavLst>
                                    </p:anim>
                                    <p:anim calcmode="lin" valueType="num">
                                      <p:cBhvr additive="base">
                                        <p:cTn dur="500"/>
                                        <p:tgtEl>
                                          <p:spTgt spid="961"/>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childTnLst>
                          </p:cTn>
                        </p:par>
                        <p:par>
                          <p:cTn fill="hold">
                            <p:stCondLst>
                              <p:cond delay="6250"/>
                            </p:stCondLst>
                            <p:childTnLst>
                              <p:par>
                                <p:cTn fill="hold" nodeType="afterEffect" presetClass="entr" presetID="23" presetSubtype="16">
                                  <p:stCondLst>
                                    <p:cond delay="0"/>
                                  </p:stCondLst>
                                  <p:childTnLst>
                                    <p:set>
                                      <p:cBhvr>
                                        <p:cTn dur="1" fill="hold">
                                          <p:stCondLst>
                                            <p:cond delay="0"/>
                                          </p:stCondLst>
                                        </p:cTn>
                                        <p:tgtEl>
                                          <p:spTgt spid="966"/>
                                        </p:tgtEl>
                                        <p:attrNameLst>
                                          <p:attrName>style.visibility</p:attrName>
                                        </p:attrNameLst>
                                      </p:cBhvr>
                                      <p:to>
                                        <p:strVal val="visible"/>
                                      </p:to>
                                    </p:set>
                                    <p:anim calcmode="lin" valueType="num">
                                      <p:cBhvr additive="base">
                                        <p:cTn dur="500"/>
                                        <p:tgtEl>
                                          <p:spTgt spid="966"/>
                                        </p:tgtEl>
                                        <p:attrNameLst>
                                          <p:attrName>ppt_w</p:attrName>
                                        </p:attrNameLst>
                                      </p:cBhvr>
                                      <p:tavLst>
                                        <p:tav fmla="" tm="0">
                                          <p:val>
                                            <p:strVal val="0"/>
                                          </p:val>
                                        </p:tav>
                                        <p:tav fmla="" tm="100000">
                                          <p:val>
                                            <p:strVal val="#ppt_w"/>
                                          </p:val>
                                        </p:tav>
                                      </p:tavLst>
                                    </p:anim>
                                    <p:anim calcmode="lin" valueType="num">
                                      <p:cBhvr additive="base">
                                        <p:cTn dur="500"/>
                                        <p:tgtEl>
                                          <p:spTgt spid="966"/>
                                        </p:tgtEl>
                                        <p:attrNameLst>
                                          <p:attrName>ppt_h</p:attrName>
                                        </p:attrNameLst>
                                      </p:cBhvr>
                                      <p:tavLst>
                                        <p:tav fmla="" tm="0">
                                          <p:val>
                                            <p:strVal val="0"/>
                                          </p:val>
                                        </p:tav>
                                        <p:tav fmla="" tm="100000">
                                          <p:val>
                                            <p:strVal val="#ppt_h"/>
                                          </p:val>
                                        </p:tav>
                                      </p:tavLst>
                                    </p:anim>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1" name="Shape 971"/>
        <p:cNvGrpSpPr/>
        <p:nvPr/>
      </p:nvGrpSpPr>
      <p:grpSpPr>
        <a:xfrm>
          <a:off x="0" y="0"/>
          <a:ext cx="0" cy="0"/>
          <a:chOff x="0" y="0"/>
          <a:chExt cx="0" cy="0"/>
        </a:xfrm>
      </p:grpSpPr>
      <p:grpSp>
        <p:nvGrpSpPr>
          <p:cNvPr id="972" name="Google Shape;972;p48"/>
          <p:cNvGrpSpPr/>
          <p:nvPr/>
        </p:nvGrpSpPr>
        <p:grpSpPr>
          <a:xfrm>
            <a:off x="7708028" y="877118"/>
            <a:ext cx="3200400" cy="4147887"/>
            <a:chOff x="2908630" y="1255683"/>
            <a:chExt cx="3326740" cy="4311630"/>
          </a:xfrm>
        </p:grpSpPr>
        <p:grpSp>
          <p:nvGrpSpPr>
            <p:cNvPr id="973" name="Google Shape;973;p48"/>
            <p:cNvGrpSpPr/>
            <p:nvPr/>
          </p:nvGrpSpPr>
          <p:grpSpPr>
            <a:xfrm>
              <a:off x="2908630" y="1255683"/>
              <a:ext cx="3326740" cy="4311630"/>
              <a:chOff x="1208088" y="2017712"/>
              <a:chExt cx="1206500" cy="1563688"/>
            </a:xfrm>
          </p:grpSpPr>
          <p:sp>
            <p:nvSpPr>
              <p:cNvPr id="974" name="Google Shape;974;p48"/>
              <p:cNvSpPr/>
              <p:nvPr/>
            </p:nvSpPr>
            <p:spPr>
              <a:xfrm>
                <a:off x="1319213" y="2152650"/>
                <a:ext cx="969963" cy="1296988"/>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75" name="Google Shape;975;p48"/>
              <p:cNvSpPr/>
              <p:nvPr/>
            </p:nvSpPr>
            <p:spPr>
              <a:xfrm>
                <a:off x="1319213" y="2152650"/>
                <a:ext cx="969963" cy="1296988"/>
              </a:xfrm>
              <a:prstGeom prst="rect">
                <a:avLst/>
              </a:prstGeom>
              <a:no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76" name="Google Shape;976;p48"/>
              <p:cNvSpPr/>
              <p:nvPr/>
            </p:nvSpPr>
            <p:spPr>
              <a:xfrm>
                <a:off x="1208088" y="2017712"/>
                <a:ext cx="1206500" cy="1563688"/>
              </a:xfrm>
              <a:custGeom>
                <a:rect b="b" l="l" r="r" t="t"/>
                <a:pathLst>
                  <a:path extrusionOk="0" h="864" w="666">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977" name="Google Shape;977;p48"/>
            <p:cNvSpPr/>
            <p:nvPr/>
          </p:nvSpPr>
          <p:spPr>
            <a:xfrm>
              <a:off x="4471627" y="1357124"/>
              <a:ext cx="200746" cy="200746"/>
            </a:xfrm>
            <a:prstGeom prst="ellipse">
              <a:avLst/>
            </a:prstGeom>
            <a:solidFill>
              <a:srgbClr val="D8D8D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pic>
        <p:nvPicPr>
          <p:cNvPr id="978" name="Google Shape;978;p48"/>
          <p:cNvPicPr preferRelativeResize="0"/>
          <p:nvPr>
            <p:ph idx="2" type="pic"/>
          </p:nvPr>
        </p:nvPicPr>
        <p:blipFill rotWithShape="1">
          <a:blip r:embed="rId4">
            <a:alphaModFix/>
          </a:blip>
          <a:srcRect b="0" l="12700" r="12699" t="0"/>
          <a:stretch/>
        </p:blipFill>
        <p:spPr>
          <a:xfrm>
            <a:off x="8007399" y="1248070"/>
            <a:ext cx="2593304" cy="3474720"/>
          </a:xfrm>
          <a:prstGeom prst="rect">
            <a:avLst/>
          </a:prstGeom>
          <a:solidFill>
            <a:srgbClr val="F2F2F2"/>
          </a:solidFill>
          <a:ln>
            <a:noFill/>
          </a:ln>
        </p:spPr>
      </p:pic>
      <p:grpSp>
        <p:nvGrpSpPr>
          <p:cNvPr id="979" name="Google Shape;979;p48"/>
          <p:cNvGrpSpPr/>
          <p:nvPr/>
        </p:nvGrpSpPr>
        <p:grpSpPr>
          <a:xfrm>
            <a:off x="6447263" y="1794048"/>
            <a:ext cx="1428000" cy="3017520"/>
            <a:chOff x="3189614" y="1562392"/>
            <a:chExt cx="1474916" cy="3116662"/>
          </a:xfrm>
        </p:grpSpPr>
        <p:sp>
          <p:nvSpPr>
            <p:cNvPr id="980" name="Google Shape;980;p48"/>
            <p:cNvSpPr/>
            <p:nvPr/>
          </p:nvSpPr>
          <p:spPr>
            <a:xfrm>
              <a:off x="3205386" y="1579715"/>
              <a:ext cx="1459144" cy="3099339"/>
            </a:xfrm>
            <a:custGeom>
              <a:rect b="b" l="l" r="r" t="t"/>
              <a:pathLst>
                <a:path extrusionOk="0" h="3099339" w="1459144">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981" name="Google Shape;981;p48"/>
            <p:cNvGrpSpPr/>
            <p:nvPr/>
          </p:nvGrpSpPr>
          <p:grpSpPr>
            <a:xfrm>
              <a:off x="3189614" y="1991493"/>
              <a:ext cx="23662" cy="645898"/>
              <a:chOff x="3392428" y="1951545"/>
              <a:chExt cx="27432" cy="735419"/>
            </a:xfrm>
          </p:grpSpPr>
          <p:sp>
            <p:nvSpPr>
              <p:cNvPr id="982" name="Google Shape;982;p48"/>
              <p:cNvSpPr/>
              <p:nvPr/>
            </p:nvSpPr>
            <p:spPr>
              <a:xfrm>
                <a:off x="3392428" y="1951545"/>
                <a:ext cx="18288" cy="172821"/>
              </a:xfrm>
              <a:prstGeom prst="rect">
                <a:avLst/>
              </a:pr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3" name="Google Shape;983;p48"/>
              <p:cNvSpPr/>
              <p:nvPr/>
            </p:nvSpPr>
            <p:spPr>
              <a:xfrm>
                <a:off x="3401572" y="2289545"/>
                <a:ext cx="18288" cy="118872"/>
              </a:xfrm>
              <a:prstGeom prst="rect">
                <a:avLst/>
              </a:pr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4" name="Google Shape;984;p48"/>
              <p:cNvSpPr/>
              <p:nvPr/>
            </p:nvSpPr>
            <p:spPr>
              <a:xfrm>
                <a:off x="3401572" y="2568092"/>
                <a:ext cx="18288" cy="118872"/>
              </a:xfrm>
              <a:prstGeom prst="rect">
                <a:avLst/>
              </a:pr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sp>
          <p:nvSpPr>
            <p:cNvPr id="985" name="Google Shape;985;p48"/>
            <p:cNvSpPr/>
            <p:nvPr/>
          </p:nvSpPr>
          <p:spPr>
            <a:xfrm>
              <a:off x="3806686" y="4332856"/>
              <a:ext cx="256543" cy="261216"/>
            </a:xfrm>
            <a:custGeom>
              <a:rect b="b" l="l" r="r" t="t"/>
              <a:pathLst>
                <a:path extrusionOk="0" h="261216" w="256543">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6" name="Google Shape;986;p48"/>
            <p:cNvSpPr/>
            <p:nvPr/>
          </p:nvSpPr>
          <p:spPr>
            <a:xfrm>
              <a:off x="3306742" y="1997538"/>
              <a:ext cx="1256433" cy="2276759"/>
            </a:xfrm>
            <a:custGeom>
              <a:rect b="b" l="l" r="r" t="t"/>
              <a:pathLst>
                <a:path extrusionOk="0" h="2276759" w="1256433">
                  <a:moveTo>
                    <a:pt x="0" y="0"/>
                  </a:moveTo>
                  <a:lnTo>
                    <a:pt x="1256433" y="0"/>
                  </a:lnTo>
                  <a:lnTo>
                    <a:pt x="1256433" y="2276759"/>
                  </a:lnTo>
                  <a:lnTo>
                    <a:pt x="0" y="227675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7" name="Google Shape;987;p48"/>
            <p:cNvSpPr/>
            <p:nvPr/>
          </p:nvSpPr>
          <p:spPr>
            <a:xfrm>
              <a:off x="3796931" y="1824436"/>
              <a:ext cx="276054" cy="32124"/>
            </a:xfrm>
            <a:custGeom>
              <a:rect b="b" l="l" r="r" t="t"/>
              <a:pathLst>
                <a:path extrusionOk="0" h="32124" w="27605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rgbClr val="D8D8D8"/>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8" name="Google Shape;988;p48"/>
            <p:cNvSpPr/>
            <p:nvPr/>
          </p:nvSpPr>
          <p:spPr>
            <a:xfrm>
              <a:off x="3911556" y="1704426"/>
              <a:ext cx="46804" cy="47657"/>
            </a:xfrm>
            <a:custGeom>
              <a:rect b="b" l="l" r="r" t="t"/>
              <a:pathLst>
                <a:path extrusionOk="0" h="47657" w="46804">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89" name="Google Shape;989;p48"/>
            <p:cNvSpPr/>
            <p:nvPr/>
          </p:nvSpPr>
          <p:spPr>
            <a:xfrm>
              <a:off x="4293042" y="1562392"/>
              <a:ext cx="198758" cy="40154"/>
            </a:xfrm>
            <a:custGeom>
              <a:rect b="b" l="l" r="r" t="t"/>
              <a:pathLst>
                <a:path extrusionOk="0" h="40154" w="198758">
                  <a:moveTo>
                    <a:pt x="0" y="0"/>
                  </a:moveTo>
                  <a:lnTo>
                    <a:pt x="198758" y="0"/>
                  </a:lnTo>
                  <a:lnTo>
                    <a:pt x="198758" y="40154"/>
                  </a:lnTo>
                  <a:lnTo>
                    <a:pt x="0" y="40154"/>
                  </a:lnTo>
                  <a:lnTo>
                    <a:pt x="0" y="0"/>
                  </a:lnTo>
                  <a:close/>
                </a:path>
              </a:pathLst>
            </a:custGeom>
            <a:solidFill>
              <a:srgbClr val="19191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pic>
        <p:nvPicPr>
          <p:cNvPr id="990" name="Google Shape;990;p48"/>
          <p:cNvPicPr preferRelativeResize="0"/>
          <p:nvPr>
            <p:ph idx="3" type="pic"/>
          </p:nvPr>
        </p:nvPicPr>
        <p:blipFill rotWithShape="1">
          <a:blip r:embed="rId5">
            <a:alphaModFix/>
          </a:blip>
          <a:srcRect b="0" l="3712" r="3711" t="0"/>
          <a:stretch/>
        </p:blipFill>
        <p:spPr>
          <a:xfrm>
            <a:off x="6534409" y="2151558"/>
            <a:ext cx="1268975" cy="2286000"/>
          </a:xfrm>
          <a:prstGeom prst="rect">
            <a:avLst/>
          </a:prstGeom>
          <a:solidFill>
            <a:srgbClr val="F2F2F2"/>
          </a:solidFill>
          <a:ln>
            <a:noFill/>
          </a:ln>
        </p:spPr>
      </p:pic>
      <p:sp>
        <p:nvSpPr>
          <p:cNvPr id="991" name="Google Shape;991;p48"/>
          <p:cNvSpPr/>
          <p:nvPr/>
        </p:nvSpPr>
        <p:spPr>
          <a:xfrm flipH="1">
            <a:off x="719347" y="5277007"/>
            <a:ext cx="772051" cy="749947"/>
          </a:xfrm>
          <a:prstGeom prst="wedgeRectCallout">
            <a:avLst>
              <a:gd fmla="val -20833" name="adj1"/>
              <a:gd fmla="val 62500" name="adj2"/>
            </a:avLst>
          </a:pr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01</a:t>
            </a:r>
            <a:endParaRPr/>
          </a:p>
        </p:txBody>
      </p:sp>
      <p:sp>
        <p:nvSpPr>
          <p:cNvPr id="992" name="Google Shape;992;p48"/>
          <p:cNvSpPr/>
          <p:nvPr/>
        </p:nvSpPr>
        <p:spPr>
          <a:xfrm flipH="1">
            <a:off x="4483004" y="5277006"/>
            <a:ext cx="772051" cy="749949"/>
          </a:xfrm>
          <a:prstGeom prst="wedgeRectCallout">
            <a:avLst>
              <a:gd fmla="val -20833" name="adj1"/>
              <a:gd fmla="val 62500" name="adj2"/>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02</a:t>
            </a:r>
            <a:endParaRPr/>
          </a:p>
        </p:txBody>
      </p:sp>
      <p:sp>
        <p:nvSpPr>
          <p:cNvPr id="993" name="Google Shape;993;p48"/>
          <p:cNvSpPr/>
          <p:nvPr/>
        </p:nvSpPr>
        <p:spPr>
          <a:xfrm>
            <a:off x="8144441" y="5277006"/>
            <a:ext cx="772051" cy="749949"/>
          </a:xfrm>
          <a:prstGeom prst="wedgeRectCallout">
            <a:avLst>
              <a:gd fmla="val -20833" name="adj1"/>
              <a:gd fmla="val 62500"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Lato"/>
                <a:ea typeface="Lato"/>
                <a:cs typeface="Lato"/>
                <a:sym typeface="Lato"/>
              </a:rPr>
              <a:t>03</a:t>
            </a:r>
            <a:endParaRPr/>
          </a:p>
        </p:txBody>
      </p:sp>
      <p:sp>
        <p:nvSpPr>
          <p:cNvPr id="994" name="Google Shape;994;p48"/>
          <p:cNvSpPr txBox="1"/>
          <p:nvPr/>
        </p:nvSpPr>
        <p:spPr>
          <a:xfrm>
            <a:off x="1283661" y="1597482"/>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995" name="Google Shape;995;p48"/>
          <p:cNvGrpSpPr/>
          <p:nvPr/>
        </p:nvGrpSpPr>
        <p:grpSpPr>
          <a:xfrm>
            <a:off x="650884" y="1687793"/>
            <a:ext cx="548640" cy="548640"/>
            <a:chOff x="8093534" y="1164886"/>
            <a:chExt cx="548640" cy="548640"/>
          </a:xfrm>
        </p:grpSpPr>
        <p:sp>
          <p:nvSpPr>
            <p:cNvPr id="996" name="Google Shape;996;p48"/>
            <p:cNvSpPr/>
            <p:nvPr/>
          </p:nvSpPr>
          <p:spPr>
            <a:xfrm>
              <a:off x="8093534" y="1164886"/>
              <a:ext cx="548640" cy="548640"/>
            </a:xfrm>
            <a:prstGeom prst="ellipse">
              <a:avLst/>
            </a:pr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997" name="Google Shape;997;p48"/>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98" name="Google Shape;998;p48"/>
          <p:cNvSpPr txBox="1"/>
          <p:nvPr/>
        </p:nvSpPr>
        <p:spPr>
          <a:xfrm>
            <a:off x="1283661" y="238763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999" name="Google Shape;999;p48"/>
          <p:cNvGrpSpPr/>
          <p:nvPr/>
        </p:nvGrpSpPr>
        <p:grpSpPr>
          <a:xfrm>
            <a:off x="650884" y="2477942"/>
            <a:ext cx="548640" cy="548640"/>
            <a:chOff x="8093534" y="1164886"/>
            <a:chExt cx="548640" cy="548640"/>
          </a:xfrm>
        </p:grpSpPr>
        <p:sp>
          <p:nvSpPr>
            <p:cNvPr id="1000" name="Google Shape;1000;p48"/>
            <p:cNvSpPr/>
            <p:nvPr/>
          </p:nvSpPr>
          <p:spPr>
            <a:xfrm>
              <a:off x="8093534" y="1164886"/>
              <a:ext cx="548640" cy="548640"/>
            </a:xfrm>
            <a:prstGeom prst="ellipse">
              <a:avLst/>
            </a:prstGeom>
            <a:solidFill>
              <a:srgbClr val="5C9A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01" name="Google Shape;1001;p48"/>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2" name="Google Shape;1002;p48"/>
          <p:cNvSpPr txBox="1"/>
          <p:nvPr/>
        </p:nvSpPr>
        <p:spPr>
          <a:xfrm>
            <a:off x="1283661" y="317315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03" name="Google Shape;1003;p48"/>
          <p:cNvGrpSpPr/>
          <p:nvPr/>
        </p:nvGrpSpPr>
        <p:grpSpPr>
          <a:xfrm>
            <a:off x="650884" y="3263462"/>
            <a:ext cx="548640" cy="548640"/>
            <a:chOff x="8093534" y="1164886"/>
            <a:chExt cx="548640" cy="548640"/>
          </a:xfrm>
        </p:grpSpPr>
        <p:sp>
          <p:nvSpPr>
            <p:cNvPr id="1004" name="Google Shape;1004;p48"/>
            <p:cNvSpPr/>
            <p:nvPr/>
          </p:nvSpPr>
          <p:spPr>
            <a:xfrm>
              <a:off x="8093534" y="1164886"/>
              <a:ext cx="548640" cy="548640"/>
            </a:xfrm>
            <a:prstGeom prst="ellipse">
              <a:avLst/>
            </a:prstGeom>
            <a:solidFill>
              <a:srgbClr val="44546B"/>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05" name="Google Shape;1005;p48"/>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6" name="Google Shape;1006;p48"/>
          <p:cNvSpPr txBox="1"/>
          <p:nvPr/>
        </p:nvSpPr>
        <p:spPr>
          <a:xfrm>
            <a:off x="1283661" y="3963300"/>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07" name="Google Shape;1007;p48"/>
          <p:cNvGrpSpPr/>
          <p:nvPr/>
        </p:nvGrpSpPr>
        <p:grpSpPr>
          <a:xfrm>
            <a:off x="650884" y="4053611"/>
            <a:ext cx="548640" cy="548640"/>
            <a:chOff x="8093534" y="1164886"/>
            <a:chExt cx="548640" cy="548640"/>
          </a:xfrm>
        </p:grpSpPr>
        <p:sp>
          <p:nvSpPr>
            <p:cNvPr id="1008" name="Google Shape;1008;p48"/>
            <p:cNvSpPr/>
            <p:nvPr/>
          </p:nvSpPr>
          <p:spPr>
            <a:xfrm>
              <a:off x="8093534" y="1164886"/>
              <a:ext cx="548640" cy="548640"/>
            </a:xfrm>
            <a:prstGeom prst="ellipse">
              <a:avLst/>
            </a:prstGeom>
            <a:solidFill>
              <a:srgbClr val="7A7A7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09" name="Google Shape;1009;p48"/>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0" name="Google Shape;1010;p48"/>
          <p:cNvSpPr txBox="1"/>
          <p:nvPr/>
        </p:nvSpPr>
        <p:spPr>
          <a:xfrm>
            <a:off x="1603207" y="5277006"/>
            <a:ext cx="2678337"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F7F7F"/>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011" name="Google Shape;1011;p48"/>
          <p:cNvSpPr txBox="1"/>
          <p:nvPr/>
        </p:nvSpPr>
        <p:spPr>
          <a:xfrm>
            <a:off x="5360579" y="5202626"/>
            <a:ext cx="2678337"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A5A5A5"/>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012" name="Google Shape;1012;p48"/>
          <p:cNvSpPr txBox="1"/>
          <p:nvPr/>
        </p:nvSpPr>
        <p:spPr>
          <a:xfrm>
            <a:off x="8982118" y="5202626"/>
            <a:ext cx="2678337" cy="898708"/>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BFBFBF"/>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013" name="Google Shape;1013;p48"/>
          <p:cNvSpPr txBox="1"/>
          <p:nvPr/>
        </p:nvSpPr>
        <p:spPr>
          <a:xfrm>
            <a:off x="370046" y="304456"/>
            <a:ext cx="5943600" cy="1046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500"/>
                                        <p:tgtEl>
                                          <p:spTgt spid="1013"/>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72"/>
                                        </p:tgtEl>
                                        <p:attrNameLst>
                                          <p:attrName>style.visibility</p:attrName>
                                        </p:attrNameLst>
                                      </p:cBhvr>
                                      <p:to>
                                        <p:strVal val="visible"/>
                                      </p:to>
                                    </p:set>
                                    <p:anim calcmode="lin" valueType="num">
                                      <p:cBhvr additive="base">
                                        <p:cTn dur="500"/>
                                        <p:tgtEl>
                                          <p:spTgt spid="97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978"/>
                                        </p:tgtEl>
                                        <p:attrNameLst>
                                          <p:attrName>style.visibility</p:attrName>
                                        </p:attrNameLst>
                                      </p:cBhvr>
                                      <p:to>
                                        <p:strVal val="visible"/>
                                      </p:to>
                                    </p:set>
                                    <p:anim calcmode="lin" valueType="num">
                                      <p:cBhvr additive="base">
                                        <p:cTn dur="500"/>
                                        <p:tgtEl>
                                          <p:spTgt spid="978"/>
                                        </p:tgtEl>
                                        <p:attrNameLst>
                                          <p:attrName>ppt_w</p:attrName>
                                        </p:attrNameLst>
                                      </p:cBhvr>
                                      <p:tavLst>
                                        <p:tav fmla="" tm="0">
                                          <p:val>
                                            <p:strVal val="0"/>
                                          </p:val>
                                        </p:tav>
                                        <p:tav fmla="" tm="100000">
                                          <p:val>
                                            <p:strVal val="#ppt_w"/>
                                          </p:val>
                                        </p:tav>
                                      </p:tavLst>
                                    </p:anim>
                                    <p:anim calcmode="lin" valueType="num">
                                      <p:cBhvr additive="base">
                                        <p:cTn dur="500"/>
                                        <p:tgtEl>
                                          <p:spTgt spid="978"/>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979"/>
                                        </p:tgtEl>
                                        <p:attrNameLst>
                                          <p:attrName>style.visibility</p:attrName>
                                        </p:attrNameLst>
                                      </p:cBhvr>
                                      <p:to>
                                        <p:strVal val="visible"/>
                                      </p:to>
                                    </p:set>
                                    <p:anim calcmode="lin" valueType="num">
                                      <p:cBhvr additive="base">
                                        <p:cTn dur="500"/>
                                        <p:tgtEl>
                                          <p:spTgt spid="97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990"/>
                                        </p:tgtEl>
                                        <p:attrNameLst>
                                          <p:attrName>style.visibility</p:attrName>
                                        </p:attrNameLst>
                                      </p:cBhvr>
                                      <p:to>
                                        <p:strVal val="visible"/>
                                      </p:to>
                                    </p:set>
                                    <p:anim calcmode="lin" valueType="num">
                                      <p:cBhvr additive="base">
                                        <p:cTn dur="500"/>
                                        <p:tgtEl>
                                          <p:spTgt spid="990"/>
                                        </p:tgtEl>
                                        <p:attrNameLst>
                                          <p:attrName>ppt_w</p:attrName>
                                        </p:attrNameLst>
                                      </p:cBhvr>
                                      <p:tavLst>
                                        <p:tav fmla="" tm="0">
                                          <p:val>
                                            <p:strVal val="0"/>
                                          </p:val>
                                        </p:tav>
                                        <p:tav fmla="" tm="100000">
                                          <p:val>
                                            <p:strVal val="#ppt_w"/>
                                          </p:val>
                                        </p:tav>
                                      </p:tavLst>
                                    </p:anim>
                                    <p:anim calcmode="lin" valueType="num">
                                      <p:cBhvr additive="base">
                                        <p:cTn dur="500"/>
                                        <p:tgtEl>
                                          <p:spTgt spid="990"/>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995"/>
                                        </p:tgtEl>
                                        <p:attrNameLst>
                                          <p:attrName>style.visibility</p:attrName>
                                        </p:attrNameLst>
                                      </p:cBhvr>
                                      <p:to>
                                        <p:strVal val="visible"/>
                                      </p:to>
                                    </p:set>
                                    <p:anim calcmode="lin" valueType="num">
                                      <p:cBhvr additive="base">
                                        <p:cTn dur="500"/>
                                        <p:tgtEl>
                                          <p:spTgt spid="995"/>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994"/>
                                        </p:tgtEl>
                                        <p:attrNameLst>
                                          <p:attrName>style.visibility</p:attrName>
                                        </p:attrNameLst>
                                      </p:cBhvr>
                                      <p:to>
                                        <p:strVal val="visible"/>
                                      </p:to>
                                    </p:set>
                                    <p:anim calcmode="lin" valueType="num">
                                      <p:cBhvr additive="base">
                                        <p:cTn dur="500"/>
                                        <p:tgtEl>
                                          <p:spTgt spid="994"/>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999"/>
                                        </p:tgtEl>
                                        <p:attrNameLst>
                                          <p:attrName>style.visibility</p:attrName>
                                        </p:attrNameLst>
                                      </p:cBhvr>
                                      <p:to>
                                        <p:strVal val="visible"/>
                                      </p:to>
                                    </p:set>
                                    <p:anim calcmode="lin" valueType="num">
                                      <p:cBhvr additive="base">
                                        <p:cTn dur="500"/>
                                        <p:tgtEl>
                                          <p:spTgt spid="999"/>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998"/>
                                        </p:tgtEl>
                                        <p:attrNameLst>
                                          <p:attrName>style.visibility</p:attrName>
                                        </p:attrNameLst>
                                      </p:cBhvr>
                                      <p:to>
                                        <p:strVal val="visible"/>
                                      </p:to>
                                    </p:set>
                                    <p:anim calcmode="lin" valueType="num">
                                      <p:cBhvr additive="base">
                                        <p:cTn dur="500"/>
                                        <p:tgtEl>
                                          <p:spTgt spid="998"/>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1003"/>
                                        </p:tgtEl>
                                        <p:attrNameLst>
                                          <p:attrName>style.visibility</p:attrName>
                                        </p:attrNameLst>
                                      </p:cBhvr>
                                      <p:to>
                                        <p:strVal val="visible"/>
                                      </p:to>
                                    </p:set>
                                    <p:anim calcmode="lin" valueType="num">
                                      <p:cBhvr additive="base">
                                        <p:cTn dur="500"/>
                                        <p:tgtEl>
                                          <p:spTgt spid="1003"/>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02"/>
                                        </p:tgtEl>
                                        <p:attrNameLst>
                                          <p:attrName>style.visibility</p:attrName>
                                        </p:attrNameLst>
                                      </p:cBhvr>
                                      <p:to>
                                        <p:strVal val="visible"/>
                                      </p:to>
                                    </p:set>
                                    <p:anim calcmode="lin" valueType="num">
                                      <p:cBhvr additive="base">
                                        <p:cTn dur="500"/>
                                        <p:tgtEl>
                                          <p:spTgt spid="1002"/>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1007"/>
                                        </p:tgtEl>
                                        <p:attrNameLst>
                                          <p:attrName>style.visibility</p:attrName>
                                        </p:attrNameLst>
                                      </p:cBhvr>
                                      <p:to>
                                        <p:strVal val="visible"/>
                                      </p:to>
                                    </p:set>
                                    <p:anim calcmode="lin" valueType="num">
                                      <p:cBhvr additive="base">
                                        <p:cTn dur="500"/>
                                        <p:tgtEl>
                                          <p:spTgt spid="1007"/>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006"/>
                                        </p:tgtEl>
                                        <p:attrNameLst>
                                          <p:attrName>style.visibility</p:attrName>
                                        </p:attrNameLst>
                                      </p:cBhvr>
                                      <p:to>
                                        <p:strVal val="visible"/>
                                      </p:to>
                                    </p:set>
                                    <p:anim calcmode="lin" valueType="num">
                                      <p:cBhvr additive="base">
                                        <p:cTn dur="500"/>
                                        <p:tgtEl>
                                          <p:spTgt spid="1006"/>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000"/>
                                        <p:tgtEl>
                                          <p:spTgt spid="1010"/>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0" y="0"/>
            <a:ext cx="12325950" cy="6937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7" name="Shape 1017"/>
        <p:cNvGrpSpPr/>
        <p:nvPr/>
      </p:nvGrpSpPr>
      <p:grpSpPr>
        <a:xfrm>
          <a:off x="0" y="0"/>
          <a:ext cx="0" cy="0"/>
          <a:chOff x="0" y="0"/>
          <a:chExt cx="0" cy="0"/>
        </a:xfrm>
      </p:grpSpPr>
      <p:cxnSp>
        <p:nvCxnSpPr>
          <p:cNvPr id="1018" name="Google Shape;1018;p49"/>
          <p:cNvCxnSpPr/>
          <p:nvPr/>
        </p:nvCxnSpPr>
        <p:spPr>
          <a:xfrm>
            <a:off x="7659445" y="1753496"/>
            <a:ext cx="43030" cy="5104504"/>
          </a:xfrm>
          <a:prstGeom prst="straightConnector1">
            <a:avLst/>
          </a:prstGeom>
          <a:noFill/>
          <a:ln cap="flat" cmpd="sng" w="9525">
            <a:solidFill>
              <a:schemeClr val="lt1"/>
            </a:solidFill>
            <a:prstDash val="dash"/>
            <a:miter lim="800000"/>
            <a:headEnd len="sm" w="sm" type="none"/>
            <a:tailEnd len="sm" w="sm" type="none"/>
          </a:ln>
        </p:spPr>
      </p:cxnSp>
      <p:cxnSp>
        <p:nvCxnSpPr>
          <p:cNvPr id="1019" name="Google Shape;1019;p49"/>
          <p:cNvCxnSpPr/>
          <p:nvPr/>
        </p:nvCxnSpPr>
        <p:spPr>
          <a:xfrm>
            <a:off x="3910405" y="1742725"/>
            <a:ext cx="3749040" cy="1"/>
          </a:xfrm>
          <a:prstGeom prst="straightConnector1">
            <a:avLst/>
          </a:prstGeom>
          <a:noFill/>
          <a:ln cap="flat" cmpd="sng" w="9525">
            <a:solidFill>
              <a:schemeClr val="lt1"/>
            </a:solidFill>
            <a:prstDash val="dash"/>
            <a:miter lim="800000"/>
            <a:headEnd len="sm" w="sm" type="none"/>
            <a:tailEnd len="sm" w="sm" type="none"/>
          </a:ln>
        </p:spPr>
      </p:cxnSp>
      <p:sp>
        <p:nvSpPr>
          <p:cNvPr id="1020" name="Google Shape;1020;p49"/>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1021" name="Google Shape;1021;p49"/>
          <p:cNvSpPr txBox="1"/>
          <p:nvPr/>
        </p:nvSpPr>
        <p:spPr>
          <a:xfrm>
            <a:off x="8037689" y="2544272"/>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22" name="Google Shape;1022;p49"/>
          <p:cNvGrpSpPr/>
          <p:nvPr/>
        </p:nvGrpSpPr>
        <p:grpSpPr>
          <a:xfrm>
            <a:off x="7404912" y="2634583"/>
            <a:ext cx="548640" cy="548640"/>
            <a:chOff x="8093534" y="1164886"/>
            <a:chExt cx="548640" cy="548640"/>
          </a:xfrm>
        </p:grpSpPr>
        <p:sp>
          <p:nvSpPr>
            <p:cNvPr id="1023" name="Google Shape;1023;p49"/>
            <p:cNvSpPr/>
            <p:nvPr/>
          </p:nvSpPr>
          <p:spPr>
            <a:xfrm>
              <a:off x="8093534" y="1164886"/>
              <a:ext cx="548640" cy="548640"/>
            </a:xfrm>
            <a:prstGeom prst="ellipse">
              <a:avLst/>
            </a:pr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24" name="Google Shape;1024;p49"/>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5" name="Google Shape;1025;p49"/>
          <p:cNvSpPr txBox="1"/>
          <p:nvPr/>
        </p:nvSpPr>
        <p:spPr>
          <a:xfrm>
            <a:off x="8037689" y="333442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26" name="Google Shape;1026;p49"/>
          <p:cNvGrpSpPr/>
          <p:nvPr/>
        </p:nvGrpSpPr>
        <p:grpSpPr>
          <a:xfrm>
            <a:off x="7404912" y="3424732"/>
            <a:ext cx="548640" cy="548640"/>
            <a:chOff x="8093534" y="1164886"/>
            <a:chExt cx="548640" cy="548640"/>
          </a:xfrm>
        </p:grpSpPr>
        <p:sp>
          <p:nvSpPr>
            <p:cNvPr id="1027" name="Google Shape;1027;p49"/>
            <p:cNvSpPr/>
            <p:nvPr/>
          </p:nvSpPr>
          <p:spPr>
            <a:xfrm>
              <a:off x="8093534" y="1164886"/>
              <a:ext cx="548640" cy="548640"/>
            </a:xfrm>
            <a:prstGeom prst="ellipse">
              <a:avLst/>
            </a:prstGeom>
            <a:solidFill>
              <a:srgbClr val="5C9A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28" name="Google Shape;1028;p49"/>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9" name="Google Shape;1029;p49"/>
          <p:cNvSpPr txBox="1"/>
          <p:nvPr/>
        </p:nvSpPr>
        <p:spPr>
          <a:xfrm>
            <a:off x="8037689" y="411994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30" name="Google Shape;1030;p49"/>
          <p:cNvGrpSpPr/>
          <p:nvPr/>
        </p:nvGrpSpPr>
        <p:grpSpPr>
          <a:xfrm>
            <a:off x="7404912" y="4210252"/>
            <a:ext cx="548640" cy="548640"/>
            <a:chOff x="8093534" y="1164886"/>
            <a:chExt cx="548640" cy="548640"/>
          </a:xfrm>
        </p:grpSpPr>
        <p:sp>
          <p:nvSpPr>
            <p:cNvPr id="1031" name="Google Shape;1031;p49"/>
            <p:cNvSpPr/>
            <p:nvPr/>
          </p:nvSpPr>
          <p:spPr>
            <a:xfrm>
              <a:off x="8093534" y="1164886"/>
              <a:ext cx="548640" cy="548640"/>
            </a:xfrm>
            <a:prstGeom prst="ellipse">
              <a:avLst/>
            </a:prstGeom>
            <a:solidFill>
              <a:srgbClr val="44546B"/>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32" name="Google Shape;1032;p49"/>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3" name="Google Shape;1033;p49"/>
          <p:cNvSpPr txBox="1"/>
          <p:nvPr/>
        </p:nvSpPr>
        <p:spPr>
          <a:xfrm>
            <a:off x="8037689" y="4910090"/>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34" name="Google Shape;1034;p49"/>
          <p:cNvGrpSpPr/>
          <p:nvPr/>
        </p:nvGrpSpPr>
        <p:grpSpPr>
          <a:xfrm>
            <a:off x="7404912" y="5000401"/>
            <a:ext cx="548640" cy="548640"/>
            <a:chOff x="8093534" y="1164886"/>
            <a:chExt cx="548640" cy="548640"/>
          </a:xfrm>
        </p:grpSpPr>
        <p:sp>
          <p:nvSpPr>
            <p:cNvPr id="1035" name="Google Shape;1035;p49"/>
            <p:cNvSpPr/>
            <p:nvPr/>
          </p:nvSpPr>
          <p:spPr>
            <a:xfrm>
              <a:off x="8093534" y="1164886"/>
              <a:ext cx="548640" cy="548640"/>
            </a:xfrm>
            <a:prstGeom prst="ellipse">
              <a:avLst/>
            </a:prstGeom>
            <a:solidFill>
              <a:srgbClr val="7A7A7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36" name="Google Shape;1036;p49"/>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7" name="Google Shape;1037;p49"/>
          <p:cNvSpPr txBox="1"/>
          <p:nvPr/>
        </p:nvSpPr>
        <p:spPr>
          <a:xfrm>
            <a:off x="8064389" y="5700239"/>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93939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38" name="Google Shape;1038;p49"/>
          <p:cNvGrpSpPr/>
          <p:nvPr/>
        </p:nvGrpSpPr>
        <p:grpSpPr>
          <a:xfrm>
            <a:off x="7431612" y="5790550"/>
            <a:ext cx="548640" cy="548640"/>
            <a:chOff x="8093534" y="1164886"/>
            <a:chExt cx="548640" cy="548640"/>
          </a:xfrm>
        </p:grpSpPr>
        <p:sp>
          <p:nvSpPr>
            <p:cNvPr id="1039" name="Google Shape;1039;p49"/>
            <p:cNvSpPr/>
            <p:nvPr/>
          </p:nvSpPr>
          <p:spPr>
            <a:xfrm>
              <a:off x="8093534" y="1164886"/>
              <a:ext cx="548640" cy="548640"/>
            </a:xfrm>
            <a:prstGeom prst="ellipse">
              <a:avLst/>
            </a:prstGeom>
            <a:solidFill>
              <a:srgbClr val="93939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40" name="Google Shape;1040;p49"/>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41" name="Google Shape;1041;p49"/>
          <p:cNvGrpSpPr/>
          <p:nvPr/>
        </p:nvGrpSpPr>
        <p:grpSpPr>
          <a:xfrm>
            <a:off x="1266990" y="1409769"/>
            <a:ext cx="464991" cy="640080"/>
            <a:chOff x="3291055" y="1604118"/>
            <a:chExt cx="552452" cy="760475"/>
          </a:xfrm>
        </p:grpSpPr>
        <p:sp>
          <p:nvSpPr>
            <p:cNvPr id="1042" name="Google Shape;1042;p49"/>
            <p:cNvSpPr/>
            <p:nvPr/>
          </p:nvSpPr>
          <p:spPr>
            <a:xfrm>
              <a:off x="3291055" y="1604118"/>
              <a:ext cx="552452" cy="760475"/>
            </a:xfrm>
            <a:custGeom>
              <a:rect b="b" l="l" r="r" t="t"/>
              <a:pathLst>
                <a:path extrusionOk="0" h="102" w="73">
                  <a:moveTo>
                    <a:pt x="55" y="19"/>
                  </a:moveTo>
                  <a:cubicBezTo>
                    <a:pt x="55" y="17"/>
                    <a:pt x="55" y="17"/>
                    <a:pt x="55" y="17"/>
                  </a:cubicBezTo>
                  <a:cubicBezTo>
                    <a:pt x="55" y="15"/>
                    <a:pt x="53" y="13"/>
                    <a:pt x="51" y="13"/>
                  </a:cubicBezTo>
                  <a:cubicBezTo>
                    <a:pt x="43" y="13"/>
                    <a:pt x="43" y="13"/>
                    <a:pt x="43" y="13"/>
                  </a:cubicBezTo>
                  <a:cubicBezTo>
                    <a:pt x="44" y="11"/>
                    <a:pt x="44" y="10"/>
                    <a:pt x="44" y="9"/>
                  </a:cubicBezTo>
                  <a:cubicBezTo>
                    <a:pt x="44" y="4"/>
                    <a:pt x="40" y="0"/>
                    <a:pt x="36" y="0"/>
                  </a:cubicBezTo>
                  <a:cubicBezTo>
                    <a:pt x="31" y="0"/>
                    <a:pt x="27" y="4"/>
                    <a:pt x="27" y="9"/>
                  </a:cubicBezTo>
                  <a:cubicBezTo>
                    <a:pt x="27" y="10"/>
                    <a:pt x="27" y="11"/>
                    <a:pt x="28" y="13"/>
                  </a:cubicBezTo>
                  <a:cubicBezTo>
                    <a:pt x="22" y="13"/>
                    <a:pt x="22" y="13"/>
                    <a:pt x="22" y="13"/>
                  </a:cubicBezTo>
                  <a:cubicBezTo>
                    <a:pt x="19" y="13"/>
                    <a:pt x="17" y="15"/>
                    <a:pt x="17" y="17"/>
                  </a:cubicBezTo>
                  <a:cubicBezTo>
                    <a:pt x="17" y="19"/>
                    <a:pt x="17" y="19"/>
                    <a:pt x="17" y="19"/>
                  </a:cubicBezTo>
                  <a:cubicBezTo>
                    <a:pt x="7" y="19"/>
                    <a:pt x="7" y="19"/>
                    <a:pt x="7" y="19"/>
                  </a:cubicBezTo>
                  <a:cubicBezTo>
                    <a:pt x="3" y="19"/>
                    <a:pt x="0" y="23"/>
                    <a:pt x="0" y="26"/>
                  </a:cubicBezTo>
                  <a:cubicBezTo>
                    <a:pt x="0" y="95"/>
                    <a:pt x="0" y="95"/>
                    <a:pt x="0" y="95"/>
                  </a:cubicBezTo>
                  <a:cubicBezTo>
                    <a:pt x="0" y="99"/>
                    <a:pt x="3" y="102"/>
                    <a:pt x="7" y="102"/>
                  </a:cubicBezTo>
                  <a:cubicBezTo>
                    <a:pt x="66" y="102"/>
                    <a:pt x="66" y="102"/>
                    <a:pt x="66" y="102"/>
                  </a:cubicBezTo>
                  <a:cubicBezTo>
                    <a:pt x="70" y="102"/>
                    <a:pt x="73" y="99"/>
                    <a:pt x="73" y="95"/>
                  </a:cubicBezTo>
                  <a:cubicBezTo>
                    <a:pt x="73" y="26"/>
                    <a:pt x="73" y="26"/>
                    <a:pt x="73" y="26"/>
                  </a:cubicBezTo>
                  <a:cubicBezTo>
                    <a:pt x="73" y="23"/>
                    <a:pt x="70" y="19"/>
                    <a:pt x="66" y="19"/>
                  </a:cubicBezTo>
                  <a:lnTo>
                    <a:pt x="55" y="19"/>
                  </a:lnTo>
                  <a:close/>
                  <a:moveTo>
                    <a:pt x="31" y="9"/>
                  </a:moveTo>
                  <a:cubicBezTo>
                    <a:pt x="31" y="6"/>
                    <a:pt x="33" y="3"/>
                    <a:pt x="36" y="3"/>
                  </a:cubicBezTo>
                  <a:cubicBezTo>
                    <a:pt x="38" y="3"/>
                    <a:pt x="41" y="6"/>
                    <a:pt x="41" y="9"/>
                  </a:cubicBezTo>
                  <a:cubicBezTo>
                    <a:pt x="41" y="10"/>
                    <a:pt x="40" y="12"/>
                    <a:pt x="39" y="13"/>
                  </a:cubicBezTo>
                  <a:cubicBezTo>
                    <a:pt x="32" y="13"/>
                    <a:pt x="32" y="13"/>
                    <a:pt x="32" y="13"/>
                  </a:cubicBezTo>
                  <a:cubicBezTo>
                    <a:pt x="31" y="12"/>
                    <a:pt x="31" y="10"/>
                    <a:pt x="31" y="9"/>
                  </a:cubicBezTo>
                  <a:close/>
                  <a:moveTo>
                    <a:pt x="66" y="91"/>
                  </a:moveTo>
                  <a:cubicBezTo>
                    <a:pt x="66" y="94"/>
                    <a:pt x="64" y="95"/>
                    <a:pt x="61" y="95"/>
                  </a:cubicBezTo>
                  <a:cubicBezTo>
                    <a:pt x="11" y="95"/>
                    <a:pt x="11" y="95"/>
                    <a:pt x="11" y="95"/>
                  </a:cubicBezTo>
                  <a:cubicBezTo>
                    <a:pt x="9" y="95"/>
                    <a:pt x="7" y="94"/>
                    <a:pt x="7" y="91"/>
                  </a:cubicBezTo>
                  <a:cubicBezTo>
                    <a:pt x="7" y="31"/>
                    <a:pt x="7" y="31"/>
                    <a:pt x="7" y="31"/>
                  </a:cubicBezTo>
                  <a:cubicBezTo>
                    <a:pt x="7" y="28"/>
                    <a:pt x="9" y="26"/>
                    <a:pt x="11" y="26"/>
                  </a:cubicBezTo>
                  <a:cubicBezTo>
                    <a:pt x="17" y="26"/>
                    <a:pt x="17" y="26"/>
                    <a:pt x="17" y="26"/>
                  </a:cubicBezTo>
                  <a:cubicBezTo>
                    <a:pt x="17" y="28"/>
                    <a:pt x="19" y="30"/>
                    <a:pt x="21" y="30"/>
                  </a:cubicBezTo>
                  <a:cubicBezTo>
                    <a:pt x="52" y="30"/>
                    <a:pt x="52" y="30"/>
                    <a:pt x="52" y="30"/>
                  </a:cubicBezTo>
                  <a:cubicBezTo>
                    <a:pt x="54" y="30"/>
                    <a:pt x="55" y="28"/>
                    <a:pt x="55" y="26"/>
                  </a:cubicBezTo>
                  <a:cubicBezTo>
                    <a:pt x="61" y="26"/>
                    <a:pt x="61" y="26"/>
                    <a:pt x="61" y="26"/>
                  </a:cubicBezTo>
                  <a:cubicBezTo>
                    <a:pt x="64" y="26"/>
                    <a:pt x="66" y="28"/>
                    <a:pt x="66" y="31"/>
                  </a:cubicBezTo>
                  <a:lnTo>
                    <a:pt x="66" y="91"/>
                  </a:lnTo>
                  <a:close/>
                  <a:moveTo>
                    <a:pt x="66" y="91"/>
                  </a:moveTo>
                  <a:cubicBezTo>
                    <a:pt x="66" y="91"/>
                    <a:pt x="66" y="91"/>
                    <a:pt x="66" y="91"/>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3" name="Google Shape;1043;p49"/>
            <p:cNvSpPr/>
            <p:nvPr/>
          </p:nvSpPr>
          <p:spPr>
            <a:xfrm>
              <a:off x="3396771" y="1872387"/>
              <a:ext cx="90939" cy="89802"/>
            </a:xfrm>
            <a:custGeom>
              <a:rect b="b" l="l" r="r" t="t"/>
              <a:pathLst>
                <a:path extrusionOk="0" h="12" w="12">
                  <a:moveTo>
                    <a:pt x="12" y="6"/>
                  </a:moveTo>
                  <a:cubicBezTo>
                    <a:pt x="12" y="9"/>
                    <a:pt x="9" y="12"/>
                    <a:pt x="6" y="12"/>
                  </a:cubicBezTo>
                  <a:cubicBezTo>
                    <a:pt x="3" y="12"/>
                    <a:pt x="0" y="9"/>
                    <a:pt x="0" y="6"/>
                  </a:cubicBezTo>
                  <a:cubicBezTo>
                    <a:pt x="0" y="3"/>
                    <a:pt x="3" y="0"/>
                    <a:pt x="6" y="0"/>
                  </a:cubicBezTo>
                  <a:cubicBezTo>
                    <a:pt x="9" y="0"/>
                    <a:pt x="12" y="3"/>
                    <a:pt x="12" y="6"/>
                  </a:cubicBezTo>
                  <a:close/>
                  <a:moveTo>
                    <a:pt x="12" y="6"/>
                  </a:moveTo>
                  <a:cubicBezTo>
                    <a:pt x="12" y="6"/>
                    <a:pt x="12" y="6"/>
                    <a:pt x="12" y="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4" name="Google Shape;1044;p49"/>
            <p:cNvSpPr/>
            <p:nvPr/>
          </p:nvSpPr>
          <p:spPr>
            <a:xfrm>
              <a:off x="3518402" y="1895122"/>
              <a:ext cx="211432" cy="44333"/>
            </a:xfrm>
            <a:custGeom>
              <a:rect b="b" l="l" r="r" t="t"/>
              <a:pathLst>
                <a:path extrusionOk="0" h="6" w="28">
                  <a:moveTo>
                    <a:pt x="24" y="0"/>
                  </a:moveTo>
                  <a:cubicBezTo>
                    <a:pt x="4" y="0"/>
                    <a:pt x="4" y="0"/>
                    <a:pt x="4" y="0"/>
                  </a:cubicBezTo>
                  <a:cubicBezTo>
                    <a:pt x="2" y="0"/>
                    <a:pt x="0" y="1"/>
                    <a:pt x="0" y="3"/>
                  </a:cubicBezTo>
                  <a:cubicBezTo>
                    <a:pt x="0" y="5"/>
                    <a:pt x="2" y="6"/>
                    <a:pt x="4" y="6"/>
                  </a:cubicBezTo>
                  <a:cubicBezTo>
                    <a:pt x="24" y="6"/>
                    <a:pt x="24" y="6"/>
                    <a:pt x="24" y="6"/>
                  </a:cubicBezTo>
                  <a:cubicBezTo>
                    <a:pt x="26" y="6"/>
                    <a:pt x="28" y="5"/>
                    <a:pt x="28" y="3"/>
                  </a:cubicBezTo>
                  <a:cubicBezTo>
                    <a:pt x="28" y="1"/>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5" name="Google Shape;1045;p49"/>
            <p:cNvSpPr/>
            <p:nvPr/>
          </p:nvSpPr>
          <p:spPr>
            <a:xfrm>
              <a:off x="3396771" y="1999701"/>
              <a:ext cx="90939" cy="89802"/>
            </a:xfrm>
            <a:custGeom>
              <a:rect b="b" l="l" r="r" t="t"/>
              <a:pathLst>
                <a:path extrusionOk="0" h="12" w="12">
                  <a:moveTo>
                    <a:pt x="12" y="6"/>
                  </a:moveTo>
                  <a:cubicBezTo>
                    <a:pt x="12" y="10"/>
                    <a:pt x="9" y="12"/>
                    <a:pt x="6" y="12"/>
                  </a:cubicBezTo>
                  <a:cubicBezTo>
                    <a:pt x="3" y="12"/>
                    <a:pt x="0" y="10"/>
                    <a:pt x="0" y="6"/>
                  </a:cubicBezTo>
                  <a:cubicBezTo>
                    <a:pt x="0" y="3"/>
                    <a:pt x="3" y="0"/>
                    <a:pt x="6" y="0"/>
                  </a:cubicBezTo>
                  <a:cubicBezTo>
                    <a:pt x="9" y="0"/>
                    <a:pt x="12" y="3"/>
                    <a:pt x="12" y="6"/>
                  </a:cubicBezTo>
                  <a:close/>
                  <a:moveTo>
                    <a:pt x="12" y="6"/>
                  </a:moveTo>
                  <a:cubicBezTo>
                    <a:pt x="12" y="6"/>
                    <a:pt x="12" y="6"/>
                    <a:pt x="12" y="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6" name="Google Shape;1046;p49"/>
            <p:cNvSpPr/>
            <p:nvPr/>
          </p:nvSpPr>
          <p:spPr>
            <a:xfrm>
              <a:off x="3518402" y="2021299"/>
              <a:ext cx="211432" cy="52290"/>
            </a:xfrm>
            <a:custGeom>
              <a:rect b="b" l="l" r="r" t="t"/>
              <a:pathLst>
                <a:path extrusionOk="0" h="7" w="28">
                  <a:moveTo>
                    <a:pt x="24" y="0"/>
                  </a:moveTo>
                  <a:cubicBezTo>
                    <a:pt x="4" y="0"/>
                    <a:pt x="4" y="0"/>
                    <a:pt x="4" y="0"/>
                  </a:cubicBezTo>
                  <a:cubicBezTo>
                    <a:pt x="2" y="0"/>
                    <a:pt x="0" y="1"/>
                    <a:pt x="0" y="3"/>
                  </a:cubicBezTo>
                  <a:cubicBezTo>
                    <a:pt x="0" y="5"/>
                    <a:pt x="2" y="7"/>
                    <a:pt x="4" y="7"/>
                  </a:cubicBezTo>
                  <a:cubicBezTo>
                    <a:pt x="24" y="7"/>
                    <a:pt x="24" y="7"/>
                    <a:pt x="24" y="7"/>
                  </a:cubicBezTo>
                  <a:cubicBezTo>
                    <a:pt x="26" y="7"/>
                    <a:pt x="28" y="5"/>
                    <a:pt x="28" y="3"/>
                  </a:cubicBezTo>
                  <a:cubicBezTo>
                    <a:pt x="28" y="1"/>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7" name="Google Shape;1047;p49"/>
            <p:cNvSpPr/>
            <p:nvPr/>
          </p:nvSpPr>
          <p:spPr>
            <a:xfrm>
              <a:off x="3396771" y="2133836"/>
              <a:ext cx="90939" cy="96622"/>
            </a:xfrm>
            <a:custGeom>
              <a:rect b="b" l="l" r="r" t="t"/>
              <a:pathLst>
                <a:path extrusionOk="0" h="13" w="12">
                  <a:moveTo>
                    <a:pt x="12" y="7"/>
                  </a:moveTo>
                  <a:cubicBezTo>
                    <a:pt x="12" y="10"/>
                    <a:pt x="9" y="13"/>
                    <a:pt x="6" y="13"/>
                  </a:cubicBezTo>
                  <a:cubicBezTo>
                    <a:pt x="3" y="13"/>
                    <a:pt x="0" y="10"/>
                    <a:pt x="0" y="7"/>
                  </a:cubicBezTo>
                  <a:cubicBezTo>
                    <a:pt x="0" y="3"/>
                    <a:pt x="3" y="0"/>
                    <a:pt x="6" y="0"/>
                  </a:cubicBezTo>
                  <a:cubicBezTo>
                    <a:pt x="9" y="0"/>
                    <a:pt x="12" y="3"/>
                    <a:pt x="12" y="7"/>
                  </a:cubicBezTo>
                  <a:close/>
                  <a:moveTo>
                    <a:pt x="12" y="7"/>
                  </a:moveTo>
                  <a:cubicBezTo>
                    <a:pt x="12" y="7"/>
                    <a:pt x="12" y="7"/>
                    <a:pt x="12" y="7"/>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8" name="Google Shape;1048;p49"/>
            <p:cNvSpPr/>
            <p:nvPr/>
          </p:nvSpPr>
          <p:spPr>
            <a:xfrm>
              <a:off x="3518402" y="2156571"/>
              <a:ext cx="211432" cy="52290"/>
            </a:xfrm>
            <a:custGeom>
              <a:rect b="b" l="l" r="r" t="t"/>
              <a:pathLst>
                <a:path extrusionOk="0" h="7" w="28">
                  <a:moveTo>
                    <a:pt x="24" y="0"/>
                  </a:moveTo>
                  <a:cubicBezTo>
                    <a:pt x="4" y="0"/>
                    <a:pt x="4" y="0"/>
                    <a:pt x="4" y="0"/>
                  </a:cubicBezTo>
                  <a:cubicBezTo>
                    <a:pt x="2" y="0"/>
                    <a:pt x="0" y="2"/>
                    <a:pt x="0" y="4"/>
                  </a:cubicBezTo>
                  <a:cubicBezTo>
                    <a:pt x="0" y="5"/>
                    <a:pt x="2" y="7"/>
                    <a:pt x="4" y="7"/>
                  </a:cubicBezTo>
                  <a:cubicBezTo>
                    <a:pt x="24" y="7"/>
                    <a:pt x="24" y="7"/>
                    <a:pt x="24" y="7"/>
                  </a:cubicBezTo>
                  <a:cubicBezTo>
                    <a:pt x="26" y="7"/>
                    <a:pt x="28" y="5"/>
                    <a:pt x="28" y="4"/>
                  </a:cubicBezTo>
                  <a:cubicBezTo>
                    <a:pt x="28" y="2"/>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1049" name="Google Shape;1049;p49"/>
          <p:cNvSpPr txBox="1"/>
          <p:nvPr/>
        </p:nvSpPr>
        <p:spPr>
          <a:xfrm>
            <a:off x="1780862" y="1530071"/>
            <a:ext cx="213001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ndara"/>
                <a:ea typeface="Candara"/>
                <a:cs typeface="Candara"/>
                <a:sym typeface="Candara"/>
              </a:rPr>
              <a:t>LOREM IPSUM</a:t>
            </a:r>
            <a:endParaRPr/>
          </a:p>
        </p:txBody>
      </p:sp>
      <p:sp>
        <p:nvSpPr>
          <p:cNvPr id="1050" name="Google Shape;1050;p49"/>
          <p:cNvSpPr txBox="1"/>
          <p:nvPr/>
        </p:nvSpPr>
        <p:spPr>
          <a:xfrm>
            <a:off x="1246359" y="2102873"/>
            <a:ext cx="5871507"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nisi ut aliquip ex ea commodo consequat</a:t>
            </a:r>
            <a:r>
              <a:rPr lang="en-US" sz="1400">
                <a:solidFill>
                  <a:schemeClr val="lt1"/>
                </a:solidFill>
                <a:latin typeface="Candara"/>
                <a:ea typeface="Candara"/>
                <a:cs typeface="Candara"/>
                <a:sym typeface="Candara"/>
              </a:rPr>
              <a:t>. </a:t>
            </a:r>
            <a:endParaRPr/>
          </a:p>
        </p:txBody>
      </p:sp>
      <p:sp>
        <p:nvSpPr>
          <p:cNvPr id="1051" name="Google Shape;1051;p49"/>
          <p:cNvSpPr/>
          <p:nvPr/>
        </p:nvSpPr>
        <p:spPr>
          <a:xfrm>
            <a:off x="1355970" y="3183223"/>
            <a:ext cx="2743200" cy="3155967"/>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2" name="Google Shape;1052;p49"/>
          <p:cNvSpPr/>
          <p:nvPr/>
        </p:nvSpPr>
        <p:spPr>
          <a:xfrm>
            <a:off x="4331053" y="3174528"/>
            <a:ext cx="2743200" cy="3155967"/>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500"/>
                                        <p:tgtEl>
                                          <p:spTgt spid="1020"/>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41"/>
                                        </p:tgtEl>
                                        <p:attrNameLst>
                                          <p:attrName>style.visibility</p:attrName>
                                        </p:attrNameLst>
                                      </p:cBhvr>
                                      <p:to>
                                        <p:strVal val="visible"/>
                                      </p:to>
                                    </p:set>
                                    <p:anim calcmode="lin" valueType="num">
                                      <p:cBhvr additive="base">
                                        <p:cTn dur="500"/>
                                        <p:tgtEl>
                                          <p:spTgt spid="1041"/>
                                        </p:tgtEl>
                                        <p:attrNameLst>
                                          <p:attrName>ppt_w</p:attrName>
                                        </p:attrNameLst>
                                      </p:cBhvr>
                                      <p:tavLst>
                                        <p:tav fmla="" tm="0">
                                          <p:val>
                                            <p:strVal val="0"/>
                                          </p:val>
                                        </p:tav>
                                        <p:tav fmla="" tm="100000">
                                          <p:val>
                                            <p:strVal val="#ppt_w"/>
                                          </p:val>
                                        </p:tav>
                                      </p:tavLst>
                                    </p:anim>
                                    <p:anim calcmode="lin" valueType="num">
                                      <p:cBhvr additive="base">
                                        <p:cTn dur="500"/>
                                        <p:tgtEl>
                                          <p:spTgt spid="1041"/>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500"/>
                                        <p:tgtEl>
                                          <p:spTgt spid="10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500"/>
                                        <p:tgtEl>
                                          <p:spTgt spid="105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500"/>
                                        <p:tgtEl>
                                          <p:spTgt spid="1052"/>
                                        </p:tgtEl>
                                      </p:cBhvr>
                                    </p:animEffect>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22"/>
                                        </p:tgtEl>
                                        <p:attrNameLst>
                                          <p:attrName>style.visibility</p:attrName>
                                        </p:attrNameLst>
                                      </p:cBhvr>
                                      <p:to>
                                        <p:strVal val="visible"/>
                                      </p:to>
                                    </p:set>
                                    <p:anim calcmode="lin" valueType="num">
                                      <p:cBhvr additive="base">
                                        <p:cTn dur="500"/>
                                        <p:tgtEl>
                                          <p:spTgt spid="1022"/>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1021"/>
                                        </p:tgtEl>
                                        <p:attrNameLst>
                                          <p:attrName>style.visibility</p:attrName>
                                        </p:attrNameLst>
                                      </p:cBhvr>
                                      <p:to>
                                        <p:strVal val="visible"/>
                                      </p:to>
                                    </p:set>
                                    <p:anim calcmode="lin" valueType="num">
                                      <p:cBhvr additive="base">
                                        <p:cTn dur="500"/>
                                        <p:tgtEl>
                                          <p:spTgt spid="1021"/>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26"/>
                                        </p:tgtEl>
                                        <p:attrNameLst>
                                          <p:attrName>style.visibility</p:attrName>
                                        </p:attrNameLst>
                                      </p:cBhvr>
                                      <p:to>
                                        <p:strVal val="visible"/>
                                      </p:to>
                                    </p:set>
                                    <p:anim calcmode="lin" valueType="num">
                                      <p:cBhvr additive="base">
                                        <p:cTn dur="500"/>
                                        <p:tgtEl>
                                          <p:spTgt spid="1026"/>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1025"/>
                                        </p:tgtEl>
                                        <p:attrNameLst>
                                          <p:attrName>style.visibility</p:attrName>
                                        </p:attrNameLst>
                                      </p:cBhvr>
                                      <p:to>
                                        <p:strVal val="visible"/>
                                      </p:to>
                                    </p:set>
                                    <p:anim calcmode="lin" valueType="num">
                                      <p:cBhvr additive="base">
                                        <p:cTn dur="500"/>
                                        <p:tgtEl>
                                          <p:spTgt spid="1025"/>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030"/>
                                        </p:tgtEl>
                                        <p:attrNameLst>
                                          <p:attrName>style.visibility</p:attrName>
                                        </p:attrNameLst>
                                      </p:cBhvr>
                                      <p:to>
                                        <p:strVal val="visible"/>
                                      </p:to>
                                    </p:set>
                                    <p:anim calcmode="lin" valueType="num">
                                      <p:cBhvr additive="base">
                                        <p:cTn dur="500"/>
                                        <p:tgtEl>
                                          <p:spTgt spid="1030"/>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500"/>
                                        <p:tgtEl>
                                          <p:spTgt spid="1029"/>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034"/>
                                        </p:tgtEl>
                                        <p:attrNameLst>
                                          <p:attrName>style.visibility</p:attrName>
                                        </p:attrNameLst>
                                      </p:cBhvr>
                                      <p:to>
                                        <p:strVal val="visible"/>
                                      </p:to>
                                    </p:set>
                                    <p:anim calcmode="lin" valueType="num">
                                      <p:cBhvr additive="base">
                                        <p:cTn dur="500"/>
                                        <p:tgtEl>
                                          <p:spTgt spid="1034"/>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500"/>
                                        <p:tgtEl>
                                          <p:spTgt spid="1033"/>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038"/>
                                        </p:tgtEl>
                                        <p:attrNameLst>
                                          <p:attrName>style.visibility</p:attrName>
                                        </p:attrNameLst>
                                      </p:cBhvr>
                                      <p:to>
                                        <p:strVal val="visible"/>
                                      </p:to>
                                    </p:set>
                                    <p:anim calcmode="lin" valueType="num">
                                      <p:cBhvr additive="base">
                                        <p:cTn dur="500"/>
                                        <p:tgtEl>
                                          <p:spTgt spid="1038"/>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037"/>
                                        </p:tgtEl>
                                        <p:attrNameLst>
                                          <p:attrName>style.visibility</p:attrName>
                                        </p:attrNameLst>
                                      </p:cBhvr>
                                      <p:to>
                                        <p:strVal val="visible"/>
                                      </p:to>
                                    </p:set>
                                    <p:anim calcmode="lin" valueType="num">
                                      <p:cBhvr additive="base">
                                        <p:cTn dur="500"/>
                                        <p:tgtEl>
                                          <p:spTgt spid="10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6" name="Shape 1056"/>
        <p:cNvGrpSpPr/>
        <p:nvPr/>
      </p:nvGrpSpPr>
      <p:grpSpPr>
        <a:xfrm>
          <a:off x="0" y="0"/>
          <a:ext cx="0" cy="0"/>
          <a:chOff x="0" y="0"/>
          <a:chExt cx="0" cy="0"/>
        </a:xfrm>
      </p:grpSpPr>
      <p:cxnSp>
        <p:nvCxnSpPr>
          <p:cNvPr id="1057" name="Google Shape;1057;p50"/>
          <p:cNvCxnSpPr/>
          <p:nvPr/>
        </p:nvCxnSpPr>
        <p:spPr>
          <a:xfrm>
            <a:off x="7659445" y="1753496"/>
            <a:ext cx="43030" cy="5104504"/>
          </a:xfrm>
          <a:prstGeom prst="straightConnector1">
            <a:avLst/>
          </a:prstGeom>
          <a:noFill/>
          <a:ln cap="flat" cmpd="sng" w="9525">
            <a:solidFill>
              <a:schemeClr val="lt1"/>
            </a:solidFill>
            <a:prstDash val="dash"/>
            <a:miter lim="800000"/>
            <a:headEnd len="sm" w="sm" type="none"/>
            <a:tailEnd len="sm" w="sm" type="none"/>
          </a:ln>
        </p:spPr>
      </p:cxnSp>
      <p:cxnSp>
        <p:nvCxnSpPr>
          <p:cNvPr id="1058" name="Google Shape;1058;p50"/>
          <p:cNvCxnSpPr/>
          <p:nvPr/>
        </p:nvCxnSpPr>
        <p:spPr>
          <a:xfrm>
            <a:off x="3910405" y="1742725"/>
            <a:ext cx="3749040" cy="1"/>
          </a:xfrm>
          <a:prstGeom prst="straightConnector1">
            <a:avLst/>
          </a:prstGeom>
          <a:noFill/>
          <a:ln cap="flat" cmpd="sng" w="9525">
            <a:solidFill>
              <a:schemeClr val="lt1"/>
            </a:solidFill>
            <a:prstDash val="dash"/>
            <a:miter lim="800000"/>
            <a:headEnd len="sm" w="sm" type="none"/>
            <a:tailEnd len="sm" w="sm" type="none"/>
          </a:ln>
        </p:spPr>
      </p:cxnSp>
      <p:sp>
        <p:nvSpPr>
          <p:cNvPr id="1059" name="Google Shape;1059;p50"/>
          <p:cNvSpPr txBox="1"/>
          <p:nvPr/>
        </p:nvSpPr>
        <p:spPr>
          <a:xfrm>
            <a:off x="3341511"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ctr">
              <a:spcBef>
                <a:spcPts val="0"/>
              </a:spcBef>
              <a:spcAft>
                <a:spcPts val="0"/>
              </a:spcAft>
              <a:buNone/>
            </a:pPr>
            <a:r>
              <a:rPr lang="en-US" sz="1800">
                <a:solidFill>
                  <a:srgbClr val="D8D8D8"/>
                </a:solidFill>
                <a:latin typeface="Candara"/>
                <a:ea typeface="Candara"/>
                <a:cs typeface="Candara"/>
                <a:sym typeface="Candara"/>
              </a:rPr>
              <a:t>Your Subtitle</a:t>
            </a:r>
            <a:endParaRPr/>
          </a:p>
        </p:txBody>
      </p:sp>
      <p:sp>
        <p:nvSpPr>
          <p:cNvPr id="1060" name="Google Shape;1060;p50"/>
          <p:cNvSpPr txBox="1"/>
          <p:nvPr/>
        </p:nvSpPr>
        <p:spPr>
          <a:xfrm>
            <a:off x="8037689" y="2544272"/>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FE4A1E"/>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61" name="Google Shape;1061;p50"/>
          <p:cNvGrpSpPr/>
          <p:nvPr/>
        </p:nvGrpSpPr>
        <p:grpSpPr>
          <a:xfrm>
            <a:off x="7404912" y="2634583"/>
            <a:ext cx="548640" cy="548640"/>
            <a:chOff x="8093534" y="1164886"/>
            <a:chExt cx="548640" cy="548640"/>
          </a:xfrm>
        </p:grpSpPr>
        <p:sp>
          <p:nvSpPr>
            <p:cNvPr id="1062" name="Google Shape;1062;p50"/>
            <p:cNvSpPr/>
            <p:nvPr/>
          </p:nvSpPr>
          <p:spPr>
            <a:xfrm>
              <a:off x="8093534" y="1164886"/>
              <a:ext cx="548640" cy="548640"/>
            </a:xfrm>
            <a:prstGeom prst="ellipse">
              <a:avLst/>
            </a:pr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63" name="Google Shape;1063;p50"/>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4" name="Google Shape;1064;p50"/>
          <p:cNvSpPr txBox="1"/>
          <p:nvPr/>
        </p:nvSpPr>
        <p:spPr>
          <a:xfrm>
            <a:off x="8037689" y="333442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5C9AD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65" name="Google Shape;1065;p50"/>
          <p:cNvGrpSpPr/>
          <p:nvPr/>
        </p:nvGrpSpPr>
        <p:grpSpPr>
          <a:xfrm>
            <a:off x="7404912" y="3424732"/>
            <a:ext cx="548640" cy="548640"/>
            <a:chOff x="8093534" y="1164886"/>
            <a:chExt cx="548640" cy="548640"/>
          </a:xfrm>
        </p:grpSpPr>
        <p:sp>
          <p:nvSpPr>
            <p:cNvPr id="1066" name="Google Shape;1066;p50"/>
            <p:cNvSpPr/>
            <p:nvPr/>
          </p:nvSpPr>
          <p:spPr>
            <a:xfrm>
              <a:off x="8093534" y="1164886"/>
              <a:ext cx="548640" cy="548640"/>
            </a:xfrm>
            <a:prstGeom prst="ellipse">
              <a:avLst/>
            </a:prstGeom>
            <a:solidFill>
              <a:srgbClr val="5C9A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67" name="Google Shape;1067;p50"/>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8" name="Google Shape;1068;p50"/>
          <p:cNvSpPr txBox="1"/>
          <p:nvPr/>
        </p:nvSpPr>
        <p:spPr>
          <a:xfrm>
            <a:off x="8037689" y="4119941"/>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44546B"/>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69" name="Google Shape;1069;p50"/>
          <p:cNvGrpSpPr/>
          <p:nvPr/>
        </p:nvGrpSpPr>
        <p:grpSpPr>
          <a:xfrm>
            <a:off x="7404912" y="4210252"/>
            <a:ext cx="548640" cy="548640"/>
            <a:chOff x="8093534" y="1164886"/>
            <a:chExt cx="548640" cy="548640"/>
          </a:xfrm>
        </p:grpSpPr>
        <p:sp>
          <p:nvSpPr>
            <p:cNvPr id="1070" name="Google Shape;1070;p50"/>
            <p:cNvSpPr/>
            <p:nvPr/>
          </p:nvSpPr>
          <p:spPr>
            <a:xfrm>
              <a:off x="8093534" y="1164886"/>
              <a:ext cx="548640" cy="548640"/>
            </a:xfrm>
            <a:prstGeom prst="ellipse">
              <a:avLst/>
            </a:prstGeom>
            <a:solidFill>
              <a:srgbClr val="44546B"/>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71" name="Google Shape;1071;p50"/>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2" name="Google Shape;1072;p50"/>
          <p:cNvSpPr txBox="1"/>
          <p:nvPr/>
        </p:nvSpPr>
        <p:spPr>
          <a:xfrm>
            <a:off x="8037689" y="4910090"/>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7A7A7A"/>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73" name="Google Shape;1073;p50"/>
          <p:cNvGrpSpPr/>
          <p:nvPr/>
        </p:nvGrpSpPr>
        <p:grpSpPr>
          <a:xfrm>
            <a:off x="7404912" y="5000401"/>
            <a:ext cx="548640" cy="548640"/>
            <a:chOff x="8093534" y="1164886"/>
            <a:chExt cx="548640" cy="548640"/>
          </a:xfrm>
        </p:grpSpPr>
        <p:sp>
          <p:nvSpPr>
            <p:cNvPr id="1074" name="Google Shape;1074;p50"/>
            <p:cNvSpPr/>
            <p:nvPr/>
          </p:nvSpPr>
          <p:spPr>
            <a:xfrm>
              <a:off x="8093534" y="1164886"/>
              <a:ext cx="548640" cy="548640"/>
            </a:xfrm>
            <a:prstGeom prst="ellipse">
              <a:avLst/>
            </a:prstGeom>
            <a:solidFill>
              <a:srgbClr val="7A7A7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75" name="Google Shape;1075;p50"/>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6" name="Google Shape;1076;p50"/>
          <p:cNvSpPr txBox="1"/>
          <p:nvPr/>
        </p:nvSpPr>
        <p:spPr>
          <a:xfrm>
            <a:off x="8064389" y="5700239"/>
            <a:ext cx="3867265" cy="714042"/>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rgbClr val="939393"/>
                </a:solidFill>
                <a:latin typeface="Candara"/>
                <a:ea typeface="Candara"/>
                <a:cs typeface="Candara"/>
                <a:sym typeface="Candara"/>
              </a:rPr>
              <a:t>LOREM IPSUM</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grpSp>
        <p:nvGrpSpPr>
          <p:cNvPr id="1077" name="Google Shape;1077;p50"/>
          <p:cNvGrpSpPr/>
          <p:nvPr/>
        </p:nvGrpSpPr>
        <p:grpSpPr>
          <a:xfrm>
            <a:off x="7431612" y="5790550"/>
            <a:ext cx="548640" cy="548640"/>
            <a:chOff x="8093534" y="1164886"/>
            <a:chExt cx="548640" cy="548640"/>
          </a:xfrm>
        </p:grpSpPr>
        <p:sp>
          <p:nvSpPr>
            <p:cNvPr id="1078" name="Google Shape;1078;p50"/>
            <p:cNvSpPr/>
            <p:nvPr/>
          </p:nvSpPr>
          <p:spPr>
            <a:xfrm>
              <a:off x="8093534" y="1164886"/>
              <a:ext cx="548640" cy="548640"/>
            </a:xfrm>
            <a:prstGeom prst="ellipse">
              <a:avLst/>
            </a:prstGeom>
            <a:solidFill>
              <a:srgbClr val="93939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lt1"/>
                </a:solidFill>
                <a:latin typeface="Calibri"/>
                <a:ea typeface="Calibri"/>
                <a:cs typeface="Calibri"/>
                <a:sym typeface="Calibri"/>
              </a:endParaRPr>
            </a:p>
          </p:txBody>
        </p:sp>
        <p:sp>
          <p:nvSpPr>
            <p:cNvPr id="1079" name="Google Shape;1079;p50"/>
            <p:cNvSpPr/>
            <p:nvPr/>
          </p:nvSpPr>
          <p:spPr>
            <a:xfrm>
              <a:off x="8237238" y="1316084"/>
              <a:ext cx="261231" cy="246243"/>
            </a:xfrm>
            <a:custGeom>
              <a:rect b="b" l="l" r="r" t="t"/>
              <a:pathLst>
                <a:path extrusionOk="0" h="507" w="538">
                  <a:moveTo>
                    <a:pt x="271" y="409"/>
                  </a:moveTo>
                  <a:lnTo>
                    <a:pt x="435" y="506"/>
                  </a:lnTo>
                  <a:lnTo>
                    <a:pt x="394" y="317"/>
                  </a:lnTo>
                  <a:lnTo>
                    <a:pt x="537" y="194"/>
                  </a:lnTo>
                  <a:lnTo>
                    <a:pt x="343" y="174"/>
                  </a:lnTo>
                  <a:lnTo>
                    <a:pt x="271" y="0"/>
                  </a:lnTo>
                  <a:lnTo>
                    <a:pt x="195" y="174"/>
                  </a:lnTo>
                  <a:lnTo>
                    <a:pt x="0" y="194"/>
                  </a:lnTo>
                  <a:lnTo>
                    <a:pt x="149" y="317"/>
                  </a:lnTo>
                  <a:lnTo>
                    <a:pt x="103" y="506"/>
                  </a:lnTo>
                  <a:lnTo>
                    <a:pt x="271" y="409"/>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80" name="Google Shape;1080;p50"/>
          <p:cNvGrpSpPr/>
          <p:nvPr/>
        </p:nvGrpSpPr>
        <p:grpSpPr>
          <a:xfrm>
            <a:off x="1266990" y="1409769"/>
            <a:ext cx="464991" cy="640080"/>
            <a:chOff x="3291055" y="1604118"/>
            <a:chExt cx="552452" cy="760475"/>
          </a:xfrm>
        </p:grpSpPr>
        <p:sp>
          <p:nvSpPr>
            <p:cNvPr id="1081" name="Google Shape;1081;p50"/>
            <p:cNvSpPr/>
            <p:nvPr/>
          </p:nvSpPr>
          <p:spPr>
            <a:xfrm>
              <a:off x="3291055" y="1604118"/>
              <a:ext cx="552452" cy="760475"/>
            </a:xfrm>
            <a:custGeom>
              <a:rect b="b" l="l" r="r" t="t"/>
              <a:pathLst>
                <a:path extrusionOk="0" h="102" w="73">
                  <a:moveTo>
                    <a:pt x="55" y="19"/>
                  </a:moveTo>
                  <a:cubicBezTo>
                    <a:pt x="55" y="17"/>
                    <a:pt x="55" y="17"/>
                    <a:pt x="55" y="17"/>
                  </a:cubicBezTo>
                  <a:cubicBezTo>
                    <a:pt x="55" y="15"/>
                    <a:pt x="53" y="13"/>
                    <a:pt x="51" y="13"/>
                  </a:cubicBezTo>
                  <a:cubicBezTo>
                    <a:pt x="43" y="13"/>
                    <a:pt x="43" y="13"/>
                    <a:pt x="43" y="13"/>
                  </a:cubicBezTo>
                  <a:cubicBezTo>
                    <a:pt x="44" y="11"/>
                    <a:pt x="44" y="10"/>
                    <a:pt x="44" y="9"/>
                  </a:cubicBezTo>
                  <a:cubicBezTo>
                    <a:pt x="44" y="4"/>
                    <a:pt x="40" y="0"/>
                    <a:pt x="36" y="0"/>
                  </a:cubicBezTo>
                  <a:cubicBezTo>
                    <a:pt x="31" y="0"/>
                    <a:pt x="27" y="4"/>
                    <a:pt x="27" y="9"/>
                  </a:cubicBezTo>
                  <a:cubicBezTo>
                    <a:pt x="27" y="10"/>
                    <a:pt x="27" y="11"/>
                    <a:pt x="28" y="13"/>
                  </a:cubicBezTo>
                  <a:cubicBezTo>
                    <a:pt x="22" y="13"/>
                    <a:pt x="22" y="13"/>
                    <a:pt x="22" y="13"/>
                  </a:cubicBezTo>
                  <a:cubicBezTo>
                    <a:pt x="19" y="13"/>
                    <a:pt x="17" y="15"/>
                    <a:pt x="17" y="17"/>
                  </a:cubicBezTo>
                  <a:cubicBezTo>
                    <a:pt x="17" y="19"/>
                    <a:pt x="17" y="19"/>
                    <a:pt x="17" y="19"/>
                  </a:cubicBezTo>
                  <a:cubicBezTo>
                    <a:pt x="7" y="19"/>
                    <a:pt x="7" y="19"/>
                    <a:pt x="7" y="19"/>
                  </a:cubicBezTo>
                  <a:cubicBezTo>
                    <a:pt x="3" y="19"/>
                    <a:pt x="0" y="23"/>
                    <a:pt x="0" y="26"/>
                  </a:cubicBezTo>
                  <a:cubicBezTo>
                    <a:pt x="0" y="95"/>
                    <a:pt x="0" y="95"/>
                    <a:pt x="0" y="95"/>
                  </a:cubicBezTo>
                  <a:cubicBezTo>
                    <a:pt x="0" y="99"/>
                    <a:pt x="3" y="102"/>
                    <a:pt x="7" y="102"/>
                  </a:cubicBezTo>
                  <a:cubicBezTo>
                    <a:pt x="66" y="102"/>
                    <a:pt x="66" y="102"/>
                    <a:pt x="66" y="102"/>
                  </a:cubicBezTo>
                  <a:cubicBezTo>
                    <a:pt x="70" y="102"/>
                    <a:pt x="73" y="99"/>
                    <a:pt x="73" y="95"/>
                  </a:cubicBezTo>
                  <a:cubicBezTo>
                    <a:pt x="73" y="26"/>
                    <a:pt x="73" y="26"/>
                    <a:pt x="73" y="26"/>
                  </a:cubicBezTo>
                  <a:cubicBezTo>
                    <a:pt x="73" y="23"/>
                    <a:pt x="70" y="19"/>
                    <a:pt x="66" y="19"/>
                  </a:cubicBezTo>
                  <a:lnTo>
                    <a:pt x="55" y="19"/>
                  </a:lnTo>
                  <a:close/>
                  <a:moveTo>
                    <a:pt x="31" y="9"/>
                  </a:moveTo>
                  <a:cubicBezTo>
                    <a:pt x="31" y="6"/>
                    <a:pt x="33" y="3"/>
                    <a:pt x="36" y="3"/>
                  </a:cubicBezTo>
                  <a:cubicBezTo>
                    <a:pt x="38" y="3"/>
                    <a:pt x="41" y="6"/>
                    <a:pt x="41" y="9"/>
                  </a:cubicBezTo>
                  <a:cubicBezTo>
                    <a:pt x="41" y="10"/>
                    <a:pt x="40" y="12"/>
                    <a:pt x="39" y="13"/>
                  </a:cubicBezTo>
                  <a:cubicBezTo>
                    <a:pt x="32" y="13"/>
                    <a:pt x="32" y="13"/>
                    <a:pt x="32" y="13"/>
                  </a:cubicBezTo>
                  <a:cubicBezTo>
                    <a:pt x="31" y="12"/>
                    <a:pt x="31" y="10"/>
                    <a:pt x="31" y="9"/>
                  </a:cubicBezTo>
                  <a:close/>
                  <a:moveTo>
                    <a:pt x="66" y="91"/>
                  </a:moveTo>
                  <a:cubicBezTo>
                    <a:pt x="66" y="94"/>
                    <a:pt x="64" y="95"/>
                    <a:pt x="61" y="95"/>
                  </a:cubicBezTo>
                  <a:cubicBezTo>
                    <a:pt x="11" y="95"/>
                    <a:pt x="11" y="95"/>
                    <a:pt x="11" y="95"/>
                  </a:cubicBezTo>
                  <a:cubicBezTo>
                    <a:pt x="9" y="95"/>
                    <a:pt x="7" y="94"/>
                    <a:pt x="7" y="91"/>
                  </a:cubicBezTo>
                  <a:cubicBezTo>
                    <a:pt x="7" y="31"/>
                    <a:pt x="7" y="31"/>
                    <a:pt x="7" y="31"/>
                  </a:cubicBezTo>
                  <a:cubicBezTo>
                    <a:pt x="7" y="28"/>
                    <a:pt x="9" y="26"/>
                    <a:pt x="11" y="26"/>
                  </a:cubicBezTo>
                  <a:cubicBezTo>
                    <a:pt x="17" y="26"/>
                    <a:pt x="17" y="26"/>
                    <a:pt x="17" y="26"/>
                  </a:cubicBezTo>
                  <a:cubicBezTo>
                    <a:pt x="17" y="28"/>
                    <a:pt x="19" y="30"/>
                    <a:pt x="21" y="30"/>
                  </a:cubicBezTo>
                  <a:cubicBezTo>
                    <a:pt x="52" y="30"/>
                    <a:pt x="52" y="30"/>
                    <a:pt x="52" y="30"/>
                  </a:cubicBezTo>
                  <a:cubicBezTo>
                    <a:pt x="54" y="30"/>
                    <a:pt x="55" y="28"/>
                    <a:pt x="55" y="26"/>
                  </a:cubicBezTo>
                  <a:cubicBezTo>
                    <a:pt x="61" y="26"/>
                    <a:pt x="61" y="26"/>
                    <a:pt x="61" y="26"/>
                  </a:cubicBezTo>
                  <a:cubicBezTo>
                    <a:pt x="64" y="26"/>
                    <a:pt x="66" y="28"/>
                    <a:pt x="66" y="31"/>
                  </a:cubicBezTo>
                  <a:lnTo>
                    <a:pt x="66" y="91"/>
                  </a:lnTo>
                  <a:close/>
                  <a:moveTo>
                    <a:pt x="66" y="91"/>
                  </a:moveTo>
                  <a:cubicBezTo>
                    <a:pt x="66" y="91"/>
                    <a:pt x="66" y="91"/>
                    <a:pt x="66" y="91"/>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2" name="Google Shape;1082;p50"/>
            <p:cNvSpPr/>
            <p:nvPr/>
          </p:nvSpPr>
          <p:spPr>
            <a:xfrm>
              <a:off x="3396771" y="1872387"/>
              <a:ext cx="90939" cy="89802"/>
            </a:xfrm>
            <a:custGeom>
              <a:rect b="b" l="l" r="r" t="t"/>
              <a:pathLst>
                <a:path extrusionOk="0" h="12" w="12">
                  <a:moveTo>
                    <a:pt x="12" y="6"/>
                  </a:moveTo>
                  <a:cubicBezTo>
                    <a:pt x="12" y="9"/>
                    <a:pt x="9" y="12"/>
                    <a:pt x="6" y="12"/>
                  </a:cubicBezTo>
                  <a:cubicBezTo>
                    <a:pt x="3" y="12"/>
                    <a:pt x="0" y="9"/>
                    <a:pt x="0" y="6"/>
                  </a:cubicBezTo>
                  <a:cubicBezTo>
                    <a:pt x="0" y="3"/>
                    <a:pt x="3" y="0"/>
                    <a:pt x="6" y="0"/>
                  </a:cubicBezTo>
                  <a:cubicBezTo>
                    <a:pt x="9" y="0"/>
                    <a:pt x="12" y="3"/>
                    <a:pt x="12" y="6"/>
                  </a:cubicBezTo>
                  <a:close/>
                  <a:moveTo>
                    <a:pt x="12" y="6"/>
                  </a:moveTo>
                  <a:cubicBezTo>
                    <a:pt x="12" y="6"/>
                    <a:pt x="12" y="6"/>
                    <a:pt x="12" y="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3" name="Google Shape;1083;p50"/>
            <p:cNvSpPr/>
            <p:nvPr/>
          </p:nvSpPr>
          <p:spPr>
            <a:xfrm>
              <a:off x="3518402" y="1895122"/>
              <a:ext cx="211432" cy="44333"/>
            </a:xfrm>
            <a:custGeom>
              <a:rect b="b" l="l" r="r" t="t"/>
              <a:pathLst>
                <a:path extrusionOk="0" h="6" w="28">
                  <a:moveTo>
                    <a:pt x="24" y="0"/>
                  </a:moveTo>
                  <a:cubicBezTo>
                    <a:pt x="4" y="0"/>
                    <a:pt x="4" y="0"/>
                    <a:pt x="4" y="0"/>
                  </a:cubicBezTo>
                  <a:cubicBezTo>
                    <a:pt x="2" y="0"/>
                    <a:pt x="0" y="1"/>
                    <a:pt x="0" y="3"/>
                  </a:cubicBezTo>
                  <a:cubicBezTo>
                    <a:pt x="0" y="5"/>
                    <a:pt x="2" y="6"/>
                    <a:pt x="4" y="6"/>
                  </a:cubicBezTo>
                  <a:cubicBezTo>
                    <a:pt x="24" y="6"/>
                    <a:pt x="24" y="6"/>
                    <a:pt x="24" y="6"/>
                  </a:cubicBezTo>
                  <a:cubicBezTo>
                    <a:pt x="26" y="6"/>
                    <a:pt x="28" y="5"/>
                    <a:pt x="28" y="3"/>
                  </a:cubicBezTo>
                  <a:cubicBezTo>
                    <a:pt x="28" y="1"/>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4" name="Google Shape;1084;p50"/>
            <p:cNvSpPr/>
            <p:nvPr/>
          </p:nvSpPr>
          <p:spPr>
            <a:xfrm>
              <a:off x="3396771" y="1999701"/>
              <a:ext cx="90939" cy="89802"/>
            </a:xfrm>
            <a:custGeom>
              <a:rect b="b" l="l" r="r" t="t"/>
              <a:pathLst>
                <a:path extrusionOk="0" h="12" w="12">
                  <a:moveTo>
                    <a:pt x="12" y="6"/>
                  </a:moveTo>
                  <a:cubicBezTo>
                    <a:pt x="12" y="10"/>
                    <a:pt x="9" y="12"/>
                    <a:pt x="6" y="12"/>
                  </a:cubicBezTo>
                  <a:cubicBezTo>
                    <a:pt x="3" y="12"/>
                    <a:pt x="0" y="10"/>
                    <a:pt x="0" y="6"/>
                  </a:cubicBezTo>
                  <a:cubicBezTo>
                    <a:pt x="0" y="3"/>
                    <a:pt x="3" y="0"/>
                    <a:pt x="6" y="0"/>
                  </a:cubicBezTo>
                  <a:cubicBezTo>
                    <a:pt x="9" y="0"/>
                    <a:pt x="12" y="3"/>
                    <a:pt x="12" y="6"/>
                  </a:cubicBezTo>
                  <a:close/>
                  <a:moveTo>
                    <a:pt x="12" y="6"/>
                  </a:moveTo>
                  <a:cubicBezTo>
                    <a:pt x="12" y="6"/>
                    <a:pt x="12" y="6"/>
                    <a:pt x="12" y="6"/>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5" name="Google Shape;1085;p50"/>
            <p:cNvSpPr/>
            <p:nvPr/>
          </p:nvSpPr>
          <p:spPr>
            <a:xfrm>
              <a:off x="3518402" y="2021299"/>
              <a:ext cx="211432" cy="52290"/>
            </a:xfrm>
            <a:custGeom>
              <a:rect b="b" l="l" r="r" t="t"/>
              <a:pathLst>
                <a:path extrusionOk="0" h="7" w="28">
                  <a:moveTo>
                    <a:pt x="24" y="0"/>
                  </a:moveTo>
                  <a:cubicBezTo>
                    <a:pt x="4" y="0"/>
                    <a:pt x="4" y="0"/>
                    <a:pt x="4" y="0"/>
                  </a:cubicBezTo>
                  <a:cubicBezTo>
                    <a:pt x="2" y="0"/>
                    <a:pt x="0" y="1"/>
                    <a:pt x="0" y="3"/>
                  </a:cubicBezTo>
                  <a:cubicBezTo>
                    <a:pt x="0" y="5"/>
                    <a:pt x="2" y="7"/>
                    <a:pt x="4" y="7"/>
                  </a:cubicBezTo>
                  <a:cubicBezTo>
                    <a:pt x="24" y="7"/>
                    <a:pt x="24" y="7"/>
                    <a:pt x="24" y="7"/>
                  </a:cubicBezTo>
                  <a:cubicBezTo>
                    <a:pt x="26" y="7"/>
                    <a:pt x="28" y="5"/>
                    <a:pt x="28" y="3"/>
                  </a:cubicBezTo>
                  <a:cubicBezTo>
                    <a:pt x="28" y="1"/>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6" name="Google Shape;1086;p50"/>
            <p:cNvSpPr/>
            <p:nvPr/>
          </p:nvSpPr>
          <p:spPr>
            <a:xfrm>
              <a:off x="3396771" y="2133836"/>
              <a:ext cx="90939" cy="96622"/>
            </a:xfrm>
            <a:custGeom>
              <a:rect b="b" l="l" r="r" t="t"/>
              <a:pathLst>
                <a:path extrusionOk="0" h="13" w="12">
                  <a:moveTo>
                    <a:pt x="12" y="7"/>
                  </a:moveTo>
                  <a:cubicBezTo>
                    <a:pt x="12" y="10"/>
                    <a:pt x="9" y="13"/>
                    <a:pt x="6" y="13"/>
                  </a:cubicBezTo>
                  <a:cubicBezTo>
                    <a:pt x="3" y="13"/>
                    <a:pt x="0" y="10"/>
                    <a:pt x="0" y="7"/>
                  </a:cubicBezTo>
                  <a:cubicBezTo>
                    <a:pt x="0" y="3"/>
                    <a:pt x="3" y="0"/>
                    <a:pt x="6" y="0"/>
                  </a:cubicBezTo>
                  <a:cubicBezTo>
                    <a:pt x="9" y="0"/>
                    <a:pt x="12" y="3"/>
                    <a:pt x="12" y="7"/>
                  </a:cubicBezTo>
                  <a:close/>
                  <a:moveTo>
                    <a:pt x="12" y="7"/>
                  </a:moveTo>
                  <a:cubicBezTo>
                    <a:pt x="12" y="7"/>
                    <a:pt x="12" y="7"/>
                    <a:pt x="12" y="7"/>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87" name="Google Shape;1087;p50"/>
            <p:cNvSpPr/>
            <p:nvPr/>
          </p:nvSpPr>
          <p:spPr>
            <a:xfrm>
              <a:off x="3518402" y="2156571"/>
              <a:ext cx="211432" cy="52290"/>
            </a:xfrm>
            <a:custGeom>
              <a:rect b="b" l="l" r="r" t="t"/>
              <a:pathLst>
                <a:path extrusionOk="0" h="7" w="28">
                  <a:moveTo>
                    <a:pt x="24" y="0"/>
                  </a:moveTo>
                  <a:cubicBezTo>
                    <a:pt x="4" y="0"/>
                    <a:pt x="4" y="0"/>
                    <a:pt x="4" y="0"/>
                  </a:cubicBezTo>
                  <a:cubicBezTo>
                    <a:pt x="2" y="0"/>
                    <a:pt x="0" y="2"/>
                    <a:pt x="0" y="4"/>
                  </a:cubicBezTo>
                  <a:cubicBezTo>
                    <a:pt x="0" y="5"/>
                    <a:pt x="2" y="7"/>
                    <a:pt x="4" y="7"/>
                  </a:cubicBezTo>
                  <a:cubicBezTo>
                    <a:pt x="24" y="7"/>
                    <a:pt x="24" y="7"/>
                    <a:pt x="24" y="7"/>
                  </a:cubicBezTo>
                  <a:cubicBezTo>
                    <a:pt x="26" y="7"/>
                    <a:pt x="28" y="5"/>
                    <a:pt x="28" y="4"/>
                  </a:cubicBezTo>
                  <a:cubicBezTo>
                    <a:pt x="28" y="2"/>
                    <a:pt x="26" y="0"/>
                    <a:pt x="24" y="0"/>
                  </a:cubicBezTo>
                  <a:close/>
                  <a:moveTo>
                    <a:pt x="24" y="0"/>
                  </a:moveTo>
                  <a:cubicBezTo>
                    <a:pt x="24" y="0"/>
                    <a:pt x="24" y="0"/>
                    <a:pt x="24" y="0"/>
                  </a:cubicBezTo>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1088" name="Google Shape;1088;p50"/>
          <p:cNvSpPr txBox="1"/>
          <p:nvPr/>
        </p:nvSpPr>
        <p:spPr>
          <a:xfrm>
            <a:off x="1780862" y="1530071"/>
            <a:ext cx="213001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ndara"/>
                <a:ea typeface="Candara"/>
                <a:cs typeface="Candara"/>
                <a:sym typeface="Candara"/>
              </a:rPr>
              <a:t>LOREM IPSUM</a:t>
            </a:r>
            <a:endParaRPr/>
          </a:p>
        </p:txBody>
      </p:sp>
      <p:sp>
        <p:nvSpPr>
          <p:cNvPr id="1089" name="Google Shape;1089;p50"/>
          <p:cNvSpPr txBox="1"/>
          <p:nvPr/>
        </p:nvSpPr>
        <p:spPr>
          <a:xfrm>
            <a:off x="1246359" y="2102873"/>
            <a:ext cx="587150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nisi ut aliquip ex ea commodo consequat. </a:t>
            </a:r>
            <a:endParaRPr/>
          </a:p>
        </p:txBody>
      </p:sp>
      <p:sp>
        <p:nvSpPr>
          <p:cNvPr id="1090" name="Google Shape;1090;p50"/>
          <p:cNvSpPr/>
          <p:nvPr/>
        </p:nvSpPr>
        <p:spPr>
          <a:xfrm>
            <a:off x="1355970" y="3183223"/>
            <a:ext cx="1828800" cy="1575669"/>
          </a:xfrm>
          <a:prstGeom prst="rect">
            <a:avLst/>
          </a:prstGeom>
          <a:blipFill rotWithShape="1">
            <a:blip r:embed="rId4">
              <a:alphaModFix/>
            </a:blip>
            <a:stretch>
              <a:fillRect b="0" l="0" r="0" t="0"/>
            </a:stretch>
          </a:blip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1" name="Google Shape;1091;p50"/>
          <p:cNvSpPr/>
          <p:nvPr/>
        </p:nvSpPr>
        <p:spPr>
          <a:xfrm>
            <a:off x="5305323" y="3183222"/>
            <a:ext cx="1828800" cy="1575669"/>
          </a:xfrm>
          <a:prstGeom prst="rect">
            <a:avLst/>
          </a:prstGeom>
          <a:blipFill rotWithShape="1">
            <a:blip r:embed="rId5">
              <a:alphaModFix/>
            </a:blip>
            <a:stretch>
              <a:fillRect b="0" l="0" r="0" t="0"/>
            </a:stretch>
          </a:blip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2" name="Google Shape;1092;p50"/>
          <p:cNvSpPr/>
          <p:nvPr/>
        </p:nvSpPr>
        <p:spPr>
          <a:xfrm>
            <a:off x="3328474" y="3183221"/>
            <a:ext cx="1828800" cy="1575669"/>
          </a:xfrm>
          <a:prstGeom prst="rect">
            <a:avLst/>
          </a:prstGeom>
          <a:blipFill rotWithShape="1">
            <a:blip r:embed="rId6">
              <a:alphaModFix/>
            </a:blip>
            <a:stretch>
              <a:fillRect b="0" l="0" r="0" t="0"/>
            </a:stretch>
          </a:blip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3" name="Google Shape;1093;p50"/>
          <p:cNvSpPr/>
          <p:nvPr/>
        </p:nvSpPr>
        <p:spPr>
          <a:xfrm>
            <a:off x="1355970" y="4867951"/>
            <a:ext cx="2743200" cy="1575669"/>
          </a:xfrm>
          <a:prstGeom prst="rect">
            <a:avLst/>
          </a:prstGeom>
          <a:blipFill rotWithShape="1">
            <a:blip r:embed="rId7">
              <a:alphaModFix/>
            </a:blip>
            <a:stretch>
              <a:fillRect b="0" l="0" r="0" t="0"/>
            </a:stretch>
          </a:blip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4" name="Google Shape;1094;p50"/>
          <p:cNvSpPr/>
          <p:nvPr/>
        </p:nvSpPr>
        <p:spPr>
          <a:xfrm>
            <a:off x="4390923" y="4877395"/>
            <a:ext cx="2743200" cy="1575669"/>
          </a:xfrm>
          <a:prstGeom prst="rect">
            <a:avLst/>
          </a:prstGeom>
          <a:blipFill rotWithShape="1">
            <a:blip r:embed="rId8">
              <a:alphaModFix/>
            </a:blip>
            <a:stretch>
              <a:fillRect b="0" l="0" r="0" t="0"/>
            </a:stretch>
          </a:blip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5" name="Google Shape;1095;p50"/>
          <p:cNvSpPr/>
          <p:nvPr/>
        </p:nvSpPr>
        <p:spPr>
          <a:xfrm rot="5400000">
            <a:off x="1353686" y="3183221"/>
            <a:ext cx="365760" cy="365760"/>
          </a:xfrm>
          <a:prstGeom prst="rtTriangle">
            <a:avLst/>
          </a:pr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Google Shape;1096;p50"/>
          <p:cNvSpPr/>
          <p:nvPr/>
        </p:nvSpPr>
        <p:spPr>
          <a:xfrm rot="5400000">
            <a:off x="3323958" y="3183221"/>
            <a:ext cx="365760" cy="365760"/>
          </a:xfrm>
          <a:prstGeom prst="rtTriangle">
            <a:avLst/>
          </a:prstGeom>
          <a:solidFill>
            <a:srgbClr val="5C9AD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7" name="Google Shape;1097;p50"/>
          <p:cNvSpPr/>
          <p:nvPr/>
        </p:nvSpPr>
        <p:spPr>
          <a:xfrm rot="5400000">
            <a:off x="5300978" y="3183221"/>
            <a:ext cx="365760" cy="365760"/>
          </a:xfrm>
          <a:prstGeom prst="rtTriangle">
            <a:avLst/>
          </a:prstGeom>
          <a:solidFill>
            <a:srgbClr val="44546B"/>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8" name="Google Shape;1098;p50"/>
          <p:cNvSpPr/>
          <p:nvPr/>
        </p:nvSpPr>
        <p:spPr>
          <a:xfrm rot="5400000">
            <a:off x="1355970" y="4865628"/>
            <a:ext cx="365760" cy="365760"/>
          </a:xfrm>
          <a:prstGeom prst="rtTriangle">
            <a:avLst/>
          </a:prstGeom>
          <a:solidFill>
            <a:srgbClr val="7A7A7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9" name="Google Shape;1099;p50"/>
          <p:cNvSpPr/>
          <p:nvPr/>
        </p:nvSpPr>
        <p:spPr>
          <a:xfrm rot="5400000">
            <a:off x="4391246" y="4876386"/>
            <a:ext cx="365760" cy="365760"/>
          </a:xfrm>
          <a:prstGeom prst="rtTriangle">
            <a:avLst/>
          </a:prstGeom>
          <a:solidFill>
            <a:srgbClr val="93939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500"/>
                                        <p:tgtEl>
                                          <p:spTgt spid="1080"/>
                                        </p:tgtEl>
                                        <p:attrNameLst>
                                          <p:attrName>ppt_w</p:attrName>
                                        </p:attrNameLst>
                                      </p:cBhvr>
                                      <p:tavLst>
                                        <p:tav fmla="" tm="0">
                                          <p:val>
                                            <p:strVal val="0"/>
                                          </p:val>
                                        </p:tav>
                                        <p:tav fmla="" tm="100000">
                                          <p:val>
                                            <p:strVal val="#ppt_w"/>
                                          </p:val>
                                        </p:tav>
                                      </p:tavLst>
                                    </p:anim>
                                    <p:anim calcmode="lin" valueType="num">
                                      <p:cBhvr additive="base">
                                        <p:cTn dur="500"/>
                                        <p:tgtEl>
                                          <p:spTgt spid="108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500"/>
                                        <p:tgtEl>
                                          <p:spTgt spid="105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090"/>
                                        </p:tgtEl>
                                        <p:attrNameLst>
                                          <p:attrName>style.visibility</p:attrName>
                                        </p:attrNameLst>
                                      </p:cBhvr>
                                      <p:to>
                                        <p:strVal val="visible"/>
                                      </p:to>
                                    </p:set>
                                    <p:anim calcmode="lin" valueType="num">
                                      <p:cBhvr additive="base">
                                        <p:cTn dur="500"/>
                                        <p:tgtEl>
                                          <p:spTgt spid="1090"/>
                                        </p:tgtEl>
                                        <p:attrNameLst>
                                          <p:attrName>ppt_w</p:attrName>
                                        </p:attrNameLst>
                                      </p:cBhvr>
                                      <p:tavLst>
                                        <p:tav fmla="" tm="0">
                                          <p:val>
                                            <p:strVal val="0"/>
                                          </p:val>
                                        </p:tav>
                                        <p:tav fmla="" tm="100000">
                                          <p:val>
                                            <p:strVal val="#ppt_w"/>
                                          </p:val>
                                        </p:tav>
                                      </p:tavLst>
                                    </p:anim>
                                    <p:anim calcmode="lin" valueType="num">
                                      <p:cBhvr additive="base">
                                        <p:cTn dur="500"/>
                                        <p:tgtEl>
                                          <p:spTgt spid="10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5"/>
                                        </p:tgtEl>
                                        <p:attrNameLst>
                                          <p:attrName>style.visibility</p:attrName>
                                        </p:attrNameLst>
                                      </p:cBhvr>
                                      <p:to>
                                        <p:strVal val="visible"/>
                                      </p:to>
                                    </p:set>
                                    <p:anim calcmode="lin" valueType="num">
                                      <p:cBhvr additive="base">
                                        <p:cTn dur="500"/>
                                        <p:tgtEl>
                                          <p:spTgt spid="1095"/>
                                        </p:tgtEl>
                                        <p:attrNameLst>
                                          <p:attrName>ppt_w</p:attrName>
                                        </p:attrNameLst>
                                      </p:cBhvr>
                                      <p:tavLst>
                                        <p:tav fmla="" tm="0">
                                          <p:val>
                                            <p:strVal val="0"/>
                                          </p:val>
                                        </p:tav>
                                        <p:tav fmla="" tm="100000">
                                          <p:val>
                                            <p:strVal val="#ppt_w"/>
                                          </p:val>
                                        </p:tav>
                                      </p:tavLst>
                                    </p:anim>
                                    <p:anim calcmode="lin" valueType="num">
                                      <p:cBhvr additive="base">
                                        <p:cTn dur="500"/>
                                        <p:tgtEl>
                                          <p:spTgt spid="1095"/>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1061"/>
                                        </p:tgtEl>
                                        <p:attrNameLst>
                                          <p:attrName>style.visibility</p:attrName>
                                        </p:attrNameLst>
                                      </p:cBhvr>
                                      <p:to>
                                        <p:strVal val="visible"/>
                                      </p:to>
                                    </p:set>
                                    <p:anim calcmode="lin" valueType="num">
                                      <p:cBhvr additive="base">
                                        <p:cTn dur="500"/>
                                        <p:tgtEl>
                                          <p:spTgt spid="1061"/>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60"/>
                                        </p:tgtEl>
                                        <p:attrNameLst>
                                          <p:attrName>style.visibility</p:attrName>
                                        </p:attrNameLst>
                                      </p:cBhvr>
                                      <p:to>
                                        <p:strVal val="visible"/>
                                      </p:to>
                                    </p:set>
                                    <p:anim calcmode="lin" valueType="num">
                                      <p:cBhvr additive="base">
                                        <p:cTn dur="500"/>
                                        <p:tgtEl>
                                          <p:spTgt spid="1060"/>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092"/>
                                        </p:tgtEl>
                                        <p:attrNameLst>
                                          <p:attrName>style.visibility</p:attrName>
                                        </p:attrNameLst>
                                      </p:cBhvr>
                                      <p:to>
                                        <p:strVal val="visible"/>
                                      </p:to>
                                    </p:set>
                                    <p:anim calcmode="lin" valueType="num">
                                      <p:cBhvr additive="base">
                                        <p:cTn dur="500"/>
                                        <p:tgtEl>
                                          <p:spTgt spid="1092"/>
                                        </p:tgtEl>
                                        <p:attrNameLst>
                                          <p:attrName>ppt_w</p:attrName>
                                        </p:attrNameLst>
                                      </p:cBhvr>
                                      <p:tavLst>
                                        <p:tav fmla="" tm="0">
                                          <p:val>
                                            <p:strVal val="0"/>
                                          </p:val>
                                        </p:tav>
                                        <p:tav fmla="" tm="100000">
                                          <p:val>
                                            <p:strVal val="#ppt_w"/>
                                          </p:val>
                                        </p:tav>
                                      </p:tavLst>
                                    </p:anim>
                                    <p:anim calcmode="lin" valueType="num">
                                      <p:cBhvr additive="base">
                                        <p:cTn dur="500"/>
                                        <p:tgtEl>
                                          <p:spTgt spid="10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6"/>
                                        </p:tgtEl>
                                        <p:attrNameLst>
                                          <p:attrName>style.visibility</p:attrName>
                                        </p:attrNameLst>
                                      </p:cBhvr>
                                      <p:to>
                                        <p:strVal val="visible"/>
                                      </p:to>
                                    </p:set>
                                    <p:anim calcmode="lin" valueType="num">
                                      <p:cBhvr additive="base">
                                        <p:cTn dur="500"/>
                                        <p:tgtEl>
                                          <p:spTgt spid="1096"/>
                                        </p:tgtEl>
                                        <p:attrNameLst>
                                          <p:attrName>ppt_w</p:attrName>
                                        </p:attrNameLst>
                                      </p:cBhvr>
                                      <p:tavLst>
                                        <p:tav fmla="" tm="0">
                                          <p:val>
                                            <p:strVal val="0"/>
                                          </p:val>
                                        </p:tav>
                                        <p:tav fmla="" tm="100000">
                                          <p:val>
                                            <p:strVal val="#ppt_w"/>
                                          </p:val>
                                        </p:tav>
                                      </p:tavLst>
                                    </p:anim>
                                    <p:anim calcmode="lin" valueType="num">
                                      <p:cBhvr additive="base">
                                        <p:cTn dur="500"/>
                                        <p:tgtEl>
                                          <p:spTgt spid="1096"/>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65"/>
                                        </p:tgtEl>
                                        <p:attrNameLst>
                                          <p:attrName>style.visibility</p:attrName>
                                        </p:attrNameLst>
                                      </p:cBhvr>
                                      <p:to>
                                        <p:strVal val="visible"/>
                                      </p:to>
                                    </p:set>
                                    <p:anim calcmode="lin" valueType="num">
                                      <p:cBhvr additive="base">
                                        <p:cTn dur="500"/>
                                        <p:tgtEl>
                                          <p:spTgt spid="1065"/>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500"/>
                                        <p:tgtEl>
                                          <p:spTgt spid="1064"/>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1091"/>
                                        </p:tgtEl>
                                        <p:attrNameLst>
                                          <p:attrName>style.visibility</p:attrName>
                                        </p:attrNameLst>
                                      </p:cBhvr>
                                      <p:to>
                                        <p:strVal val="visible"/>
                                      </p:to>
                                    </p:set>
                                    <p:anim calcmode="lin" valueType="num">
                                      <p:cBhvr additive="base">
                                        <p:cTn dur="500"/>
                                        <p:tgtEl>
                                          <p:spTgt spid="1091"/>
                                        </p:tgtEl>
                                        <p:attrNameLst>
                                          <p:attrName>ppt_w</p:attrName>
                                        </p:attrNameLst>
                                      </p:cBhvr>
                                      <p:tavLst>
                                        <p:tav fmla="" tm="0">
                                          <p:val>
                                            <p:strVal val="0"/>
                                          </p:val>
                                        </p:tav>
                                        <p:tav fmla="" tm="100000">
                                          <p:val>
                                            <p:strVal val="#ppt_w"/>
                                          </p:val>
                                        </p:tav>
                                      </p:tavLst>
                                    </p:anim>
                                    <p:anim calcmode="lin" valueType="num">
                                      <p:cBhvr additive="base">
                                        <p:cTn dur="500"/>
                                        <p:tgtEl>
                                          <p:spTgt spid="10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7"/>
                                        </p:tgtEl>
                                        <p:attrNameLst>
                                          <p:attrName>style.visibility</p:attrName>
                                        </p:attrNameLst>
                                      </p:cBhvr>
                                      <p:to>
                                        <p:strVal val="visible"/>
                                      </p:to>
                                    </p:set>
                                    <p:anim calcmode="lin" valueType="num">
                                      <p:cBhvr additive="base">
                                        <p:cTn dur="500"/>
                                        <p:tgtEl>
                                          <p:spTgt spid="1097"/>
                                        </p:tgtEl>
                                        <p:attrNameLst>
                                          <p:attrName>ppt_w</p:attrName>
                                        </p:attrNameLst>
                                      </p:cBhvr>
                                      <p:tavLst>
                                        <p:tav fmla="" tm="0">
                                          <p:val>
                                            <p:strVal val="0"/>
                                          </p:val>
                                        </p:tav>
                                        <p:tav fmla="" tm="100000">
                                          <p:val>
                                            <p:strVal val="#ppt_w"/>
                                          </p:val>
                                        </p:tav>
                                      </p:tavLst>
                                    </p:anim>
                                    <p:anim calcmode="lin" valueType="num">
                                      <p:cBhvr additive="base">
                                        <p:cTn dur="500"/>
                                        <p:tgtEl>
                                          <p:spTgt spid="1097"/>
                                        </p:tgtEl>
                                        <p:attrNameLst>
                                          <p:attrName>ppt_h</p:attrName>
                                        </p:attrNameLst>
                                      </p:cBhvr>
                                      <p:tavLst>
                                        <p:tav fmla="" tm="0">
                                          <p:val>
                                            <p:strVal val="0"/>
                                          </p:val>
                                        </p:tav>
                                        <p:tav fmla="" tm="100000">
                                          <p:val>
                                            <p:strVal val="#ppt_h"/>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069"/>
                                        </p:tgtEl>
                                        <p:attrNameLst>
                                          <p:attrName>style.visibility</p:attrName>
                                        </p:attrNameLst>
                                      </p:cBhvr>
                                      <p:to>
                                        <p:strVal val="visible"/>
                                      </p:to>
                                    </p:set>
                                    <p:anim calcmode="lin" valueType="num">
                                      <p:cBhvr additive="base">
                                        <p:cTn dur="500"/>
                                        <p:tgtEl>
                                          <p:spTgt spid="1069"/>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068"/>
                                        </p:tgtEl>
                                        <p:attrNameLst>
                                          <p:attrName>style.visibility</p:attrName>
                                        </p:attrNameLst>
                                      </p:cBhvr>
                                      <p:to>
                                        <p:strVal val="visible"/>
                                      </p:to>
                                    </p:set>
                                    <p:anim calcmode="lin" valueType="num">
                                      <p:cBhvr additive="base">
                                        <p:cTn dur="500"/>
                                        <p:tgtEl>
                                          <p:spTgt spid="1068"/>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3" presetSubtype="16">
                                  <p:stCondLst>
                                    <p:cond delay="0"/>
                                  </p:stCondLst>
                                  <p:childTnLst>
                                    <p:set>
                                      <p:cBhvr>
                                        <p:cTn dur="1" fill="hold">
                                          <p:stCondLst>
                                            <p:cond delay="0"/>
                                          </p:stCondLst>
                                        </p:cTn>
                                        <p:tgtEl>
                                          <p:spTgt spid="1093"/>
                                        </p:tgtEl>
                                        <p:attrNameLst>
                                          <p:attrName>style.visibility</p:attrName>
                                        </p:attrNameLst>
                                      </p:cBhvr>
                                      <p:to>
                                        <p:strVal val="visible"/>
                                      </p:to>
                                    </p:set>
                                    <p:anim calcmode="lin" valueType="num">
                                      <p:cBhvr additive="base">
                                        <p:cTn dur="500"/>
                                        <p:tgtEl>
                                          <p:spTgt spid="1093"/>
                                        </p:tgtEl>
                                        <p:attrNameLst>
                                          <p:attrName>ppt_w</p:attrName>
                                        </p:attrNameLst>
                                      </p:cBhvr>
                                      <p:tavLst>
                                        <p:tav fmla="" tm="0">
                                          <p:val>
                                            <p:strVal val="0"/>
                                          </p:val>
                                        </p:tav>
                                        <p:tav fmla="" tm="100000">
                                          <p:val>
                                            <p:strVal val="#ppt_w"/>
                                          </p:val>
                                        </p:tav>
                                      </p:tavLst>
                                    </p:anim>
                                    <p:anim calcmode="lin" valueType="num">
                                      <p:cBhvr additive="base">
                                        <p:cTn dur="500"/>
                                        <p:tgtEl>
                                          <p:spTgt spid="10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8"/>
                                        </p:tgtEl>
                                        <p:attrNameLst>
                                          <p:attrName>style.visibility</p:attrName>
                                        </p:attrNameLst>
                                      </p:cBhvr>
                                      <p:to>
                                        <p:strVal val="visible"/>
                                      </p:to>
                                    </p:set>
                                    <p:anim calcmode="lin" valueType="num">
                                      <p:cBhvr additive="base">
                                        <p:cTn dur="500"/>
                                        <p:tgtEl>
                                          <p:spTgt spid="1098"/>
                                        </p:tgtEl>
                                        <p:attrNameLst>
                                          <p:attrName>ppt_w</p:attrName>
                                        </p:attrNameLst>
                                      </p:cBhvr>
                                      <p:tavLst>
                                        <p:tav fmla="" tm="0">
                                          <p:val>
                                            <p:strVal val="0"/>
                                          </p:val>
                                        </p:tav>
                                        <p:tav fmla="" tm="100000">
                                          <p:val>
                                            <p:strVal val="#ppt_w"/>
                                          </p:val>
                                        </p:tav>
                                      </p:tavLst>
                                    </p:anim>
                                    <p:anim calcmode="lin" valueType="num">
                                      <p:cBhvr additive="base">
                                        <p:cTn dur="500"/>
                                        <p:tgtEl>
                                          <p:spTgt spid="1098"/>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073"/>
                                        </p:tgtEl>
                                        <p:attrNameLst>
                                          <p:attrName>style.visibility</p:attrName>
                                        </p:attrNameLst>
                                      </p:cBhvr>
                                      <p:to>
                                        <p:strVal val="visible"/>
                                      </p:to>
                                    </p:set>
                                    <p:anim calcmode="lin" valueType="num">
                                      <p:cBhvr additive="base">
                                        <p:cTn dur="500"/>
                                        <p:tgtEl>
                                          <p:spTgt spid="1073"/>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072"/>
                                        </p:tgtEl>
                                        <p:attrNameLst>
                                          <p:attrName>style.visibility</p:attrName>
                                        </p:attrNameLst>
                                      </p:cBhvr>
                                      <p:to>
                                        <p:strVal val="visible"/>
                                      </p:to>
                                    </p:set>
                                    <p:anim calcmode="lin" valueType="num">
                                      <p:cBhvr additive="base">
                                        <p:cTn dur="500"/>
                                        <p:tgtEl>
                                          <p:spTgt spid="1072"/>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3" presetSubtype="16">
                                  <p:stCondLst>
                                    <p:cond delay="0"/>
                                  </p:stCondLst>
                                  <p:childTnLst>
                                    <p:set>
                                      <p:cBhvr>
                                        <p:cTn dur="1" fill="hold">
                                          <p:stCondLst>
                                            <p:cond delay="0"/>
                                          </p:stCondLst>
                                        </p:cTn>
                                        <p:tgtEl>
                                          <p:spTgt spid="1094"/>
                                        </p:tgtEl>
                                        <p:attrNameLst>
                                          <p:attrName>style.visibility</p:attrName>
                                        </p:attrNameLst>
                                      </p:cBhvr>
                                      <p:to>
                                        <p:strVal val="visible"/>
                                      </p:to>
                                    </p:set>
                                    <p:anim calcmode="lin" valueType="num">
                                      <p:cBhvr additive="base">
                                        <p:cTn dur="500"/>
                                        <p:tgtEl>
                                          <p:spTgt spid="1094"/>
                                        </p:tgtEl>
                                        <p:attrNameLst>
                                          <p:attrName>ppt_w</p:attrName>
                                        </p:attrNameLst>
                                      </p:cBhvr>
                                      <p:tavLst>
                                        <p:tav fmla="" tm="0">
                                          <p:val>
                                            <p:strVal val="0"/>
                                          </p:val>
                                        </p:tav>
                                        <p:tav fmla="" tm="100000">
                                          <p:val>
                                            <p:strVal val="#ppt_w"/>
                                          </p:val>
                                        </p:tav>
                                      </p:tavLst>
                                    </p:anim>
                                    <p:anim calcmode="lin" valueType="num">
                                      <p:cBhvr additive="base">
                                        <p:cTn dur="500"/>
                                        <p:tgtEl>
                                          <p:spTgt spid="10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9"/>
                                        </p:tgtEl>
                                        <p:attrNameLst>
                                          <p:attrName>style.visibility</p:attrName>
                                        </p:attrNameLst>
                                      </p:cBhvr>
                                      <p:to>
                                        <p:strVal val="visible"/>
                                      </p:to>
                                    </p:set>
                                    <p:anim calcmode="lin" valueType="num">
                                      <p:cBhvr additive="base">
                                        <p:cTn dur="500"/>
                                        <p:tgtEl>
                                          <p:spTgt spid="1099"/>
                                        </p:tgtEl>
                                        <p:attrNameLst>
                                          <p:attrName>ppt_w</p:attrName>
                                        </p:attrNameLst>
                                      </p:cBhvr>
                                      <p:tavLst>
                                        <p:tav fmla="" tm="0">
                                          <p:val>
                                            <p:strVal val="0"/>
                                          </p:val>
                                        </p:tav>
                                        <p:tav fmla="" tm="100000">
                                          <p:val>
                                            <p:strVal val="#ppt_w"/>
                                          </p:val>
                                        </p:tav>
                                      </p:tavLst>
                                    </p:anim>
                                    <p:anim calcmode="lin" valueType="num">
                                      <p:cBhvr additive="base">
                                        <p:cTn dur="500"/>
                                        <p:tgtEl>
                                          <p:spTgt spid="1099"/>
                                        </p:tgtEl>
                                        <p:attrNameLst>
                                          <p:attrName>ppt_h</p:attrName>
                                        </p:attrNameLst>
                                      </p:cBhvr>
                                      <p:tavLst>
                                        <p:tav fmla="" tm="0">
                                          <p:val>
                                            <p:strVal val="0"/>
                                          </p:val>
                                        </p:tav>
                                        <p:tav fmla="" tm="100000">
                                          <p:val>
                                            <p:strVal val="#ppt_h"/>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500"/>
                                        <p:tgtEl>
                                          <p:spTgt spid="1077"/>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076"/>
                                        </p:tgtEl>
                                        <p:attrNameLst>
                                          <p:attrName>style.visibility</p:attrName>
                                        </p:attrNameLst>
                                      </p:cBhvr>
                                      <p:to>
                                        <p:strVal val="visible"/>
                                      </p:to>
                                    </p:set>
                                    <p:anim calcmode="lin" valueType="num">
                                      <p:cBhvr additive="base">
                                        <p:cTn dur="500"/>
                                        <p:tgtEl>
                                          <p:spTgt spid="10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3" name="Shape 1103"/>
        <p:cNvGrpSpPr/>
        <p:nvPr/>
      </p:nvGrpSpPr>
      <p:grpSpPr>
        <a:xfrm>
          <a:off x="0" y="0"/>
          <a:ext cx="0" cy="0"/>
          <a:chOff x="0" y="0"/>
          <a:chExt cx="0" cy="0"/>
        </a:xfrm>
      </p:grpSpPr>
      <p:sp>
        <p:nvSpPr>
          <p:cNvPr id="1104" name="Google Shape;1104;p51"/>
          <p:cNvSpPr/>
          <p:nvPr/>
        </p:nvSpPr>
        <p:spPr>
          <a:xfrm>
            <a:off x="4173359" y="1159450"/>
            <a:ext cx="1114826" cy="755712"/>
          </a:xfrm>
          <a:custGeom>
            <a:rect b="b" l="l" r="r" t="t"/>
            <a:pathLst>
              <a:path extrusionOk="0" h="21600" w="21600">
                <a:moveTo>
                  <a:pt x="21600" y="5425"/>
                </a:moveTo>
                <a:lnTo>
                  <a:pt x="18158" y="21600"/>
                </a:lnTo>
                <a:lnTo>
                  <a:pt x="13118" y="19486"/>
                </a:lnTo>
                <a:cubicBezTo>
                  <a:pt x="12954" y="19361"/>
                  <a:pt x="12774" y="19293"/>
                  <a:pt x="12590" y="19288"/>
                </a:cubicBezTo>
                <a:cubicBezTo>
                  <a:pt x="12376" y="19281"/>
                  <a:pt x="12164" y="19359"/>
                  <a:pt x="11977" y="19513"/>
                </a:cubicBezTo>
                <a:lnTo>
                  <a:pt x="11424" y="19538"/>
                </a:lnTo>
                <a:lnTo>
                  <a:pt x="10607" y="19649"/>
                </a:lnTo>
                <a:lnTo>
                  <a:pt x="9431" y="19543"/>
                </a:lnTo>
                <a:lnTo>
                  <a:pt x="8311" y="19285"/>
                </a:lnTo>
                <a:lnTo>
                  <a:pt x="7638" y="19089"/>
                </a:lnTo>
                <a:lnTo>
                  <a:pt x="6996" y="19154"/>
                </a:lnTo>
                <a:lnTo>
                  <a:pt x="6324" y="18662"/>
                </a:lnTo>
                <a:lnTo>
                  <a:pt x="6092" y="18145"/>
                </a:lnTo>
                <a:lnTo>
                  <a:pt x="5589" y="18145"/>
                </a:lnTo>
                <a:cubicBezTo>
                  <a:pt x="5445" y="18206"/>
                  <a:pt x="5296" y="18240"/>
                  <a:pt x="5146" y="18244"/>
                </a:cubicBezTo>
                <a:cubicBezTo>
                  <a:pt x="4853" y="18254"/>
                  <a:pt x="4563" y="18155"/>
                  <a:pt x="4302" y="17957"/>
                </a:cubicBezTo>
                <a:lnTo>
                  <a:pt x="3452" y="17416"/>
                </a:lnTo>
                <a:lnTo>
                  <a:pt x="3130" y="16899"/>
                </a:lnTo>
                <a:lnTo>
                  <a:pt x="3350" y="16007"/>
                </a:lnTo>
                <a:lnTo>
                  <a:pt x="3093" y="15381"/>
                </a:lnTo>
                <a:lnTo>
                  <a:pt x="3168" y="14674"/>
                </a:lnTo>
                <a:lnTo>
                  <a:pt x="2777" y="13937"/>
                </a:lnTo>
                <a:lnTo>
                  <a:pt x="1812" y="13075"/>
                </a:lnTo>
                <a:lnTo>
                  <a:pt x="1004" y="12251"/>
                </a:lnTo>
                <a:lnTo>
                  <a:pt x="370" y="12313"/>
                </a:lnTo>
                <a:lnTo>
                  <a:pt x="0" y="11881"/>
                </a:lnTo>
                <a:lnTo>
                  <a:pt x="199" y="10874"/>
                </a:lnTo>
                <a:cubicBezTo>
                  <a:pt x="173" y="10722"/>
                  <a:pt x="147" y="10571"/>
                  <a:pt x="121" y="10419"/>
                </a:cubicBezTo>
                <a:cubicBezTo>
                  <a:pt x="96" y="10267"/>
                  <a:pt x="70" y="10115"/>
                  <a:pt x="44" y="9963"/>
                </a:cubicBezTo>
                <a:lnTo>
                  <a:pt x="42" y="9204"/>
                </a:lnTo>
                <a:lnTo>
                  <a:pt x="621" y="9378"/>
                </a:lnTo>
                <a:cubicBezTo>
                  <a:pt x="475" y="9627"/>
                  <a:pt x="408" y="9954"/>
                  <a:pt x="436" y="10280"/>
                </a:cubicBezTo>
                <a:cubicBezTo>
                  <a:pt x="462" y="10589"/>
                  <a:pt x="572" y="10869"/>
                  <a:pt x="741" y="11057"/>
                </a:cubicBezTo>
                <a:cubicBezTo>
                  <a:pt x="845" y="11034"/>
                  <a:pt x="946" y="10985"/>
                  <a:pt x="1040" y="10914"/>
                </a:cubicBezTo>
                <a:cubicBezTo>
                  <a:pt x="1154" y="10826"/>
                  <a:pt x="1256" y="10706"/>
                  <a:pt x="1338" y="10559"/>
                </a:cubicBezTo>
                <a:cubicBezTo>
                  <a:pt x="1428" y="10379"/>
                  <a:pt x="1469" y="10157"/>
                  <a:pt x="1454" y="9935"/>
                </a:cubicBezTo>
                <a:cubicBezTo>
                  <a:pt x="1437" y="9688"/>
                  <a:pt x="1352" y="9462"/>
                  <a:pt x="1219" y="9310"/>
                </a:cubicBezTo>
                <a:cubicBezTo>
                  <a:pt x="1319" y="9289"/>
                  <a:pt x="1419" y="9267"/>
                  <a:pt x="1520" y="9245"/>
                </a:cubicBezTo>
                <a:cubicBezTo>
                  <a:pt x="1620" y="9223"/>
                  <a:pt x="1721" y="9202"/>
                  <a:pt x="1821" y="9180"/>
                </a:cubicBezTo>
                <a:cubicBezTo>
                  <a:pt x="1763" y="8975"/>
                  <a:pt x="1672" y="8794"/>
                  <a:pt x="1556" y="8652"/>
                </a:cubicBezTo>
                <a:cubicBezTo>
                  <a:pt x="1415" y="8479"/>
                  <a:pt x="1244" y="8369"/>
                  <a:pt x="1062" y="8337"/>
                </a:cubicBezTo>
                <a:cubicBezTo>
                  <a:pt x="1100" y="8644"/>
                  <a:pt x="878" y="8879"/>
                  <a:pt x="693" y="8726"/>
                </a:cubicBezTo>
                <a:cubicBezTo>
                  <a:pt x="629" y="8673"/>
                  <a:pt x="589" y="8575"/>
                  <a:pt x="586" y="8467"/>
                </a:cubicBezTo>
                <a:lnTo>
                  <a:pt x="1156" y="7624"/>
                </a:lnTo>
                <a:lnTo>
                  <a:pt x="1288" y="6846"/>
                </a:lnTo>
                <a:lnTo>
                  <a:pt x="1506" y="5709"/>
                </a:lnTo>
                <a:lnTo>
                  <a:pt x="1506" y="4730"/>
                </a:lnTo>
                <a:lnTo>
                  <a:pt x="1727" y="3713"/>
                </a:lnTo>
                <a:lnTo>
                  <a:pt x="1418" y="3063"/>
                </a:lnTo>
                <a:lnTo>
                  <a:pt x="1124" y="2561"/>
                </a:lnTo>
                <a:lnTo>
                  <a:pt x="1401" y="1970"/>
                </a:lnTo>
                <a:lnTo>
                  <a:pt x="1650" y="1072"/>
                </a:lnTo>
                <a:lnTo>
                  <a:pt x="1650" y="68"/>
                </a:lnTo>
                <a:cubicBezTo>
                  <a:pt x="1739" y="427"/>
                  <a:pt x="1853" y="771"/>
                  <a:pt x="1992" y="1095"/>
                </a:cubicBezTo>
                <a:cubicBezTo>
                  <a:pt x="2153" y="1471"/>
                  <a:pt x="2344" y="1816"/>
                  <a:pt x="2562" y="2122"/>
                </a:cubicBezTo>
                <a:lnTo>
                  <a:pt x="3305" y="2508"/>
                </a:lnTo>
                <a:lnTo>
                  <a:pt x="3803" y="2982"/>
                </a:lnTo>
                <a:lnTo>
                  <a:pt x="4299" y="3256"/>
                </a:lnTo>
                <a:cubicBezTo>
                  <a:pt x="4434" y="3243"/>
                  <a:pt x="4569" y="3238"/>
                  <a:pt x="4704" y="3240"/>
                </a:cubicBezTo>
                <a:cubicBezTo>
                  <a:pt x="4867" y="3243"/>
                  <a:pt x="5031" y="3258"/>
                  <a:pt x="5193" y="3284"/>
                </a:cubicBezTo>
                <a:lnTo>
                  <a:pt x="5549" y="4121"/>
                </a:lnTo>
                <a:lnTo>
                  <a:pt x="5877" y="3308"/>
                </a:lnTo>
                <a:cubicBezTo>
                  <a:pt x="5845" y="3544"/>
                  <a:pt x="5846" y="3787"/>
                  <a:pt x="5881" y="4022"/>
                </a:cubicBezTo>
                <a:cubicBezTo>
                  <a:pt x="5920" y="4283"/>
                  <a:pt x="5999" y="4528"/>
                  <a:pt x="6113" y="4736"/>
                </a:cubicBezTo>
                <a:lnTo>
                  <a:pt x="6539" y="3879"/>
                </a:lnTo>
                <a:lnTo>
                  <a:pt x="5669" y="6109"/>
                </a:lnTo>
                <a:cubicBezTo>
                  <a:pt x="5769" y="5764"/>
                  <a:pt x="6032" y="5590"/>
                  <a:pt x="6273" y="5711"/>
                </a:cubicBezTo>
                <a:cubicBezTo>
                  <a:pt x="6384" y="5766"/>
                  <a:pt x="6476" y="5883"/>
                  <a:pt x="6530" y="6036"/>
                </a:cubicBezTo>
                <a:lnTo>
                  <a:pt x="6135" y="7121"/>
                </a:lnTo>
                <a:lnTo>
                  <a:pt x="5698" y="7766"/>
                </a:lnTo>
                <a:lnTo>
                  <a:pt x="5654" y="8821"/>
                </a:lnTo>
                <a:lnTo>
                  <a:pt x="6080" y="9343"/>
                </a:lnTo>
                <a:lnTo>
                  <a:pt x="6417" y="8612"/>
                </a:lnTo>
                <a:cubicBezTo>
                  <a:pt x="6357" y="8413"/>
                  <a:pt x="6335" y="8194"/>
                  <a:pt x="6352" y="7978"/>
                </a:cubicBezTo>
                <a:cubicBezTo>
                  <a:pt x="6376" y="7685"/>
                  <a:pt x="6470" y="7414"/>
                  <a:pt x="6618" y="7216"/>
                </a:cubicBezTo>
                <a:lnTo>
                  <a:pt x="6867" y="6721"/>
                </a:lnTo>
                <a:cubicBezTo>
                  <a:pt x="6831" y="6477"/>
                  <a:pt x="6899" y="6226"/>
                  <a:pt x="7039" y="6085"/>
                </a:cubicBezTo>
                <a:cubicBezTo>
                  <a:pt x="7166" y="5956"/>
                  <a:pt x="7332" y="5943"/>
                  <a:pt x="7468" y="6052"/>
                </a:cubicBezTo>
                <a:lnTo>
                  <a:pt x="7603" y="7026"/>
                </a:lnTo>
                <a:lnTo>
                  <a:pt x="7763" y="5225"/>
                </a:lnTo>
                <a:lnTo>
                  <a:pt x="7459" y="4540"/>
                </a:lnTo>
                <a:lnTo>
                  <a:pt x="7022" y="4496"/>
                </a:lnTo>
                <a:lnTo>
                  <a:pt x="7109" y="3588"/>
                </a:lnTo>
                <a:lnTo>
                  <a:pt x="7592" y="3177"/>
                </a:lnTo>
                <a:lnTo>
                  <a:pt x="7620" y="2723"/>
                </a:lnTo>
                <a:lnTo>
                  <a:pt x="7413" y="2225"/>
                </a:lnTo>
                <a:lnTo>
                  <a:pt x="8010" y="1687"/>
                </a:lnTo>
                <a:lnTo>
                  <a:pt x="7778" y="1325"/>
                </a:lnTo>
                <a:lnTo>
                  <a:pt x="7218" y="1844"/>
                </a:lnTo>
                <a:lnTo>
                  <a:pt x="7042" y="1501"/>
                </a:lnTo>
                <a:lnTo>
                  <a:pt x="7350" y="900"/>
                </a:lnTo>
                <a:lnTo>
                  <a:pt x="7350" y="424"/>
                </a:lnTo>
                <a:lnTo>
                  <a:pt x="7308" y="0"/>
                </a:lnTo>
                <a:lnTo>
                  <a:pt x="21600" y="5425"/>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51"/>
          <p:cNvSpPr/>
          <p:nvPr/>
        </p:nvSpPr>
        <p:spPr>
          <a:xfrm>
            <a:off x="3822799" y="1601667"/>
            <a:ext cx="1349746" cy="1078621"/>
          </a:xfrm>
          <a:custGeom>
            <a:rect b="b" l="l" r="r" t="t"/>
            <a:pathLst>
              <a:path extrusionOk="0" h="21600" w="21600">
                <a:moveTo>
                  <a:pt x="20628" y="6272"/>
                </a:moveTo>
                <a:lnTo>
                  <a:pt x="16372" y="4666"/>
                </a:lnTo>
                <a:lnTo>
                  <a:pt x="15898" y="4527"/>
                </a:lnTo>
                <a:lnTo>
                  <a:pt x="15116" y="4785"/>
                </a:lnTo>
                <a:lnTo>
                  <a:pt x="14044" y="4769"/>
                </a:lnTo>
                <a:lnTo>
                  <a:pt x="13205" y="4634"/>
                </a:lnTo>
                <a:lnTo>
                  <a:pt x="12116" y="4407"/>
                </a:lnTo>
                <a:lnTo>
                  <a:pt x="11450" y="4454"/>
                </a:lnTo>
                <a:lnTo>
                  <a:pt x="10924" y="4141"/>
                </a:lnTo>
                <a:lnTo>
                  <a:pt x="10757" y="3669"/>
                </a:lnTo>
                <a:lnTo>
                  <a:pt x="10231" y="3647"/>
                </a:lnTo>
                <a:lnTo>
                  <a:pt x="9738" y="3808"/>
                </a:lnTo>
                <a:lnTo>
                  <a:pt x="8635" y="3307"/>
                </a:lnTo>
                <a:lnTo>
                  <a:pt x="8325" y="3034"/>
                </a:lnTo>
                <a:lnTo>
                  <a:pt x="8585" y="2277"/>
                </a:lnTo>
                <a:lnTo>
                  <a:pt x="8100" y="1453"/>
                </a:lnTo>
                <a:lnTo>
                  <a:pt x="7369" y="840"/>
                </a:lnTo>
                <a:lnTo>
                  <a:pt x="6565" y="490"/>
                </a:lnTo>
                <a:lnTo>
                  <a:pt x="5744" y="0"/>
                </a:lnTo>
                <a:lnTo>
                  <a:pt x="5425" y="208"/>
                </a:lnTo>
                <a:lnTo>
                  <a:pt x="5441" y="884"/>
                </a:lnTo>
                <a:lnTo>
                  <a:pt x="5278" y="1795"/>
                </a:lnTo>
                <a:lnTo>
                  <a:pt x="4864" y="2342"/>
                </a:lnTo>
                <a:lnTo>
                  <a:pt x="4614" y="2796"/>
                </a:lnTo>
                <a:lnTo>
                  <a:pt x="4618" y="3316"/>
                </a:lnTo>
                <a:lnTo>
                  <a:pt x="4393" y="3661"/>
                </a:lnTo>
                <a:lnTo>
                  <a:pt x="3986" y="4069"/>
                </a:lnTo>
                <a:lnTo>
                  <a:pt x="3761" y="5119"/>
                </a:lnTo>
                <a:lnTo>
                  <a:pt x="3507" y="5788"/>
                </a:lnTo>
                <a:lnTo>
                  <a:pt x="3214" y="6409"/>
                </a:lnTo>
                <a:lnTo>
                  <a:pt x="3404" y="6979"/>
                </a:lnTo>
                <a:lnTo>
                  <a:pt x="3171" y="7413"/>
                </a:lnTo>
                <a:lnTo>
                  <a:pt x="2907" y="7836"/>
                </a:lnTo>
                <a:lnTo>
                  <a:pt x="2713" y="8322"/>
                </a:lnTo>
                <a:lnTo>
                  <a:pt x="2280" y="8915"/>
                </a:lnTo>
                <a:lnTo>
                  <a:pt x="2131" y="9342"/>
                </a:lnTo>
                <a:lnTo>
                  <a:pt x="1774" y="9795"/>
                </a:lnTo>
                <a:lnTo>
                  <a:pt x="1550" y="10340"/>
                </a:lnTo>
                <a:lnTo>
                  <a:pt x="1410" y="11085"/>
                </a:lnTo>
                <a:lnTo>
                  <a:pt x="1244" y="11602"/>
                </a:lnTo>
                <a:lnTo>
                  <a:pt x="608" y="11647"/>
                </a:lnTo>
                <a:lnTo>
                  <a:pt x="0" y="11767"/>
                </a:lnTo>
                <a:lnTo>
                  <a:pt x="42" y="12354"/>
                </a:lnTo>
                <a:lnTo>
                  <a:pt x="317" y="13008"/>
                </a:lnTo>
                <a:lnTo>
                  <a:pt x="607" y="13736"/>
                </a:lnTo>
                <a:lnTo>
                  <a:pt x="534" y="14311"/>
                </a:lnTo>
                <a:lnTo>
                  <a:pt x="304" y="15097"/>
                </a:lnTo>
                <a:lnTo>
                  <a:pt x="543" y="15592"/>
                </a:lnTo>
                <a:lnTo>
                  <a:pt x="17713" y="21600"/>
                </a:lnTo>
                <a:lnTo>
                  <a:pt x="19347" y="14221"/>
                </a:lnTo>
                <a:lnTo>
                  <a:pt x="19251" y="13684"/>
                </a:lnTo>
                <a:lnTo>
                  <a:pt x="19372" y="12759"/>
                </a:lnTo>
                <a:lnTo>
                  <a:pt x="19806" y="12396"/>
                </a:lnTo>
                <a:lnTo>
                  <a:pt x="19953" y="11824"/>
                </a:lnTo>
                <a:lnTo>
                  <a:pt x="20233" y="10776"/>
                </a:lnTo>
                <a:lnTo>
                  <a:pt x="20440" y="9834"/>
                </a:lnTo>
                <a:lnTo>
                  <a:pt x="20887" y="9499"/>
                </a:lnTo>
                <a:lnTo>
                  <a:pt x="21419" y="9015"/>
                </a:lnTo>
                <a:lnTo>
                  <a:pt x="21600" y="8436"/>
                </a:lnTo>
                <a:lnTo>
                  <a:pt x="21286" y="7965"/>
                </a:lnTo>
                <a:lnTo>
                  <a:pt x="20974" y="7106"/>
                </a:lnTo>
                <a:lnTo>
                  <a:pt x="20628" y="6272"/>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51"/>
          <p:cNvSpPr/>
          <p:nvPr/>
        </p:nvSpPr>
        <p:spPr>
          <a:xfrm>
            <a:off x="4921611" y="1348680"/>
            <a:ext cx="957784" cy="1519390"/>
          </a:xfrm>
          <a:custGeom>
            <a:rect b="b" l="l" r="r" t="t"/>
            <a:pathLst>
              <a:path extrusionOk="0" h="21600" w="21600">
                <a:moveTo>
                  <a:pt x="11081" y="421"/>
                </a:moveTo>
                <a:lnTo>
                  <a:pt x="8090" y="0"/>
                </a:lnTo>
                <a:lnTo>
                  <a:pt x="4106" y="8069"/>
                </a:lnTo>
                <a:lnTo>
                  <a:pt x="5078" y="9207"/>
                </a:lnTo>
                <a:lnTo>
                  <a:pt x="5572" y="9678"/>
                </a:lnTo>
                <a:lnTo>
                  <a:pt x="5181" y="10043"/>
                </a:lnTo>
                <a:lnTo>
                  <a:pt x="3864" y="10520"/>
                </a:lnTo>
                <a:lnTo>
                  <a:pt x="2946" y="12367"/>
                </a:lnTo>
                <a:lnTo>
                  <a:pt x="2458" y="12560"/>
                </a:lnTo>
                <a:lnTo>
                  <a:pt x="2203" y="13249"/>
                </a:lnTo>
                <a:lnTo>
                  <a:pt x="2365" y="13830"/>
                </a:lnTo>
                <a:lnTo>
                  <a:pt x="0" y="18916"/>
                </a:lnTo>
                <a:cubicBezTo>
                  <a:pt x="3203" y="19472"/>
                  <a:pt x="6429" y="19976"/>
                  <a:pt x="9674" y="20427"/>
                </a:cubicBezTo>
                <a:cubicBezTo>
                  <a:pt x="12849" y="20869"/>
                  <a:pt x="16042" y="21260"/>
                  <a:pt x="19249" y="21600"/>
                </a:cubicBezTo>
                <a:lnTo>
                  <a:pt x="21600" y="14719"/>
                </a:lnTo>
                <a:lnTo>
                  <a:pt x="20883" y="14838"/>
                </a:lnTo>
                <a:lnTo>
                  <a:pt x="20370" y="14689"/>
                </a:lnTo>
                <a:lnTo>
                  <a:pt x="20044" y="14398"/>
                </a:lnTo>
                <a:lnTo>
                  <a:pt x="18871" y="14398"/>
                </a:lnTo>
                <a:lnTo>
                  <a:pt x="18212" y="14333"/>
                </a:lnTo>
                <a:lnTo>
                  <a:pt x="17836" y="14035"/>
                </a:lnTo>
                <a:lnTo>
                  <a:pt x="17081" y="14164"/>
                </a:lnTo>
                <a:lnTo>
                  <a:pt x="16160" y="14229"/>
                </a:lnTo>
                <a:lnTo>
                  <a:pt x="15407" y="13809"/>
                </a:lnTo>
                <a:lnTo>
                  <a:pt x="14851" y="13520"/>
                </a:lnTo>
                <a:lnTo>
                  <a:pt x="14493" y="12984"/>
                </a:lnTo>
                <a:lnTo>
                  <a:pt x="14201" y="12597"/>
                </a:lnTo>
                <a:lnTo>
                  <a:pt x="13656" y="12140"/>
                </a:lnTo>
                <a:lnTo>
                  <a:pt x="13450" y="11353"/>
                </a:lnTo>
                <a:lnTo>
                  <a:pt x="13399" y="10729"/>
                </a:lnTo>
                <a:lnTo>
                  <a:pt x="13072" y="10459"/>
                </a:lnTo>
                <a:lnTo>
                  <a:pt x="13225" y="10118"/>
                </a:lnTo>
                <a:lnTo>
                  <a:pt x="13019" y="9743"/>
                </a:lnTo>
                <a:lnTo>
                  <a:pt x="12577" y="10000"/>
                </a:lnTo>
                <a:lnTo>
                  <a:pt x="12064" y="10150"/>
                </a:lnTo>
                <a:lnTo>
                  <a:pt x="12012" y="9754"/>
                </a:lnTo>
                <a:lnTo>
                  <a:pt x="12205" y="9056"/>
                </a:lnTo>
                <a:lnTo>
                  <a:pt x="12617" y="8517"/>
                </a:lnTo>
                <a:lnTo>
                  <a:pt x="13199" y="8111"/>
                </a:lnTo>
                <a:lnTo>
                  <a:pt x="13553" y="7596"/>
                </a:lnTo>
                <a:lnTo>
                  <a:pt x="13113" y="7350"/>
                </a:lnTo>
                <a:lnTo>
                  <a:pt x="12650" y="7026"/>
                </a:lnTo>
                <a:lnTo>
                  <a:pt x="13145" y="6417"/>
                </a:lnTo>
                <a:lnTo>
                  <a:pt x="12581" y="6031"/>
                </a:lnTo>
                <a:lnTo>
                  <a:pt x="12223" y="5545"/>
                </a:lnTo>
                <a:lnTo>
                  <a:pt x="12326" y="5255"/>
                </a:lnTo>
                <a:lnTo>
                  <a:pt x="11881" y="4686"/>
                </a:lnTo>
                <a:lnTo>
                  <a:pt x="11079" y="4588"/>
                </a:lnTo>
                <a:lnTo>
                  <a:pt x="10924" y="4172"/>
                </a:lnTo>
                <a:lnTo>
                  <a:pt x="10772" y="3689"/>
                </a:lnTo>
                <a:lnTo>
                  <a:pt x="10124" y="2738"/>
                </a:lnTo>
                <a:lnTo>
                  <a:pt x="10362" y="1995"/>
                </a:lnTo>
                <a:lnTo>
                  <a:pt x="11081" y="421"/>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51"/>
          <p:cNvSpPr/>
          <p:nvPr/>
        </p:nvSpPr>
        <p:spPr>
          <a:xfrm>
            <a:off x="5365496" y="1377552"/>
            <a:ext cx="1583205" cy="1053323"/>
          </a:xfrm>
          <a:custGeom>
            <a:rect b="b" l="l" r="r" t="t"/>
            <a:pathLst>
              <a:path extrusionOk="0" h="21600" w="21600">
                <a:moveTo>
                  <a:pt x="21600" y="5496"/>
                </a:moveTo>
                <a:lnTo>
                  <a:pt x="20227" y="21600"/>
                </a:lnTo>
                <a:lnTo>
                  <a:pt x="7314" y="18640"/>
                </a:lnTo>
                <a:lnTo>
                  <a:pt x="6940" y="20905"/>
                </a:lnTo>
                <a:lnTo>
                  <a:pt x="6646" y="21028"/>
                </a:lnTo>
                <a:lnTo>
                  <a:pt x="6233" y="20749"/>
                </a:lnTo>
                <a:lnTo>
                  <a:pt x="6022" y="20312"/>
                </a:lnTo>
                <a:lnTo>
                  <a:pt x="4981" y="20219"/>
                </a:lnTo>
                <a:lnTo>
                  <a:pt x="4651" y="19816"/>
                </a:lnTo>
                <a:lnTo>
                  <a:pt x="3760" y="20033"/>
                </a:lnTo>
                <a:lnTo>
                  <a:pt x="2795" y="18989"/>
                </a:lnTo>
                <a:lnTo>
                  <a:pt x="2138" y="16931"/>
                </a:lnTo>
                <a:lnTo>
                  <a:pt x="1977" y="14961"/>
                </a:lnTo>
                <a:lnTo>
                  <a:pt x="1763" y="14515"/>
                </a:lnTo>
                <a:lnTo>
                  <a:pt x="1892" y="13927"/>
                </a:lnTo>
                <a:lnTo>
                  <a:pt x="1137" y="14171"/>
                </a:lnTo>
                <a:lnTo>
                  <a:pt x="1110" y="13100"/>
                </a:lnTo>
                <a:lnTo>
                  <a:pt x="1382" y="11798"/>
                </a:lnTo>
                <a:lnTo>
                  <a:pt x="2114" y="10446"/>
                </a:lnTo>
                <a:lnTo>
                  <a:pt x="1567" y="9716"/>
                </a:lnTo>
                <a:lnTo>
                  <a:pt x="1544" y="9273"/>
                </a:lnTo>
                <a:lnTo>
                  <a:pt x="1845" y="8574"/>
                </a:lnTo>
                <a:lnTo>
                  <a:pt x="1423" y="7802"/>
                </a:lnTo>
                <a:lnTo>
                  <a:pt x="1247" y="7259"/>
                </a:lnTo>
                <a:lnTo>
                  <a:pt x="1128" y="6317"/>
                </a:lnTo>
                <a:lnTo>
                  <a:pt x="606" y="6178"/>
                </a:lnTo>
                <a:lnTo>
                  <a:pt x="348" y="4554"/>
                </a:lnTo>
                <a:lnTo>
                  <a:pt x="0" y="3324"/>
                </a:lnTo>
                <a:lnTo>
                  <a:pt x="611" y="0"/>
                </a:lnTo>
                <a:cubicBezTo>
                  <a:pt x="4085" y="1130"/>
                  <a:pt x="7573" y="2153"/>
                  <a:pt x="11074" y="3070"/>
                </a:cubicBezTo>
                <a:cubicBezTo>
                  <a:pt x="14572" y="3986"/>
                  <a:pt x="18081" y="4795"/>
                  <a:pt x="21600" y="5496"/>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51"/>
          <p:cNvSpPr/>
          <p:nvPr/>
        </p:nvSpPr>
        <p:spPr>
          <a:xfrm>
            <a:off x="6861519" y="1643730"/>
            <a:ext cx="1051496" cy="656659"/>
          </a:xfrm>
          <a:custGeom>
            <a:rect b="b" l="l" r="r" t="t"/>
            <a:pathLst>
              <a:path extrusionOk="0" h="21600" w="21600">
                <a:moveTo>
                  <a:pt x="20146" y="1928"/>
                </a:moveTo>
                <a:cubicBezTo>
                  <a:pt x="17058" y="1835"/>
                  <a:pt x="13971" y="1629"/>
                  <a:pt x="10888" y="1308"/>
                </a:cubicBezTo>
                <a:cubicBezTo>
                  <a:pt x="7796" y="987"/>
                  <a:pt x="4709" y="550"/>
                  <a:pt x="1630" y="0"/>
                </a:cubicBezTo>
                <a:lnTo>
                  <a:pt x="0" y="19701"/>
                </a:lnTo>
                <a:cubicBezTo>
                  <a:pt x="3625" y="20161"/>
                  <a:pt x="7253" y="20551"/>
                  <a:pt x="10884" y="20870"/>
                </a:cubicBezTo>
                <a:cubicBezTo>
                  <a:pt x="14419" y="21180"/>
                  <a:pt x="17956" y="21424"/>
                  <a:pt x="21494" y="21600"/>
                </a:cubicBezTo>
                <a:lnTo>
                  <a:pt x="21455" y="19030"/>
                </a:lnTo>
                <a:lnTo>
                  <a:pt x="21600" y="17115"/>
                </a:lnTo>
                <a:lnTo>
                  <a:pt x="21272" y="15515"/>
                </a:lnTo>
                <a:lnTo>
                  <a:pt x="21039" y="13218"/>
                </a:lnTo>
                <a:lnTo>
                  <a:pt x="20777" y="9149"/>
                </a:lnTo>
                <a:lnTo>
                  <a:pt x="20511" y="8053"/>
                </a:lnTo>
                <a:lnTo>
                  <a:pt x="20058" y="7133"/>
                </a:lnTo>
                <a:lnTo>
                  <a:pt x="20371" y="6335"/>
                </a:lnTo>
                <a:lnTo>
                  <a:pt x="20230" y="5543"/>
                </a:lnTo>
                <a:lnTo>
                  <a:pt x="19872" y="5142"/>
                </a:lnTo>
                <a:lnTo>
                  <a:pt x="20009" y="4478"/>
                </a:lnTo>
                <a:lnTo>
                  <a:pt x="19837" y="3830"/>
                </a:lnTo>
                <a:lnTo>
                  <a:pt x="20146" y="1928"/>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51"/>
          <p:cNvSpPr/>
          <p:nvPr/>
        </p:nvSpPr>
        <p:spPr>
          <a:xfrm>
            <a:off x="7817597" y="1699152"/>
            <a:ext cx="1040554" cy="1096387"/>
          </a:xfrm>
          <a:custGeom>
            <a:rect b="b" l="l" r="r" t="t"/>
            <a:pathLst>
              <a:path extrusionOk="0" h="21600" w="21600">
                <a:moveTo>
                  <a:pt x="17461" y="21600"/>
                </a:moveTo>
                <a:lnTo>
                  <a:pt x="1906" y="21540"/>
                </a:lnTo>
                <a:lnTo>
                  <a:pt x="2014" y="14253"/>
                </a:lnTo>
                <a:lnTo>
                  <a:pt x="1841" y="13448"/>
                </a:lnTo>
                <a:lnTo>
                  <a:pt x="1903" y="11699"/>
                </a:lnTo>
                <a:lnTo>
                  <a:pt x="1730" y="10455"/>
                </a:lnTo>
                <a:lnTo>
                  <a:pt x="1874" y="9105"/>
                </a:lnTo>
                <a:lnTo>
                  <a:pt x="1509" y="7902"/>
                </a:lnTo>
                <a:lnTo>
                  <a:pt x="1084" y="4760"/>
                </a:lnTo>
                <a:lnTo>
                  <a:pt x="584" y="3495"/>
                </a:lnTo>
                <a:lnTo>
                  <a:pt x="208" y="3194"/>
                </a:lnTo>
                <a:lnTo>
                  <a:pt x="542" y="2698"/>
                </a:lnTo>
                <a:lnTo>
                  <a:pt x="328" y="2279"/>
                </a:lnTo>
                <a:lnTo>
                  <a:pt x="0" y="1992"/>
                </a:lnTo>
                <a:lnTo>
                  <a:pt x="281" y="1549"/>
                </a:lnTo>
                <a:lnTo>
                  <a:pt x="22" y="1138"/>
                </a:lnTo>
                <a:lnTo>
                  <a:pt x="443" y="4"/>
                </a:lnTo>
                <a:lnTo>
                  <a:pt x="5380" y="0"/>
                </a:lnTo>
                <a:lnTo>
                  <a:pt x="6141" y="1007"/>
                </a:lnTo>
                <a:lnTo>
                  <a:pt x="6311" y="398"/>
                </a:lnTo>
                <a:lnTo>
                  <a:pt x="6929" y="788"/>
                </a:lnTo>
                <a:lnTo>
                  <a:pt x="7543" y="1474"/>
                </a:lnTo>
                <a:lnTo>
                  <a:pt x="8732" y="1474"/>
                </a:lnTo>
                <a:lnTo>
                  <a:pt x="9473" y="1699"/>
                </a:lnTo>
                <a:lnTo>
                  <a:pt x="10119" y="1817"/>
                </a:lnTo>
                <a:lnTo>
                  <a:pt x="10845" y="1892"/>
                </a:lnTo>
                <a:lnTo>
                  <a:pt x="11691" y="2250"/>
                </a:lnTo>
                <a:lnTo>
                  <a:pt x="12287" y="2372"/>
                </a:lnTo>
                <a:cubicBezTo>
                  <a:pt x="12347" y="2261"/>
                  <a:pt x="12406" y="2150"/>
                  <a:pt x="12466" y="2039"/>
                </a:cubicBezTo>
                <a:cubicBezTo>
                  <a:pt x="12526" y="1928"/>
                  <a:pt x="12585" y="1817"/>
                  <a:pt x="12645" y="1706"/>
                </a:cubicBezTo>
                <a:lnTo>
                  <a:pt x="13162" y="1858"/>
                </a:lnTo>
                <a:lnTo>
                  <a:pt x="13162" y="2646"/>
                </a:lnTo>
                <a:cubicBezTo>
                  <a:pt x="13110" y="2717"/>
                  <a:pt x="13058" y="2789"/>
                  <a:pt x="13006" y="2861"/>
                </a:cubicBezTo>
                <a:cubicBezTo>
                  <a:pt x="12954" y="2933"/>
                  <a:pt x="12902" y="3005"/>
                  <a:pt x="12850" y="3077"/>
                </a:cubicBezTo>
                <a:lnTo>
                  <a:pt x="13634" y="2974"/>
                </a:lnTo>
                <a:lnTo>
                  <a:pt x="14436" y="3210"/>
                </a:lnTo>
                <a:lnTo>
                  <a:pt x="15078" y="3120"/>
                </a:lnTo>
                <a:lnTo>
                  <a:pt x="15532" y="3508"/>
                </a:lnTo>
                <a:lnTo>
                  <a:pt x="16455" y="3731"/>
                </a:lnTo>
                <a:lnTo>
                  <a:pt x="17622" y="3600"/>
                </a:lnTo>
                <a:lnTo>
                  <a:pt x="19682" y="3141"/>
                </a:lnTo>
                <a:lnTo>
                  <a:pt x="20265" y="3184"/>
                </a:lnTo>
                <a:lnTo>
                  <a:pt x="20940" y="3334"/>
                </a:lnTo>
                <a:lnTo>
                  <a:pt x="21600" y="3585"/>
                </a:lnTo>
                <a:lnTo>
                  <a:pt x="21551" y="4078"/>
                </a:lnTo>
                <a:lnTo>
                  <a:pt x="20719" y="4164"/>
                </a:lnTo>
                <a:lnTo>
                  <a:pt x="19084" y="4820"/>
                </a:lnTo>
                <a:lnTo>
                  <a:pt x="17083" y="6196"/>
                </a:lnTo>
                <a:lnTo>
                  <a:pt x="16356" y="7164"/>
                </a:lnTo>
                <a:lnTo>
                  <a:pt x="15335" y="7672"/>
                </a:lnTo>
                <a:lnTo>
                  <a:pt x="14691" y="8137"/>
                </a:lnTo>
                <a:lnTo>
                  <a:pt x="14689" y="8735"/>
                </a:lnTo>
                <a:lnTo>
                  <a:pt x="14316" y="9211"/>
                </a:lnTo>
                <a:lnTo>
                  <a:pt x="14393" y="10107"/>
                </a:lnTo>
                <a:lnTo>
                  <a:pt x="14253" y="11907"/>
                </a:lnTo>
                <a:lnTo>
                  <a:pt x="13721" y="12250"/>
                </a:lnTo>
                <a:lnTo>
                  <a:pt x="13052" y="12413"/>
                </a:lnTo>
                <a:lnTo>
                  <a:pt x="12518" y="12413"/>
                </a:lnTo>
                <a:lnTo>
                  <a:pt x="12797" y="13110"/>
                </a:lnTo>
                <a:lnTo>
                  <a:pt x="12892" y="13690"/>
                </a:lnTo>
                <a:lnTo>
                  <a:pt x="13346" y="14286"/>
                </a:lnTo>
                <a:lnTo>
                  <a:pt x="13222" y="14998"/>
                </a:lnTo>
                <a:lnTo>
                  <a:pt x="12846" y="15382"/>
                </a:lnTo>
                <a:lnTo>
                  <a:pt x="12706" y="15994"/>
                </a:lnTo>
                <a:lnTo>
                  <a:pt x="13133" y="16695"/>
                </a:lnTo>
                <a:lnTo>
                  <a:pt x="13622" y="17295"/>
                </a:lnTo>
                <a:lnTo>
                  <a:pt x="13923" y="17861"/>
                </a:lnTo>
                <a:lnTo>
                  <a:pt x="15169" y="17936"/>
                </a:lnTo>
                <a:lnTo>
                  <a:pt x="15455" y="18798"/>
                </a:lnTo>
                <a:lnTo>
                  <a:pt x="15927" y="19278"/>
                </a:lnTo>
                <a:lnTo>
                  <a:pt x="16775" y="19353"/>
                </a:lnTo>
                <a:lnTo>
                  <a:pt x="17010" y="20064"/>
                </a:lnTo>
                <a:lnTo>
                  <a:pt x="17369" y="20583"/>
                </a:lnTo>
                <a:lnTo>
                  <a:pt x="17461" y="2160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51"/>
          <p:cNvSpPr/>
          <p:nvPr/>
        </p:nvSpPr>
        <p:spPr>
          <a:xfrm>
            <a:off x="5726384" y="2278395"/>
            <a:ext cx="1126523" cy="927514"/>
          </a:xfrm>
          <a:custGeom>
            <a:rect b="b" l="l" r="r" t="t"/>
            <a:pathLst>
              <a:path extrusionOk="0" h="21600" w="21600">
                <a:moveTo>
                  <a:pt x="3229" y="0"/>
                </a:moveTo>
                <a:lnTo>
                  <a:pt x="0" y="18133"/>
                </a:lnTo>
                <a:cubicBezTo>
                  <a:pt x="3351" y="18854"/>
                  <a:pt x="6713" y="19507"/>
                  <a:pt x="10082" y="20090"/>
                </a:cubicBezTo>
                <a:cubicBezTo>
                  <a:pt x="13368" y="20659"/>
                  <a:pt x="16661" y="21163"/>
                  <a:pt x="19960" y="21600"/>
                </a:cubicBezTo>
                <a:lnTo>
                  <a:pt x="21600" y="3346"/>
                </a:lnTo>
                <a:lnTo>
                  <a:pt x="3229"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51"/>
          <p:cNvSpPr/>
          <p:nvPr/>
        </p:nvSpPr>
        <p:spPr>
          <a:xfrm>
            <a:off x="6799292" y="2241937"/>
            <a:ext cx="1127028" cy="755921"/>
          </a:xfrm>
          <a:custGeom>
            <a:rect b="b" l="l" r="r" t="t"/>
            <a:pathLst>
              <a:path extrusionOk="0" h="21600" w="21600">
                <a:moveTo>
                  <a:pt x="1220" y="0"/>
                </a:moveTo>
                <a:lnTo>
                  <a:pt x="0" y="16615"/>
                </a:lnTo>
                <a:lnTo>
                  <a:pt x="11710" y="17818"/>
                </a:lnTo>
                <a:lnTo>
                  <a:pt x="12469" y="18312"/>
                </a:lnTo>
                <a:lnTo>
                  <a:pt x="13100" y="18503"/>
                </a:lnTo>
                <a:lnTo>
                  <a:pt x="13695" y="19343"/>
                </a:lnTo>
                <a:lnTo>
                  <a:pt x="14831" y="19517"/>
                </a:lnTo>
                <a:lnTo>
                  <a:pt x="15442" y="19844"/>
                </a:lnTo>
                <a:lnTo>
                  <a:pt x="16636" y="20735"/>
                </a:lnTo>
                <a:lnTo>
                  <a:pt x="17229" y="20561"/>
                </a:lnTo>
                <a:lnTo>
                  <a:pt x="18029" y="19803"/>
                </a:lnTo>
                <a:lnTo>
                  <a:pt x="18494" y="19610"/>
                </a:lnTo>
                <a:lnTo>
                  <a:pt x="18970" y="19977"/>
                </a:lnTo>
                <a:lnTo>
                  <a:pt x="19521" y="20172"/>
                </a:lnTo>
                <a:lnTo>
                  <a:pt x="20249" y="20300"/>
                </a:lnTo>
                <a:lnTo>
                  <a:pt x="21124" y="21083"/>
                </a:lnTo>
                <a:lnTo>
                  <a:pt x="21600" y="21600"/>
                </a:lnTo>
                <a:lnTo>
                  <a:pt x="21228" y="19808"/>
                </a:lnTo>
                <a:lnTo>
                  <a:pt x="21359" y="18598"/>
                </a:lnTo>
                <a:lnTo>
                  <a:pt x="21359" y="17078"/>
                </a:lnTo>
                <a:lnTo>
                  <a:pt x="20673" y="15544"/>
                </a:lnTo>
                <a:lnTo>
                  <a:pt x="21500" y="15719"/>
                </a:lnTo>
                <a:lnTo>
                  <a:pt x="21543" y="5243"/>
                </a:lnTo>
                <a:lnTo>
                  <a:pt x="21412" y="4253"/>
                </a:lnTo>
                <a:lnTo>
                  <a:pt x="21456" y="1591"/>
                </a:lnTo>
                <a:cubicBezTo>
                  <a:pt x="18158" y="1431"/>
                  <a:pt x="14861" y="1223"/>
                  <a:pt x="11566" y="967"/>
                </a:cubicBezTo>
                <a:cubicBezTo>
                  <a:pt x="8115" y="698"/>
                  <a:pt x="4666" y="375"/>
                  <a:pt x="1220" y="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51"/>
          <p:cNvSpPr/>
          <p:nvPr/>
        </p:nvSpPr>
        <p:spPr>
          <a:xfrm>
            <a:off x="6764293" y="2812305"/>
            <a:ext cx="1313612" cy="655453"/>
          </a:xfrm>
          <a:custGeom>
            <a:rect b="b" l="l" r="r" t="t"/>
            <a:pathLst>
              <a:path extrusionOk="0" h="21598" w="21600">
                <a:moveTo>
                  <a:pt x="21600" y="21598"/>
                </a:moveTo>
                <a:cubicBezTo>
                  <a:pt x="18799" y="21600"/>
                  <a:pt x="15998" y="21481"/>
                  <a:pt x="13200" y="21242"/>
                </a:cubicBezTo>
                <a:cubicBezTo>
                  <a:pt x="10355" y="20999"/>
                  <a:pt x="7514" y="20632"/>
                  <a:pt x="4677" y="20140"/>
                </a:cubicBezTo>
                <a:lnTo>
                  <a:pt x="4873" y="14332"/>
                </a:lnTo>
                <a:lnTo>
                  <a:pt x="0" y="12910"/>
                </a:lnTo>
                <a:lnTo>
                  <a:pt x="632" y="0"/>
                </a:lnTo>
                <a:lnTo>
                  <a:pt x="10656" y="1485"/>
                </a:lnTo>
                <a:lnTo>
                  <a:pt x="11302" y="2075"/>
                </a:lnTo>
                <a:lnTo>
                  <a:pt x="12077" y="2301"/>
                </a:lnTo>
                <a:lnTo>
                  <a:pt x="12504" y="3245"/>
                </a:lnTo>
                <a:lnTo>
                  <a:pt x="13629" y="3471"/>
                </a:lnTo>
                <a:lnTo>
                  <a:pt x="14939" y="4922"/>
                </a:lnTo>
                <a:lnTo>
                  <a:pt x="15519" y="4499"/>
                </a:lnTo>
                <a:lnTo>
                  <a:pt x="16172" y="3555"/>
                </a:lnTo>
                <a:lnTo>
                  <a:pt x="16694" y="3480"/>
                </a:lnTo>
                <a:lnTo>
                  <a:pt x="17117" y="4000"/>
                </a:lnTo>
                <a:lnTo>
                  <a:pt x="18073" y="4298"/>
                </a:lnTo>
                <a:lnTo>
                  <a:pt x="18974" y="5791"/>
                </a:lnTo>
                <a:lnTo>
                  <a:pt x="19074" y="7490"/>
                </a:lnTo>
                <a:lnTo>
                  <a:pt x="19432" y="8441"/>
                </a:lnTo>
                <a:lnTo>
                  <a:pt x="19432" y="9390"/>
                </a:lnTo>
                <a:lnTo>
                  <a:pt x="19706" y="10234"/>
                </a:lnTo>
                <a:lnTo>
                  <a:pt x="19780" y="11620"/>
                </a:lnTo>
                <a:lnTo>
                  <a:pt x="20030" y="12733"/>
                </a:lnTo>
                <a:lnTo>
                  <a:pt x="20368" y="13756"/>
                </a:lnTo>
                <a:lnTo>
                  <a:pt x="20294" y="14932"/>
                </a:lnTo>
                <a:lnTo>
                  <a:pt x="20294" y="16393"/>
                </a:lnTo>
                <a:lnTo>
                  <a:pt x="20507" y="17641"/>
                </a:lnTo>
                <a:lnTo>
                  <a:pt x="20862" y="18453"/>
                </a:lnTo>
                <a:lnTo>
                  <a:pt x="21059" y="19275"/>
                </a:lnTo>
                <a:lnTo>
                  <a:pt x="20984" y="20121"/>
                </a:lnTo>
                <a:cubicBezTo>
                  <a:pt x="21001" y="20477"/>
                  <a:pt x="21073" y="20813"/>
                  <a:pt x="21190" y="21082"/>
                </a:cubicBezTo>
                <a:cubicBezTo>
                  <a:pt x="21299" y="21330"/>
                  <a:pt x="21441" y="21510"/>
                  <a:pt x="21600" y="21598"/>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51"/>
          <p:cNvSpPr/>
          <p:nvPr/>
        </p:nvSpPr>
        <p:spPr>
          <a:xfrm>
            <a:off x="7874353" y="2776924"/>
            <a:ext cx="968302" cy="661605"/>
          </a:xfrm>
          <a:custGeom>
            <a:rect b="b" l="l" r="r" t="t"/>
            <a:pathLst>
              <a:path extrusionOk="0" h="21600" w="21600">
                <a:moveTo>
                  <a:pt x="0" y="0"/>
                </a:moveTo>
                <a:lnTo>
                  <a:pt x="1284" y="239"/>
                </a:lnTo>
                <a:lnTo>
                  <a:pt x="17538" y="345"/>
                </a:lnTo>
                <a:lnTo>
                  <a:pt x="18079" y="1664"/>
                </a:lnTo>
                <a:lnTo>
                  <a:pt x="17877" y="2780"/>
                </a:lnTo>
                <a:lnTo>
                  <a:pt x="17729" y="4240"/>
                </a:lnTo>
                <a:lnTo>
                  <a:pt x="18382" y="5740"/>
                </a:lnTo>
                <a:lnTo>
                  <a:pt x="19637" y="7098"/>
                </a:lnTo>
                <a:lnTo>
                  <a:pt x="20634" y="8173"/>
                </a:lnTo>
                <a:lnTo>
                  <a:pt x="20921" y="9415"/>
                </a:lnTo>
                <a:lnTo>
                  <a:pt x="21443" y="10161"/>
                </a:lnTo>
                <a:lnTo>
                  <a:pt x="21600" y="11096"/>
                </a:lnTo>
                <a:lnTo>
                  <a:pt x="21095" y="12007"/>
                </a:lnTo>
                <a:lnTo>
                  <a:pt x="20265" y="13144"/>
                </a:lnTo>
                <a:lnTo>
                  <a:pt x="19622" y="13293"/>
                </a:lnTo>
                <a:lnTo>
                  <a:pt x="19722" y="14309"/>
                </a:lnTo>
                <a:lnTo>
                  <a:pt x="18860" y="14902"/>
                </a:lnTo>
                <a:lnTo>
                  <a:pt x="18758" y="15741"/>
                </a:lnTo>
                <a:lnTo>
                  <a:pt x="18554" y="17602"/>
                </a:lnTo>
                <a:lnTo>
                  <a:pt x="18096" y="18441"/>
                </a:lnTo>
                <a:lnTo>
                  <a:pt x="17775" y="19901"/>
                </a:lnTo>
                <a:lnTo>
                  <a:pt x="17540" y="21600"/>
                </a:lnTo>
                <a:lnTo>
                  <a:pt x="17049" y="20926"/>
                </a:lnTo>
                <a:lnTo>
                  <a:pt x="16759" y="19935"/>
                </a:lnTo>
                <a:lnTo>
                  <a:pt x="16275" y="19226"/>
                </a:lnTo>
                <a:lnTo>
                  <a:pt x="3250" y="19348"/>
                </a:lnTo>
                <a:lnTo>
                  <a:pt x="2798" y="18357"/>
                </a:lnTo>
                <a:lnTo>
                  <a:pt x="2594" y="17216"/>
                </a:lnTo>
                <a:lnTo>
                  <a:pt x="2702" y="14635"/>
                </a:lnTo>
                <a:lnTo>
                  <a:pt x="2044" y="13327"/>
                </a:lnTo>
                <a:lnTo>
                  <a:pt x="1828" y="11363"/>
                </a:lnTo>
                <a:lnTo>
                  <a:pt x="1475" y="10652"/>
                </a:lnTo>
                <a:lnTo>
                  <a:pt x="1460" y="9518"/>
                </a:lnTo>
                <a:lnTo>
                  <a:pt x="917" y="8701"/>
                </a:lnTo>
                <a:lnTo>
                  <a:pt x="866" y="6538"/>
                </a:lnTo>
                <a:lnTo>
                  <a:pt x="509" y="5013"/>
                </a:lnTo>
                <a:lnTo>
                  <a:pt x="730" y="2043"/>
                </a:lnTo>
                <a:lnTo>
                  <a:pt x="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51"/>
          <p:cNvSpPr/>
          <p:nvPr/>
        </p:nvSpPr>
        <p:spPr>
          <a:xfrm>
            <a:off x="8411422" y="2113640"/>
            <a:ext cx="827786" cy="871319"/>
          </a:xfrm>
          <a:custGeom>
            <a:rect b="b" l="l" r="r" t="t"/>
            <a:pathLst>
              <a:path extrusionOk="0" h="21600" w="21600">
                <a:moveTo>
                  <a:pt x="21600" y="6510"/>
                </a:moveTo>
                <a:cubicBezTo>
                  <a:pt x="21458" y="6661"/>
                  <a:pt x="21316" y="6811"/>
                  <a:pt x="21174" y="6961"/>
                </a:cubicBezTo>
                <a:cubicBezTo>
                  <a:pt x="21032" y="7111"/>
                  <a:pt x="20890" y="7261"/>
                  <a:pt x="20748" y="7411"/>
                </a:cubicBezTo>
                <a:lnTo>
                  <a:pt x="20422" y="8309"/>
                </a:lnTo>
                <a:lnTo>
                  <a:pt x="20096" y="9416"/>
                </a:lnTo>
                <a:lnTo>
                  <a:pt x="19181" y="9940"/>
                </a:lnTo>
                <a:lnTo>
                  <a:pt x="18465" y="10518"/>
                </a:lnTo>
                <a:lnTo>
                  <a:pt x="18135" y="11655"/>
                </a:lnTo>
                <a:lnTo>
                  <a:pt x="17746" y="12443"/>
                </a:lnTo>
                <a:lnTo>
                  <a:pt x="17174" y="12391"/>
                </a:lnTo>
                <a:lnTo>
                  <a:pt x="17455" y="11136"/>
                </a:lnTo>
                <a:lnTo>
                  <a:pt x="18269" y="9981"/>
                </a:lnTo>
                <a:lnTo>
                  <a:pt x="19228" y="9202"/>
                </a:lnTo>
                <a:lnTo>
                  <a:pt x="19540" y="8591"/>
                </a:lnTo>
                <a:lnTo>
                  <a:pt x="18972" y="8199"/>
                </a:lnTo>
                <a:lnTo>
                  <a:pt x="18758" y="7239"/>
                </a:lnTo>
                <a:lnTo>
                  <a:pt x="18480" y="6017"/>
                </a:lnTo>
                <a:lnTo>
                  <a:pt x="18011" y="5617"/>
                </a:lnTo>
                <a:lnTo>
                  <a:pt x="17199" y="5137"/>
                </a:lnTo>
                <a:lnTo>
                  <a:pt x="16447" y="4690"/>
                </a:lnTo>
                <a:lnTo>
                  <a:pt x="16075" y="4350"/>
                </a:lnTo>
                <a:lnTo>
                  <a:pt x="15072" y="4060"/>
                </a:lnTo>
                <a:lnTo>
                  <a:pt x="14314" y="3808"/>
                </a:lnTo>
                <a:lnTo>
                  <a:pt x="13780" y="3357"/>
                </a:lnTo>
                <a:lnTo>
                  <a:pt x="13265" y="3120"/>
                </a:lnTo>
                <a:lnTo>
                  <a:pt x="12659" y="3128"/>
                </a:lnTo>
                <a:lnTo>
                  <a:pt x="12046" y="2910"/>
                </a:lnTo>
                <a:lnTo>
                  <a:pt x="10958" y="2906"/>
                </a:lnTo>
                <a:lnTo>
                  <a:pt x="10007" y="2292"/>
                </a:lnTo>
                <a:lnTo>
                  <a:pt x="8875" y="1568"/>
                </a:lnTo>
                <a:lnTo>
                  <a:pt x="7891" y="1624"/>
                </a:lnTo>
                <a:lnTo>
                  <a:pt x="7294" y="1239"/>
                </a:lnTo>
                <a:lnTo>
                  <a:pt x="7720" y="688"/>
                </a:lnTo>
                <a:lnTo>
                  <a:pt x="7511" y="17"/>
                </a:lnTo>
                <a:lnTo>
                  <a:pt x="6781" y="0"/>
                </a:lnTo>
                <a:lnTo>
                  <a:pt x="5931" y="489"/>
                </a:lnTo>
                <a:lnTo>
                  <a:pt x="5309" y="713"/>
                </a:lnTo>
                <a:lnTo>
                  <a:pt x="4709" y="883"/>
                </a:lnTo>
                <a:lnTo>
                  <a:pt x="4052" y="1166"/>
                </a:lnTo>
                <a:lnTo>
                  <a:pt x="2830" y="1563"/>
                </a:lnTo>
                <a:lnTo>
                  <a:pt x="2257" y="1841"/>
                </a:lnTo>
                <a:lnTo>
                  <a:pt x="2319" y="4565"/>
                </a:lnTo>
                <a:lnTo>
                  <a:pt x="1541" y="5049"/>
                </a:lnTo>
                <a:lnTo>
                  <a:pt x="0" y="5216"/>
                </a:lnTo>
                <a:lnTo>
                  <a:pt x="472" y="6231"/>
                </a:lnTo>
                <a:lnTo>
                  <a:pt x="584" y="7101"/>
                </a:lnTo>
                <a:lnTo>
                  <a:pt x="1212" y="7828"/>
                </a:lnTo>
                <a:lnTo>
                  <a:pt x="1033" y="8465"/>
                </a:lnTo>
                <a:lnTo>
                  <a:pt x="432" y="9026"/>
                </a:lnTo>
                <a:lnTo>
                  <a:pt x="256" y="9843"/>
                </a:lnTo>
                <a:lnTo>
                  <a:pt x="2093" y="12511"/>
                </a:lnTo>
                <a:lnTo>
                  <a:pt x="3578" y="12511"/>
                </a:lnTo>
                <a:lnTo>
                  <a:pt x="3859" y="13525"/>
                </a:lnTo>
                <a:lnTo>
                  <a:pt x="4628" y="14200"/>
                </a:lnTo>
                <a:lnTo>
                  <a:pt x="5604" y="14306"/>
                </a:lnTo>
                <a:lnTo>
                  <a:pt x="5847" y="15160"/>
                </a:lnTo>
                <a:lnTo>
                  <a:pt x="6381" y="15896"/>
                </a:lnTo>
                <a:lnTo>
                  <a:pt x="6337" y="16908"/>
                </a:lnTo>
                <a:lnTo>
                  <a:pt x="7069" y="17861"/>
                </a:lnTo>
                <a:lnTo>
                  <a:pt x="6523" y="19644"/>
                </a:lnTo>
                <a:lnTo>
                  <a:pt x="7367" y="20902"/>
                </a:lnTo>
                <a:lnTo>
                  <a:pt x="8385" y="21600"/>
                </a:lnTo>
                <a:lnTo>
                  <a:pt x="19534" y="21359"/>
                </a:lnTo>
                <a:lnTo>
                  <a:pt x="19358" y="20765"/>
                </a:lnTo>
                <a:lnTo>
                  <a:pt x="19872" y="19845"/>
                </a:lnTo>
                <a:lnTo>
                  <a:pt x="19579" y="18481"/>
                </a:lnTo>
                <a:lnTo>
                  <a:pt x="19070" y="17361"/>
                </a:lnTo>
                <a:lnTo>
                  <a:pt x="18951" y="16355"/>
                </a:lnTo>
                <a:lnTo>
                  <a:pt x="18772" y="15244"/>
                </a:lnTo>
                <a:lnTo>
                  <a:pt x="18772" y="13971"/>
                </a:lnTo>
                <a:lnTo>
                  <a:pt x="19070" y="13109"/>
                </a:lnTo>
                <a:lnTo>
                  <a:pt x="19467" y="12642"/>
                </a:lnTo>
                <a:lnTo>
                  <a:pt x="20001" y="12251"/>
                </a:lnTo>
                <a:lnTo>
                  <a:pt x="20177" y="11411"/>
                </a:lnTo>
                <a:lnTo>
                  <a:pt x="20453" y="10663"/>
                </a:lnTo>
                <a:lnTo>
                  <a:pt x="21202" y="8656"/>
                </a:lnTo>
                <a:lnTo>
                  <a:pt x="21600" y="651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51"/>
          <p:cNvSpPr/>
          <p:nvPr/>
        </p:nvSpPr>
        <p:spPr>
          <a:xfrm>
            <a:off x="8744951" y="1960907"/>
            <a:ext cx="1227887" cy="1124789"/>
          </a:xfrm>
          <a:custGeom>
            <a:rect b="b" l="l" r="r" t="t"/>
            <a:pathLst>
              <a:path extrusionOk="0" h="21600" w="21600">
                <a:moveTo>
                  <a:pt x="19920" y="20917"/>
                </a:moveTo>
                <a:lnTo>
                  <a:pt x="15488" y="21513"/>
                </a:lnTo>
                <a:lnTo>
                  <a:pt x="15459" y="21121"/>
                </a:lnTo>
                <a:lnTo>
                  <a:pt x="9753" y="21600"/>
                </a:lnTo>
                <a:lnTo>
                  <a:pt x="10722" y="20595"/>
                </a:lnTo>
                <a:lnTo>
                  <a:pt x="11451" y="18749"/>
                </a:lnTo>
                <a:lnTo>
                  <a:pt x="11492" y="16692"/>
                </a:lnTo>
                <a:lnTo>
                  <a:pt x="11348" y="16084"/>
                </a:lnTo>
                <a:lnTo>
                  <a:pt x="10973" y="15570"/>
                </a:lnTo>
                <a:lnTo>
                  <a:pt x="10531" y="14914"/>
                </a:lnTo>
                <a:lnTo>
                  <a:pt x="10383" y="14363"/>
                </a:lnTo>
                <a:lnTo>
                  <a:pt x="10318" y="13729"/>
                </a:lnTo>
                <a:lnTo>
                  <a:pt x="10079" y="13292"/>
                </a:lnTo>
                <a:lnTo>
                  <a:pt x="10594" y="12349"/>
                </a:lnTo>
                <a:lnTo>
                  <a:pt x="10675" y="11534"/>
                </a:lnTo>
                <a:lnTo>
                  <a:pt x="10474" y="10949"/>
                </a:lnTo>
                <a:lnTo>
                  <a:pt x="10604" y="10303"/>
                </a:lnTo>
                <a:lnTo>
                  <a:pt x="11379" y="9700"/>
                </a:lnTo>
                <a:lnTo>
                  <a:pt x="11860" y="9170"/>
                </a:lnTo>
                <a:lnTo>
                  <a:pt x="12203" y="8662"/>
                </a:lnTo>
                <a:lnTo>
                  <a:pt x="12521" y="8179"/>
                </a:lnTo>
                <a:cubicBezTo>
                  <a:pt x="12532" y="8248"/>
                  <a:pt x="12542" y="8317"/>
                  <a:pt x="12553" y="8385"/>
                </a:cubicBezTo>
                <a:cubicBezTo>
                  <a:pt x="12563" y="8454"/>
                  <a:pt x="12574" y="8523"/>
                  <a:pt x="12584" y="8592"/>
                </a:cubicBezTo>
                <a:cubicBezTo>
                  <a:pt x="12606" y="8729"/>
                  <a:pt x="12627" y="8867"/>
                  <a:pt x="12648" y="9005"/>
                </a:cubicBezTo>
                <a:lnTo>
                  <a:pt x="12794" y="9741"/>
                </a:lnTo>
                <a:lnTo>
                  <a:pt x="13217" y="9247"/>
                </a:lnTo>
                <a:lnTo>
                  <a:pt x="13036" y="7964"/>
                </a:lnTo>
                <a:lnTo>
                  <a:pt x="13421" y="7501"/>
                </a:lnTo>
                <a:lnTo>
                  <a:pt x="13756" y="6812"/>
                </a:lnTo>
                <a:lnTo>
                  <a:pt x="13584" y="6330"/>
                </a:lnTo>
                <a:lnTo>
                  <a:pt x="13878" y="5932"/>
                </a:lnTo>
                <a:lnTo>
                  <a:pt x="13438" y="5901"/>
                </a:lnTo>
                <a:lnTo>
                  <a:pt x="13542" y="5398"/>
                </a:lnTo>
                <a:lnTo>
                  <a:pt x="13073" y="5031"/>
                </a:lnTo>
                <a:lnTo>
                  <a:pt x="12357" y="4882"/>
                </a:lnTo>
                <a:lnTo>
                  <a:pt x="11840" y="4845"/>
                </a:lnTo>
                <a:lnTo>
                  <a:pt x="11270" y="5338"/>
                </a:lnTo>
                <a:lnTo>
                  <a:pt x="10502" y="5599"/>
                </a:lnTo>
                <a:lnTo>
                  <a:pt x="9930" y="5731"/>
                </a:lnTo>
                <a:lnTo>
                  <a:pt x="9849" y="6456"/>
                </a:lnTo>
                <a:lnTo>
                  <a:pt x="9509" y="6829"/>
                </a:lnTo>
                <a:lnTo>
                  <a:pt x="9511" y="7461"/>
                </a:lnTo>
                <a:lnTo>
                  <a:pt x="9100" y="7419"/>
                </a:lnTo>
                <a:lnTo>
                  <a:pt x="9037" y="6897"/>
                </a:lnTo>
                <a:lnTo>
                  <a:pt x="9231" y="6434"/>
                </a:lnTo>
                <a:lnTo>
                  <a:pt x="9162" y="5939"/>
                </a:lnTo>
                <a:lnTo>
                  <a:pt x="8578" y="6303"/>
                </a:lnTo>
                <a:lnTo>
                  <a:pt x="7944" y="6785"/>
                </a:lnTo>
                <a:lnTo>
                  <a:pt x="7556" y="7481"/>
                </a:lnTo>
                <a:lnTo>
                  <a:pt x="7051" y="9526"/>
                </a:lnTo>
                <a:lnTo>
                  <a:pt x="6719" y="9265"/>
                </a:lnTo>
                <a:lnTo>
                  <a:pt x="6500" y="7706"/>
                </a:lnTo>
                <a:lnTo>
                  <a:pt x="5249" y="6829"/>
                </a:lnTo>
                <a:lnTo>
                  <a:pt x="4898" y="6476"/>
                </a:lnTo>
                <a:lnTo>
                  <a:pt x="3756" y="6043"/>
                </a:lnTo>
                <a:lnTo>
                  <a:pt x="3168" y="5563"/>
                </a:lnTo>
                <a:lnTo>
                  <a:pt x="2419" y="5539"/>
                </a:lnTo>
                <a:lnTo>
                  <a:pt x="1903" y="5409"/>
                </a:lnTo>
                <a:lnTo>
                  <a:pt x="1211" y="5279"/>
                </a:lnTo>
                <a:lnTo>
                  <a:pt x="0" y="4291"/>
                </a:lnTo>
                <a:lnTo>
                  <a:pt x="388" y="4078"/>
                </a:lnTo>
                <a:lnTo>
                  <a:pt x="558" y="3577"/>
                </a:lnTo>
                <a:lnTo>
                  <a:pt x="945" y="3118"/>
                </a:lnTo>
                <a:lnTo>
                  <a:pt x="1462" y="3132"/>
                </a:lnTo>
                <a:lnTo>
                  <a:pt x="1847" y="2770"/>
                </a:lnTo>
                <a:lnTo>
                  <a:pt x="2582" y="2716"/>
                </a:lnTo>
                <a:lnTo>
                  <a:pt x="3057" y="2509"/>
                </a:lnTo>
                <a:lnTo>
                  <a:pt x="3484" y="2170"/>
                </a:lnTo>
                <a:lnTo>
                  <a:pt x="3566" y="1533"/>
                </a:lnTo>
                <a:lnTo>
                  <a:pt x="4246" y="1331"/>
                </a:lnTo>
                <a:lnTo>
                  <a:pt x="4313" y="945"/>
                </a:lnTo>
                <a:lnTo>
                  <a:pt x="4550" y="534"/>
                </a:lnTo>
                <a:lnTo>
                  <a:pt x="5224" y="117"/>
                </a:lnTo>
                <a:lnTo>
                  <a:pt x="5781" y="0"/>
                </a:lnTo>
                <a:lnTo>
                  <a:pt x="6151" y="745"/>
                </a:lnTo>
                <a:lnTo>
                  <a:pt x="5645" y="924"/>
                </a:lnTo>
                <a:lnTo>
                  <a:pt x="5260" y="1270"/>
                </a:lnTo>
                <a:lnTo>
                  <a:pt x="4967" y="1516"/>
                </a:lnTo>
                <a:lnTo>
                  <a:pt x="4756" y="1862"/>
                </a:lnTo>
                <a:lnTo>
                  <a:pt x="4586" y="2671"/>
                </a:lnTo>
                <a:lnTo>
                  <a:pt x="4465" y="3282"/>
                </a:lnTo>
                <a:lnTo>
                  <a:pt x="4932" y="3326"/>
                </a:lnTo>
                <a:lnTo>
                  <a:pt x="5053" y="2860"/>
                </a:lnTo>
                <a:lnTo>
                  <a:pt x="5292" y="2394"/>
                </a:lnTo>
                <a:lnTo>
                  <a:pt x="5744" y="2540"/>
                </a:lnTo>
                <a:lnTo>
                  <a:pt x="6293" y="3057"/>
                </a:lnTo>
                <a:lnTo>
                  <a:pt x="6974" y="3366"/>
                </a:lnTo>
                <a:lnTo>
                  <a:pt x="7080" y="4022"/>
                </a:lnTo>
                <a:lnTo>
                  <a:pt x="7662" y="3890"/>
                </a:lnTo>
                <a:lnTo>
                  <a:pt x="8384" y="3936"/>
                </a:lnTo>
                <a:lnTo>
                  <a:pt x="9021" y="4197"/>
                </a:lnTo>
                <a:lnTo>
                  <a:pt x="9297" y="3561"/>
                </a:lnTo>
                <a:lnTo>
                  <a:pt x="9616" y="3256"/>
                </a:lnTo>
                <a:lnTo>
                  <a:pt x="9974" y="3009"/>
                </a:lnTo>
                <a:lnTo>
                  <a:pt x="11348" y="2733"/>
                </a:lnTo>
                <a:lnTo>
                  <a:pt x="12023" y="2514"/>
                </a:lnTo>
                <a:lnTo>
                  <a:pt x="12222" y="2032"/>
                </a:lnTo>
                <a:lnTo>
                  <a:pt x="12768" y="1858"/>
                </a:lnTo>
                <a:lnTo>
                  <a:pt x="12806" y="2889"/>
                </a:lnTo>
                <a:lnTo>
                  <a:pt x="13296" y="3554"/>
                </a:lnTo>
                <a:lnTo>
                  <a:pt x="13693" y="3351"/>
                </a:lnTo>
                <a:lnTo>
                  <a:pt x="14759" y="3044"/>
                </a:lnTo>
                <a:lnTo>
                  <a:pt x="14893" y="3890"/>
                </a:lnTo>
                <a:lnTo>
                  <a:pt x="15291" y="4269"/>
                </a:lnTo>
                <a:lnTo>
                  <a:pt x="16013" y="4837"/>
                </a:lnTo>
                <a:lnTo>
                  <a:pt x="16440" y="4400"/>
                </a:lnTo>
                <a:lnTo>
                  <a:pt x="16997" y="4612"/>
                </a:lnTo>
                <a:lnTo>
                  <a:pt x="17036" y="5118"/>
                </a:lnTo>
                <a:lnTo>
                  <a:pt x="16421" y="5184"/>
                </a:lnTo>
                <a:lnTo>
                  <a:pt x="15596" y="5098"/>
                </a:lnTo>
                <a:lnTo>
                  <a:pt x="14649" y="4908"/>
                </a:lnTo>
                <a:lnTo>
                  <a:pt x="14168" y="4992"/>
                </a:lnTo>
                <a:lnTo>
                  <a:pt x="14376" y="5664"/>
                </a:lnTo>
                <a:lnTo>
                  <a:pt x="15027" y="6271"/>
                </a:lnTo>
                <a:lnTo>
                  <a:pt x="15767" y="6823"/>
                </a:lnTo>
                <a:lnTo>
                  <a:pt x="16754" y="6823"/>
                </a:lnTo>
                <a:lnTo>
                  <a:pt x="17071" y="7242"/>
                </a:lnTo>
                <a:lnTo>
                  <a:pt x="17663" y="7154"/>
                </a:lnTo>
                <a:lnTo>
                  <a:pt x="18036" y="7909"/>
                </a:lnTo>
                <a:lnTo>
                  <a:pt x="18157" y="8410"/>
                </a:lnTo>
                <a:lnTo>
                  <a:pt x="17844" y="8581"/>
                </a:lnTo>
                <a:lnTo>
                  <a:pt x="17802" y="9053"/>
                </a:lnTo>
                <a:lnTo>
                  <a:pt x="18068" y="9797"/>
                </a:lnTo>
                <a:lnTo>
                  <a:pt x="18227" y="10365"/>
                </a:lnTo>
                <a:lnTo>
                  <a:pt x="18135" y="10988"/>
                </a:lnTo>
                <a:lnTo>
                  <a:pt x="17829" y="11566"/>
                </a:lnTo>
                <a:lnTo>
                  <a:pt x="17832" y="12172"/>
                </a:lnTo>
                <a:lnTo>
                  <a:pt x="17365" y="12392"/>
                </a:lnTo>
                <a:lnTo>
                  <a:pt x="16967" y="12724"/>
                </a:lnTo>
                <a:lnTo>
                  <a:pt x="16952" y="13380"/>
                </a:lnTo>
                <a:lnTo>
                  <a:pt x="17332" y="13684"/>
                </a:lnTo>
                <a:lnTo>
                  <a:pt x="18398" y="13784"/>
                </a:lnTo>
                <a:lnTo>
                  <a:pt x="18791" y="13283"/>
                </a:lnTo>
                <a:lnTo>
                  <a:pt x="18339" y="12823"/>
                </a:lnTo>
                <a:lnTo>
                  <a:pt x="18775" y="12348"/>
                </a:lnTo>
                <a:lnTo>
                  <a:pt x="19481" y="12218"/>
                </a:lnTo>
                <a:lnTo>
                  <a:pt x="19948" y="11955"/>
                </a:lnTo>
                <a:lnTo>
                  <a:pt x="20576" y="12452"/>
                </a:lnTo>
                <a:lnTo>
                  <a:pt x="20843" y="13298"/>
                </a:lnTo>
                <a:lnTo>
                  <a:pt x="20964" y="14211"/>
                </a:lnTo>
                <a:lnTo>
                  <a:pt x="21044" y="14716"/>
                </a:lnTo>
                <a:lnTo>
                  <a:pt x="21108" y="15549"/>
                </a:lnTo>
                <a:lnTo>
                  <a:pt x="21426" y="16112"/>
                </a:lnTo>
                <a:lnTo>
                  <a:pt x="21600" y="16651"/>
                </a:lnTo>
                <a:lnTo>
                  <a:pt x="21481" y="17104"/>
                </a:lnTo>
                <a:lnTo>
                  <a:pt x="21361" y="17622"/>
                </a:lnTo>
                <a:lnTo>
                  <a:pt x="20870" y="17693"/>
                </a:lnTo>
                <a:lnTo>
                  <a:pt x="20644" y="18128"/>
                </a:lnTo>
                <a:lnTo>
                  <a:pt x="20651" y="19241"/>
                </a:lnTo>
                <a:lnTo>
                  <a:pt x="20467" y="19778"/>
                </a:lnTo>
                <a:lnTo>
                  <a:pt x="19920" y="20917"/>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51"/>
          <p:cNvSpPr/>
          <p:nvPr/>
        </p:nvSpPr>
        <p:spPr>
          <a:xfrm>
            <a:off x="8655772" y="2967619"/>
            <a:ext cx="620652" cy="1092030"/>
          </a:xfrm>
          <a:custGeom>
            <a:rect b="b" l="l" r="r" t="t"/>
            <a:pathLst>
              <a:path extrusionOk="0" h="21600" w="21600">
                <a:moveTo>
                  <a:pt x="17586" y="0"/>
                </a:moveTo>
                <a:lnTo>
                  <a:pt x="2288" y="248"/>
                </a:lnTo>
                <a:lnTo>
                  <a:pt x="4820" y="1312"/>
                </a:lnTo>
                <a:lnTo>
                  <a:pt x="5388" y="2213"/>
                </a:lnTo>
                <a:lnTo>
                  <a:pt x="6365" y="2618"/>
                </a:lnTo>
                <a:lnTo>
                  <a:pt x="6110" y="3011"/>
                </a:lnTo>
                <a:lnTo>
                  <a:pt x="4441" y="3926"/>
                </a:lnTo>
                <a:lnTo>
                  <a:pt x="3391" y="4120"/>
                </a:lnTo>
                <a:lnTo>
                  <a:pt x="3242" y="4717"/>
                </a:lnTo>
                <a:lnTo>
                  <a:pt x="1894" y="5152"/>
                </a:lnTo>
                <a:lnTo>
                  <a:pt x="1471" y="6755"/>
                </a:lnTo>
                <a:lnTo>
                  <a:pt x="793" y="7171"/>
                </a:lnTo>
                <a:lnTo>
                  <a:pt x="62" y="8703"/>
                </a:lnTo>
                <a:lnTo>
                  <a:pt x="0" y="9573"/>
                </a:lnTo>
                <a:lnTo>
                  <a:pt x="317" y="10156"/>
                </a:lnTo>
                <a:lnTo>
                  <a:pt x="317" y="10787"/>
                </a:lnTo>
                <a:lnTo>
                  <a:pt x="529" y="11493"/>
                </a:lnTo>
                <a:lnTo>
                  <a:pt x="2006" y="12063"/>
                </a:lnTo>
                <a:lnTo>
                  <a:pt x="2850" y="12379"/>
                </a:lnTo>
                <a:lnTo>
                  <a:pt x="3963" y="13132"/>
                </a:lnTo>
                <a:lnTo>
                  <a:pt x="4566" y="13606"/>
                </a:lnTo>
                <a:lnTo>
                  <a:pt x="5360" y="14083"/>
                </a:lnTo>
                <a:lnTo>
                  <a:pt x="6864" y="14128"/>
                </a:lnTo>
                <a:lnTo>
                  <a:pt x="7490" y="14583"/>
                </a:lnTo>
                <a:lnTo>
                  <a:pt x="7775" y="15421"/>
                </a:lnTo>
                <a:lnTo>
                  <a:pt x="6847" y="16036"/>
                </a:lnTo>
                <a:lnTo>
                  <a:pt x="6794" y="16577"/>
                </a:lnTo>
                <a:lnTo>
                  <a:pt x="7483" y="17252"/>
                </a:lnTo>
                <a:lnTo>
                  <a:pt x="9006" y="17928"/>
                </a:lnTo>
                <a:lnTo>
                  <a:pt x="10059" y="18545"/>
                </a:lnTo>
                <a:lnTo>
                  <a:pt x="10957" y="18771"/>
                </a:lnTo>
                <a:lnTo>
                  <a:pt x="11116" y="19336"/>
                </a:lnTo>
                <a:lnTo>
                  <a:pt x="10748" y="20028"/>
                </a:lnTo>
                <a:lnTo>
                  <a:pt x="11301" y="20704"/>
                </a:lnTo>
                <a:lnTo>
                  <a:pt x="12255" y="21242"/>
                </a:lnTo>
                <a:lnTo>
                  <a:pt x="13563" y="21600"/>
                </a:lnTo>
                <a:lnTo>
                  <a:pt x="14318" y="21079"/>
                </a:lnTo>
                <a:lnTo>
                  <a:pt x="14553" y="20569"/>
                </a:lnTo>
                <a:lnTo>
                  <a:pt x="15398" y="20642"/>
                </a:lnTo>
                <a:lnTo>
                  <a:pt x="16268" y="21139"/>
                </a:lnTo>
                <a:lnTo>
                  <a:pt x="17351" y="20883"/>
                </a:lnTo>
                <a:lnTo>
                  <a:pt x="17351" y="20164"/>
                </a:lnTo>
                <a:lnTo>
                  <a:pt x="18994" y="19960"/>
                </a:lnTo>
                <a:lnTo>
                  <a:pt x="19464" y="19292"/>
                </a:lnTo>
                <a:lnTo>
                  <a:pt x="19491" y="18167"/>
                </a:lnTo>
                <a:lnTo>
                  <a:pt x="19491" y="17314"/>
                </a:lnTo>
                <a:lnTo>
                  <a:pt x="19650" y="16836"/>
                </a:lnTo>
                <a:lnTo>
                  <a:pt x="20120" y="16356"/>
                </a:lnTo>
                <a:lnTo>
                  <a:pt x="20252" y="15680"/>
                </a:lnTo>
                <a:lnTo>
                  <a:pt x="21017" y="15082"/>
                </a:lnTo>
                <a:lnTo>
                  <a:pt x="21521" y="14555"/>
                </a:lnTo>
                <a:lnTo>
                  <a:pt x="21600" y="13838"/>
                </a:lnTo>
                <a:lnTo>
                  <a:pt x="21524" y="13211"/>
                </a:lnTo>
                <a:lnTo>
                  <a:pt x="20974" y="12558"/>
                </a:lnTo>
                <a:lnTo>
                  <a:pt x="20789" y="11519"/>
                </a:lnTo>
                <a:lnTo>
                  <a:pt x="19779" y="2436"/>
                </a:lnTo>
                <a:lnTo>
                  <a:pt x="18679" y="1544"/>
                </a:lnTo>
                <a:lnTo>
                  <a:pt x="17586"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51"/>
          <p:cNvSpPr/>
          <p:nvPr/>
        </p:nvSpPr>
        <p:spPr>
          <a:xfrm>
            <a:off x="9209116" y="3054547"/>
            <a:ext cx="472741" cy="840642"/>
          </a:xfrm>
          <a:custGeom>
            <a:rect b="b" l="l" r="r" t="t"/>
            <a:pathLst>
              <a:path extrusionOk="0" h="21600" w="21600">
                <a:moveTo>
                  <a:pt x="371" y="813"/>
                </a:moveTo>
                <a:lnTo>
                  <a:pt x="2024" y="1221"/>
                </a:lnTo>
                <a:lnTo>
                  <a:pt x="3737" y="1242"/>
                </a:lnTo>
                <a:lnTo>
                  <a:pt x="4885" y="603"/>
                </a:lnTo>
                <a:lnTo>
                  <a:pt x="19270" y="0"/>
                </a:lnTo>
                <a:lnTo>
                  <a:pt x="21600" y="13469"/>
                </a:lnTo>
                <a:lnTo>
                  <a:pt x="21469" y="14678"/>
                </a:lnTo>
                <a:lnTo>
                  <a:pt x="20605" y="15416"/>
                </a:lnTo>
                <a:lnTo>
                  <a:pt x="18604" y="15732"/>
                </a:lnTo>
                <a:lnTo>
                  <a:pt x="17809" y="16179"/>
                </a:lnTo>
                <a:lnTo>
                  <a:pt x="17813" y="17194"/>
                </a:lnTo>
                <a:lnTo>
                  <a:pt x="17104" y="18064"/>
                </a:lnTo>
                <a:lnTo>
                  <a:pt x="16074" y="18766"/>
                </a:lnTo>
                <a:lnTo>
                  <a:pt x="14874" y="19463"/>
                </a:lnTo>
                <a:lnTo>
                  <a:pt x="13639" y="19678"/>
                </a:lnTo>
                <a:lnTo>
                  <a:pt x="12509" y="19150"/>
                </a:lnTo>
                <a:lnTo>
                  <a:pt x="11822" y="18571"/>
                </a:lnTo>
                <a:lnTo>
                  <a:pt x="10995" y="19248"/>
                </a:lnTo>
                <a:lnTo>
                  <a:pt x="10791" y="20223"/>
                </a:lnTo>
                <a:lnTo>
                  <a:pt x="9496" y="20304"/>
                </a:lnTo>
                <a:lnTo>
                  <a:pt x="8500" y="20128"/>
                </a:lnTo>
                <a:lnTo>
                  <a:pt x="7300" y="20627"/>
                </a:lnTo>
                <a:lnTo>
                  <a:pt x="5196" y="20510"/>
                </a:lnTo>
                <a:lnTo>
                  <a:pt x="4165" y="20219"/>
                </a:lnTo>
                <a:lnTo>
                  <a:pt x="3092" y="20610"/>
                </a:lnTo>
                <a:lnTo>
                  <a:pt x="2022" y="20551"/>
                </a:lnTo>
                <a:lnTo>
                  <a:pt x="1061" y="21307"/>
                </a:lnTo>
                <a:lnTo>
                  <a:pt x="0" y="21600"/>
                </a:lnTo>
                <a:lnTo>
                  <a:pt x="52" y="19866"/>
                </a:lnTo>
                <a:lnTo>
                  <a:pt x="1110" y="18786"/>
                </a:lnTo>
                <a:lnTo>
                  <a:pt x="1106" y="17813"/>
                </a:lnTo>
                <a:lnTo>
                  <a:pt x="2810" y="16575"/>
                </a:lnTo>
                <a:lnTo>
                  <a:pt x="2814" y="15076"/>
                </a:lnTo>
                <a:lnTo>
                  <a:pt x="1997" y="14130"/>
                </a:lnTo>
                <a:lnTo>
                  <a:pt x="371" y="813"/>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51"/>
          <p:cNvSpPr/>
          <p:nvPr/>
        </p:nvSpPr>
        <p:spPr>
          <a:xfrm>
            <a:off x="9625148" y="2952077"/>
            <a:ext cx="681356" cy="728531"/>
          </a:xfrm>
          <a:custGeom>
            <a:rect b="b" l="l" r="r" t="t"/>
            <a:pathLst>
              <a:path extrusionOk="0" h="21600" w="21600">
                <a:moveTo>
                  <a:pt x="19863" y="0"/>
                </a:moveTo>
                <a:lnTo>
                  <a:pt x="21600" y="11840"/>
                </a:lnTo>
                <a:lnTo>
                  <a:pt x="20714" y="11973"/>
                </a:lnTo>
                <a:lnTo>
                  <a:pt x="20424" y="12958"/>
                </a:lnTo>
                <a:lnTo>
                  <a:pt x="19918" y="13813"/>
                </a:lnTo>
                <a:lnTo>
                  <a:pt x="19359" y="14829"/>
                </a:lnTo>
                <a:lnTo>
                  <a:pt x="18490" y="15638"/>
                </a:lnTo>
                <a:lnTo>
                  <a:pt x="17569" y="15706"/>
                </a:lnTo>
                <a:lnTo>
                  <a:pt x="17163" y="16333"/>
                </a:lnTo>
                <a:lnTo>
                  <a:pt x="17386" y="17114"/>
                </a:lnTo>
                <a:lnTo>
                  <a:pt x="17511" y="18093"/>
                </a:lnTo>
                <a:lnTo>
                  <a:pt x="16667" y="17721"/>
                </a:lnTo>
                <a:lnTo>
                  <a:pt x="15766" y="17786"/>
                </a:lnTo>
                <a:lnTo>
                  <a:pt x="15244" y="18483"/>
                </a:lnTo>
                <a:lnTo>
                  <a:pt x="15631" y="19380"/>
                </a:lnTo>
                <a:lnTo>
                  <a:pt x="15269" y="20003"/>
                </a:lnTo>
                <a:lnTo>
                  <a:pt x="14790" y="20785"/>
                </a:lnTo>
                <a:lnTo>
                  <a:pt x="14632" y="21532"/>
                </a:lnTo>
                <a:lnTo>
                  <a:pt x="13470" y="21600"/>
                </a:lnTo>
                <a:lnTo>
                  <a:pt x="11729" y="19941"/>
                </a:lnTo>
                <a:lnTo>
                  <a:pt x="10842" y="19871"/>
                </a:lnTo>
                <a:lnTo>
                  <a:pt x="10174" y="20319"/>
                </a:lnTo>
                <a:lnTo>
                  <a:pt x="8981" y="19935"/>
                </a:lnTo>
                <a:lnTo>
                  <a:pt x="8297" y="20243"/>
                </a:lnTo>
                <a:lnTo>
                  <a:pt x="7592" y="20243"/>
                </a:lnTo>
                <a:lnTo>
                  <a:pt x="6648" y="19546"/>
                </a:lnTo>
                <a:lnTo>
                  <a:pt x="5611" y="19278"/>
                </a:lnTo>
                <a:lnTo>
                  <a:pt x="4202" y="19211"/>
                </a:lnTo>
                <a:lnTo>
                  <a:pt x="2990" y="18872"/>
                </a:lnTo>
                <a:lnTo>
                  <a:pt x="2382" y="18559"/>
                </a:lnTo>
                <a:lnTo>
                  <a:pt x="1695" y="18559"/>
                </a:lnTo>
                <a:lnTo>
                  <a:pt x="0" y="3573"/>
                </a:lnTo>
                <a:lnTo>
                  <a:pt x="8162" y="2676"/>
                </a:lnTo>
                <a:lnTo>
                  <a:pt x="8414" y="3415"/>
                </a:lnTo>
                <a:cubicBezTo>
                  <a:pt x="8705" y="3381"/>
                  <a:pt x="8996" y="3347"/>
                  <a:pt x="9287" y="3313"/>
                </a:cubicBezTo>
                <a:cubicBezTo>
                  <a:pt x="9578" y="3280"/>
                  <a:pt x="9869" y="3246"/>
                  <a:pt x="10160" y="3212"/>
                </a:cubicBezTo>
                <a:lnTo>
                  <a:pt x="10420" y="3979"/>
                </a:lnTo>
                <a:lnTo>
                  <a:pt x="11542" y="3567"/>
                </a:lnTo>
                <a:lnTo>
                  <a:pt x="12408" y="2916"/>
                </a:lnTo>
                <a:lnTo>
                  <a:pt x="13313" y="2058"/>
                </a:lnTo>
                <a:lnTo>
                  <a:pt x="14631" y="2639"/>
                </a:lnTo>
                <a:lnTo>
                  <a:pt x="15831" y="2258"/>
                </a:lnTo>
                <a:lnTo>
                  <a:pt x="16453" y="1635"/>
                </a:lnTo>
                <a:lnTo>
                  <a:pt x="17560" y="1006"/>
                </a:lnTo>
                <a:lnTo>
                  <a:pt x="18284" y="38"/>
                </a:lnTo>
                <a:lnTo>
                  <a:pt x="19863"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51"/>
          <p:cNvSpPr/>
          <p:nvPr/>
        </p:nvSpPr>
        <p:spPr>
          <a:xfrm>
            <a:off x="10244481" y="2806152"/>
            <a:ext cx="915513" cy="578695"/>
          </a:xfrm>
          <a:custGeom>
            <a:rect b="b" l="l" r="r" t="t"/>
            <a:pathLst>
              <a:path extrusionOk="0" h="21575" w="21600">
                <a:moveTo>
                  <a:pt x="17281" y="76"/>
                </a:moveTo>
                <a:cubicBezTo>
                  <a:pt x="17481" y="-24"/>
                  <a:pt x="17696" y="-25"/>
                  <a:pt x="17897" y="74"/>
                </a:cubicBezTo>
                <a:cubicBezTo>
                  <a:pt x="18165" y="207"/>
                  <a:pt x="18387" y="506"/>
                  <a:pt x="18513" y="902"/>
                </a:cubicBezTo>
                <a:lnTo>
                  <a:pt x="19001" y="2304"/>
                </a:lnTo>
                <a:lnTo>
                  <a:pt x="19432" y="3407"/>
                </a:lnTo>
                <a:lnTo>
                  <a:pt x="20379" y="4004"/>
                </a:lnTo>
                <a:lnTo>
                  <a:pt x="20969" y="4571"/>
                </a:lnTo>
                <a:lnTo>
                  <a:pt x="20651" y="5419"/>
                </a:lnTo>
                <a:lnTo>
                  <a:pt x="20082" y="6427"/>
                </a:lnTo>
                <a:lnTo>
                  <a:pt x="20080" y="7881"/>
                </a:lnTo>
                <a:lnTo>
                  <a:pt x="20168" y="9889"/>
                </a:lnTo>
                <a:lnTo>
                  <a:pt x="20491" y="10904"/>
                </a:lnTo>
                <a:lnTo>
                  <a:pt x="21331" y="11869"/>
                </a:lnTo>
                <a:lnTo>
                  <a:pt x="21600" y="12940"/>
                </a:lnTo>
                <a:lnTo>
                  <a:pt x="21295" y="14402"/>
                </a:lnTo>
                <a:lnTo>
                  <a:pt x="20480" y="14657"/>
                </a:lnTo>
                <a:lnTo>
                  <a:pt x="19575" y="17066"/>
                </a:lnTo>
                <a:lnTo>
                  <a:pt x="1402" y="21575"/>
                </a:lnTo>
                <a:lnTo>
                  <a:pt x="0" y="5462"/>
                </a:lnTo>
                <a:lnTo>
                  <a:pt x="1128" y="5071"/>
                </a:lnTo>
                <a:lnTo>
                  <a:pt x="1994" y="4167"/>
                </a:lnTo>
                <a:lnTo>
                  <a:pt x="2625" y="3042"/>
                </a:lnTo>
                <a:lnTo>
                  <a:pt x="2840" y="4699"/>
                </a:lnTo>
                <a:lnTo>
                  <a:pt x="17281" y="76"/>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51"/>
          <p:cNvSpPr/>
          <p:nvPr/>
        </p:nvSpPr>
        <p:spPr>
          <a:xfrm>
            <a:off x="3665498" y="2368575"/>
            <a:ext cx="1315692" cy="2185027"/>
          </a:xfrm>
          <a:custGeom>
            <a:rect b="b" l="l" r="r" t="t"/>
            <a:pathLst>
              <a:path extrusionOk="0" h="21600" w="21600">
                <a:moveTo>
                  <a:pt x="2472" y="0"/>
                </a:moveTo>
                <a:cubicBezTo>
                  <a:pt x="2546" y="19"/>
                  <a:pt x="2620" y="38"/>
                  <a:pt x="2693" y="56"/>
                </a:cubicBezTo>
                <a:cubicBezTo>
                  <a:pt x="2767" y="75"/>
                  <a:pt x="2841" y="94"/>
                  <a:pt x="2914" y="113"/>
                </a:cubicBezTo>
                <a:lnTo>
                  <a:pt x="3474" y="37"/>
                </a:lnTo>
                <a:lnTo>
                  <a:pt x="13271" y="1740"/>
                </a:lnTo>
                <a:lnTo>
                  <a:pt x="10572" y="6641"/>
                </a:lnTo>
                <a:lnTo>
                  <a:pt x="10908" y="6865"/>
                </a:lnTo>
                <a:lnTo>
                  <a:pt x="10271" y="7638"/>
                </a:lnTo>
                <a:lnTo>
                  <a:pt x="20902" y="17313"/>
                </a:lnTo>
                <a:lnTo>
                  <a:pt x="20902" y="17595"/>
                </a:lnTo>
                <a:lnTo>
                  <a:pt x="21187" y="17994"/>
                </a:lnTo>
                <a:lnTo>
                  <a:pt x="21248" y="18346"/>
                </a:lnTo>
                <a:lnTo>
                  <a:pt x="21600" y="18559"/>
                </a:lnTo>
                <a:lnTo>
                  <a:pt x="21377" y="18784"/>
                </a:lnTo>
                <a:lnTo>
                  <a:pt x="20830" y="19068"/>
                </a:lnTo>
                <a:lnTo>
                  <a:pt x="20546" y="19447"/>
                </a:lnTo>
                <a:lnTo>
                  <a:pt x="20236" y="19625"/>
                </a:lnTo>
                <a:lnTo>
                  <a:pt x="19935" y="19877"/>
                </a:lnTo>
                <a:lnTo>
                  <a:pt x="19683" y="20163"/>
                </a:lnTo>
                <a:lnTo>
                  <a:pt x="19394" y="20530"/>
                </a:lnTo>
                <a:lnTo>
                  <a:pt x="19516" y="20806"/>
                </a:lnTo>
                <a:lnTo>
                  <a:pt x="20029" y="21170"/>
                </a:lnTo>
                <a:lnTo>
                  <a:pt x="20213" y="21487"/>
                </a:lnTo>
                <a:lnTo>
                  <a:pt x="19605" y="21600"/>
                </a:lnTo>
                <a:lnTo>
                  <a:pt x="18895" y="21443"/>
                </a:lnTo>
                <a:lnTo>
                  <a:pt x="12383" y="21189"/>
                </a:lnTo>
                <a:lnTo>
                  <a:pt x="12447" y="20898"/>
                </a:lnTo>
                <a:lnTo>
                  <a:pt x="12655" y="20630"/>
                </a:lnTo>
                <a:lnTo>
                  <a:pt x="12136" y="20683"/>
                </a:lnTo>
                <a:lnTo>
                  <a:pt x="12276" y="20376"/>
                </a:lnTo>
                <a:lnTo>
                  <a:pt x="12597" y="19910"/>
                </a:lnTo>
                <a:lnTo>
                  <a:pt x="12273" y="19771"/>
                </a:lnTo>
                <a:lnTo>
                  <a:pt x="11475" y="19098"/>
                </a:lnTo>
                <a:lnTo>
                  <a:pt x="11439" y="18709"/>
                </a:lnTo>
                <a:lnTo>
                  <a:pt x="11325" y="18449"/>
                </a:lnTo>
                <a:lnTo>
                  <a:pt x="10765" y="18449"/>
                </a:lnTo>
                <a:lnTo>
                  <a:pt x="10182" y="18337"/>
                </a:lnTo>
                <a:lnTo>
                  <a:pt x="9701" y="18442"/>
                </a:lnTo>
                <a:lnTo>
                  <a:pt x="9701" y="18164"/>
                </a:lnTo>
                <a:lnTo>
                  <a:pt x="9997" y="17993"/>
                </a:lnTo>
                <a:lnTo>
                  <a:pt x="10083" y="17671"/>
                </a:lnTo>
                <a:lnTo>
                  <a:pt x="9548" y="17453"/>
                </a:lnTo>
                <a:lnTo>
                  <a:pt x="9027" y="17408"/>
                </a:lnTo>
                <a:lnTo>
                  <a:pt x="8604" y="17213"/>
                </a:lnTo>
                <a:lnTo>
                  <a:pt x="7893" y="16795"/>
                </a:lnTo>
                <a:lnTo>
                  <a:pt x="7594" y="16660"/>
                </a:lnTo>
                <a:lnTo>
                  <a:pt x="7345" y="16443"/>
                </a:lnTo>
                <a:lnTo>
                  <a:pt x="6734" y="16292"/>
                </a:lnTo>
                <a:lnTo>
                  <a:pt x="6102" y="16248"/>
                </a:lnTo>
                <a:lnTo>
                  <a:pt x="5753" y="16114"/>
                </a:lnTo>
                <a:lnTo>
                  <a:pt x="5269" y="16023"/>
                </a:lnTo>
                <a:lnTo>
                  <a:pt x="4871" y="15956"/>
                </a:lnTo>
                <a:lnTo>
                  <a:pt x="4276" y="15550"/>
                </a:lnTo>
                <a:lnTo>
                  <a:pt x="4619" y="15379"/>
                </a:lnTo>
                <a:lnTo>
                  <a:pt x="4829" y="15126"/>
                </a:lnTo>
                <a:lnTo>
                  <a:pt x="5015" y="14717"/>
                </a:lnTo>
                <a:lnTo>
                  <a:pt x="4816" y="14359"/>
                </a:lnTo>
                <a:lnTo>
                  <a:pt x="4535" y="14241"/>
                </a:lnTo>
                <a:lnTo>
                  <a:pt x="4897" y="13831"/>
                </a:lnTo>
                <a:lnTo>
                  <a:pt x="4163" y="13585"/>
                </a:lnTo>
                <a:lnTo>
                  <a:pt x="4238" y="13331"/>
                </a:lnTo>
                <a:lnTo>
                  <a:pt x="4126" y="13108"/>
                </a:lnTo>
                <a:lnTo>
                  <a:pt x="3755" y="13062"/>
                </a:lnTo>
                <a:lnTo>
                  <a:pt x="3718" y="12726"/>
                </a:lnTo>
                <a:lnTo>
                  <a:pt x="3473" y="12334"/>
                </a:lnTo>
                <a:lnTo>
                  <a:pt x="3260" y="12071"/>
                </a:lnTo>
                <a:lnTo>
                  <a:pt x="2999" y="11777"/>
                </a:lnTo>
                <a:lnTo>
                  <a:pt x="2737" y="11650"/>
                </a:lnTo>
                <a:lnTo>
                  <a:pt x="2524" y="11476"/>
                </a:lnTo>
                <a:lnTo>
                  <a:pt x="2710" y="11230"/>
                </a:lnTo>
                <a:lnTo>
                  <a:pt x="2821" y="11034"/>
                </a:lnTo>
                <a:lnTo>
                  <a:pt x="2824" y="10835"/>
                </a:lnTo>
                <a:lnTo>
                  <a:pt x="2317" y="10790"/>
                </a:lnTo>
                <a:lnTo>
                  <a:pt x="2242" y="10434"/>
                </a:lnTo>
                <a:lnTo>
                  <a:pt x="2385" y="10128"/>
                </a:lnTo>
                <a:lnTo>
                  <a:pt x="2384" y="9867"/>
                </a:lnTo>
                <a:lnTo>
                  <a:pt x="2606" y="9398"/>
                </a:lnTo>
                <a:lnTo>
                  <a:pt x="2642" y="9023"/>
                </a:lnTo>
                <a:lnTo>
                  <a:pt x="2929" y="8858"/>
                </a:lnTo>
                <a:lnTo>
                  <a:pt x="3315" y="8769"/>
                </a:lnTo>
                <a:lnTo>
                  <a:pt x="3472" y="9056"/>
                </a:lnTo>
                <a:lnTo>
                  <a:pt x="3398" y="9302"/>
                </a:lnTo>
                <a:lnTo>
                  <a:pt x="3398" y="9572"/>
                </a:lnTo>
                <a:lnTo>
                  <a:pt x="3632" y="9796"/>
                </a:lnTo>
                <a:lnTo>
                  <a:pt x="4003" y="9437"/>
                </a:lnTo>
                <a:lnTo>
                  <a:pt x="3454" y="8453"/>
                </a:lnTo>
                <a:lnTo>
                  <a:pt x="3903" y="8262"/>
                </a:lnTo>
                <a:lnTo>
                  <a:pt x="4603" y="8270"/>
                </a:lnTo>
                <a:lnTo>
                  <a:pt x="5165" y="8510"/>
                </a:lnTo>
                <a:lnTo>
                  <a:pt x="5523" y="8391"/>
                </a:lnTo>
                <a:lnTo>
                  <a:pt x="5632" y="8062"/>
                </a:lnTo>
                <a:lnTo>
                  <a:pt x="4748" y="8062"/>
                </a:lnTo>
                <a:lnTo>
                  <a:pt x="3804" y="8069"/>
                </a:lnTo>
                <a:lnTo>
                  <a:pt x="3368" y="8024"/>
                </a:lnTo>
                <a:lnTo>
                  <a:pt x="3120" y="8308"/>
                </a:lnTo>
                <a:lnTo>
                  <a:pt x="2772" y="8591"/>
                </a:lnTo>
                <a:lnTo>
                  <a:pt x="2498" y="8426"/>
                </a:lnTo>
                <a:lnTo>
                  <a:pt x="2350" y="8111"/>
                </a:lnTo>
                <a:lnTo>
                  <a:pt x="1931" y="8177"/>
                </a:lnTo>
                <a:lnTo>
                  <a:pt x="1634" y="8050"/>
                </a:lnTo>
                <a:lnTo>
                  <a:pt x="1646" y="7721"/>
                </a:lnTo>
                <a:lnTo>
                  <a:pt x="2064" y="7609"/>
                </a:lnTo>
                <a:lnTo>
                  <a:pt x="2285" y="7396"/>
                </a:lnTo>
                <a:lnTo>
                  <a:pt x="2033" y="7124"/>
                </a:lnTo>
                <a:lnTo>
                  <a:pt x="1555" y="6842"/>
                </a:lnTo>
                <a:lnTo>
                  <a:pt x="1247" y="6640"/>
                </a:lnTo>
                <a:lnTo>
                  <a:pt x="1025" y="6259"/>
                </a:lnTo>
                <a:lnTo>
                  <a:pt x="434" y="6169"/>
                </a:lnTo>
                <a:lnTo>
                  <a:pt x="0" y="5997"/>
                </a:lnTo>
                <a:lnTo>
                  <a:pt x="548" y="5651"/>
                </a:lnTo>
                <a:lnTo>
                  <a:pt x="1286" y="5525"/>
                </a:lnTo>
                <a:lnTo>
                  <a:pt x="1212" y="5259"/>
                </a:lnTo>
                <a:lnTo>
                  <a:pt x="1025" y="5101"/>
                </a:lnTo>
                <a:lnTo>
                  <a:pt x="1348" y="4718"/>
                </a:lnTo>
                <a:lnTo>
                  <a:pt x="1472" y="4237"/>
                </a:lnTo>
                <a:lnTo>
                  <a:pt x="1286" y="3907"/>
                </a:lnTo>
                <a:lnTo>
                  <a:pt x="1173" y="3636"/>
                </a:lnTo>
                <a:lnTo>
                  <a:pt x="900" y="3313"/>
                </a:lnTo>
                <a:lnTo>
                  <a:pt x="1001" y="2858"/>
                </a:lnTo>
                <a:lnTo>
                  <a:pt x="1364" y="2611"/>
                </a:lnTo>
                <a:lnTo>
                  <a:pt x="1800" y="2287"/>
                </a:lnTo>
                <a:lnTo>
                  <a:pt x="2123" y="1803"/>
                </a:lnTo>
                <a:lnTo>
                  <a:pt x="2185" y="1550"/>
                </a:lnTo>
                <a:lnTo>
                  <a:pt x="2632" y="1431"/>
                </a:lnTo>
                <a:lnTo>
                  <a:pt x="2845" y="1040"/>
                </a:lnTo>
                <a:lnTo>
                  <a:pt x="2945" y="733"/>
                </a:lnTo>
                <a:lnTo>
                  <a:pt x="2762" y="444"/>
                </a:lnTo>
                <a:lnTo>
                  <a:pt x="2365" y="278"/>
                </a:lnTo>
                <a:lnTo>
                  <a:pt x="2472"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51"/>
          <p:cNvSpPr/>
          <p:nvPr/>
        </p:nvSpPr>
        <p:spPr>
          <a:xfrm>
            <a:off x="4282587" y="2544769"/>
            <a:ext cx="1056678" cy="1567618"/>
          </a:xfrm>
          <a:custGeom>
            <a:rect b="b" l="l" r="r" t="t"/>
            <a:pathLst>
              <a:path extrusionOk="0" h="21600" w="21600">
                <a:moveTo>
                  <a:pt x="21600" y="3188"/>
                </a:moveTo>
                <a:lnTo>
                  <a:pt x="16246" y="18841"/>
                </a:lnTo>
                <a:lnTo>
                  <a:pt x="15689" y="18483"/>
                </a:lnTo>
                <a:lnTo>
                  <a:pt x="15163" y="18138"/>
                </a:lnTo>
                <a:lnTo>
                  <a:pt x="14375" y="18138"/>
                </a:lnTo>
                <a:lnTo>
                  <a:pt x="13986" y="18380"/>
                </a:lnTo>
                <a:lnTo>
                  <a:pt x="13785" y="18756"/>
                </a:lnTo>
                <a:lnTo>
                  <a:pt x="13750" y="19384"/>
                </a:lnTo>
                <a:lnTo>
                  <a:pt x="13457" y="19603"/>
                </a:lnTo>
                <a:lnTo>
                  <a:pt x="13399" y="19944"/>
                </a:lnTo>
                <a:lnTo>
                  <a:pt x="13550" y="20373"/>
                </a:lnTo>
                <a:lnTo>
                  <a:pt x="13675" y="21059"/>
                </a:lnTo>
                <a:lnTo>
                  <a:pt x="13200" y="21600"/>
                </a:lnTo>
                <a:lnTo>
                  <a:pt x="0" y="8183"/>
                </a:lnTo>
                <a:lnTo>
                  <a:pt x="845" y="7137"/>
                </a:lnTo>
                <a:lnTo>
                  <a:pt x="350" y="6824"/>
                </a:lnTo>
                <a:lnTo>
                  <a:pt x="3822" y="0"/>
                </a:lnTo>
                <a:cubicBezTo>
                  <a:pt x="6778" y="638"/>
                  <a:pt x="9757" y="1225"/>
                  <a:pt x="12757" y="1762"/>
                </a:cubicBezTo>
                <a:cubicBezTo>
                  <a:pt x="15687" y="2286"/>
                  <a:pt x="18635" y="2762"/>
                  <a:pt x="21600" y="3188"/>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51"/>
          <p:cNvSpPr/>
          <p:nvPr/>
        </p:nvSpPr>
        <p:spPr>
          <a:xfrm>
            <a:off x="5107184" y="2776458"/>
            <a:ext cx="924947" cy="1114157"/>
          </a:xfrm>
          <a:custGeom>
            <a:rect b="b" l="l" r="r" t="t"/>
            <a:pathLst>
              <a:path extrusionOk="0" h="21600" w="21600">
                <a:moveTo>
                  <a:pt x="18709" y="21600"/>
                </a:moveTo>
                <a:lnTo>
                  <a:pt x="21600" y="6331"/>
                </a:lnTo>
                <a:lnTo>
                  <a:pt x="14687" y="5349"/>
                </a:lnTo>
                <a:lnTo>
                  <a:pt x="15662" y="1713"/>
                </a:lnTo>
                <a:cubicBezTo>
                  <a:pt x="13954" y="1468"/>
                  <a:pt x="12250" y="1207"/>
                  <a:pt x="10550" y="929"/>
                </a:cubicBezTo>
                <a:cubicBezTo>
                  <a:pt x="8766" y="637"/>
                  <a:pt x="6987" y="328"/>
                  <a:pt x="5213" y="0"/>
                </a:cubicBezTo>
                <a:lnTo>
                  <a:pt x="0" y="18738"/>
                </a:lnTo>
                <a:lnTo>
                  <a:pt x="18709" y="2160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51"/>
          <p:cNvSpPr/>
          <p:nvPr/>
        </p:nvSpPr>
        <p:spPr>
          <a:xfrm>
            <a:off x="5900441" y="3101951"/>
            <a:ext cx="1168750" cy="925017"/>
          </a:xfrm>
          <a:custGeom>
            <a:rect b="b" l="l" r="r" t="t"/>
            <a:pathLst>
              <a:path extrusionOk="0" h="21600" w="21600">
                <a:moveTo>
                  <a:pt x="20030" y="21600"/>
                </a:moveTo>
                <a:cubicBezTo>
                  <a:pt x="20365" y="18528"/>
                  <a:pt x="20664" y="15450"/>
                  <a:pt x="20927" y="12367"/>
                </a:cubicBezTo>
                <a:cubicBezTo>
                  <a:pt x="21186" y="9337"/>
                  <a:pt x="21410" y="6304"/>
                  <a:pt x="21600" y="3267"/>
                </a:cubicBezTo>
                <a:cubicBezTo>
                  <a:pt x="20068" y="3016"/>
                  <a:pt x="18534" y="2778"/>
                  <a:pt x="16999" y="2554"/>
                </a:cubicBezTo>
                <a:cubicBezTo>
                  <a:pt x="15330" y="2311"/>
                  <a:pt x="13660" y="2083"/>
                  <a:pt x="11992" y="1827"/>
                </a:cubicBezTo>
                <a:cubicBezTo>
                  <a:pt x="8749" y="1328"/>
                  <a:pt x="5517" y="718"/>
                  <a:pt x="2299" y="0"/>
                </a:cubicBezTo>
                <a:lnTo>
                  <a:pt x="0" y="18454"/>
                </a:lnTo>
                <a:cubicBezTo>
                  <a:pt x="3318" y="19096"/>
                  <a:pt x="6643" y="19679"/>
                  <a:pt x="9974" y="20203"/>
                </a:cubicBezTo>
                <a:cubicBezTo>
                  <a:pt x="13321" y="20728"/>
                  <a:pt x="16673" y="21194"/>
                  <a:pt x="20030" y="2160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51"/>
          <p:cNvSpPr/>
          <p:nvPr/>
        </p:nvSpPr>
        <p:spPr>
          <a:xfrm>
            <a:off x="6981354" y="3418402"/>
            <a:ext cx="1187781" cy="644108"/>
          </a:xfrm>
          <a:custGeom>
            <a:rect b="b" l="l" r="r" t="t"/>
            <a:pathLst>
              <a:path extrusionOk="0" h="21600" w="21600">
                <a:moveTo>
                  <a:pt x="21600" y="21600"/>
                </a:moveTo>
                <a:lnTo>
                  <a:pt x="21406" y="7771"/>
                </a:lnTo>
                <a:lnTo>
                  <a:pt x="20892" y="6821"/>
                </a:lnTo>
                <a:lnTo>
                  <a:pt x="20758" y="5382"/>
                </a:lnTo>
                <a:lnTo>
                  <a:pt x="20850" y="4653"/>
                </a:lnTo>
                <a:lnTo>
                  <a:pt x="21002" y="3821"/>
                </a:lnTo>
                <a:lnTo>
                  <a:pt x="20587" y="2938"/>
                </a:lnTo>
                <a:lnTo>
                  <a:pt x="20107" y="2072"/>
                </a:lnTo>
                <a:lnTo>
                  <a:pt x="19515" y="1416"/>
                </a:lnTo>
                <a:cubicBezTo>
                  <a:pt x="16522" y="1405"/>
                  <a:pt x="13529" y="1287"/>
                  <a:pt x="10538" y="1059"/>
                </a:cubicBezTo>
                <a:cubicBezTo>
                  <a:pt x="7433" y="823"/>
                  <a:pt x="4332" y="470"/>
                  <a:pt x="1235" y="0"/>
                </a:cubicBezTo>
                <a:lnTo>
                  <a:pt x="0" y="19999"/>
                </a:lnTo>
                <a:cubicBezTo>
                  <a:pt x="3588" y="20449"/>
                  <a:pt x="7179" y="20807"/>
                  <a:pt x="10772" y="21074"/>
                </a:cubicBezTo>
                <a:cubicBezTo>
                  <a:pt x="14380" y="21342"/>
                  <a:pt x="17990" y="21517"/>
                  <a:pt x="21600" y="2160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51"/>
          <p:cNvSpPr/>
          <p:nvPr/>
        </p:nvSpPr>
        <p:spPr>
          <a:xfrm>
            <a:off x="8012126" y="3353460"/>
            <a:ext cx="1047642" cy="876492"/>
          </a:xfrm>
          <a:custGeom>
            <a:rect b="b" l="l" r="r" t="t"/>
            <a:pathLst>
              <a:path extrusionOk="0" h="21600" w="21600">
                <a:moveTo>
                  <a:pt x="3192" y="20264"/>
                </a:moveTo>
                <a:lnTo>
                  <a:pt x="17895" y="19608"/>
                </a:lnTo>
                <a:lnTo>
                  <a:pt x="18153" y="20335"/>
                </a:lnTo>
                <a:lnTo>
                  <a:pt x="17920" y="20894"/>
                </a:lnTo>
                <a:lnTo>
                  <a:pt x="18477" y="21600"/>
                </a:lnTo>
                <a:lnTo>
                  <a:pt x="19868" y="21396"/>
                </a:lnTo>
                <a:lnTo>
                  <a:pt x="20056" y="20498"/>
                </a:lnTo>
                <a:lnTo>
                  <a:pt x="20056" y="19677"/>
                </a:lnTo>
                <a:lnTo>
                  <a:pt x="20148" y="19177"/>
                </a:lnTo>
                <a:lnTo>
                  <a:pt x="21412" y="18787"/>
                </a:lnTo>
                <a:lnTo>
                  <a:pt x="21600" y="17985"/>
                </a:lnTo>
                <a:lnTo>
                  <a:pt x="21333" y="17132"/>
                </a:lnTo>
                <a:lnTo>
                  <a:pt x="20505" y="16683"/>
                </a:lnTo>
                <a:lnTo>
                  <a:pt x="20082" y="16083"/>
                </a:lnTo>
                <a:lnTo>
                  <a:pt x="19927" y="15529"/>
                </a:lnTo>
                <a:lnTo>
                  <a:pt x="20023" y="13795"/>
                </a:lnTo>
                <a:lnTo>
                  <a:pt x="19175" y="13338"/>
                </a:lnTo>
                <a:lnTo>
                  <a:pt x="18189" y="12080"/>
                </a:lnTo>
                <a:lnTo>
                  <a:pt x="17749" y="11768"/>
                </a:lnTo>
                <a:lnTo>
                  <a:pt x="17484" y="11033"/>
                </a:lnTo>
                <a:lnTo>
                  <a:pt x="17606" y="10324"/>
                </a:lnTo>
                <a:lnTo>
                  <a:pt x="18122" y="9774"/>
                </a:lnTo>
                <a:lnTo>
                  <a:pt x="17971" y="8478"/>
                </a:lnTo>
                <a:lnTo>
                  <a:pt x="17394" y="7679"/>
                </a:lnTo>
                <a:lnTo>
                  <a:pt x="16537" y="7819"/>
                </a:lnTo>
                <a:lnTo>
                  <a:pt x="15017" y="5668"/>
                </a:lnTo>
                <a:lnTo>
                  <a:pt x="13773" y="4660"/>
                </a:lnTo>
                <a:lnTo>
                  <a:pt x="13559" y="3159"/>
                </a:lnTo>
                <a:lnTo>
                  <a:pt x="13433" y="1740"/>
                </a:lnTo>
                <a:lnTo>
                  <a:pt x="12963" y="1143"/>
                </a:lnTo>
                <a:lnTo>
                  <a:pt x="12325" y="0"/>
                </a:lnTo>
                <a:lnTo>
                  <a:pt x="0" y="258"/>
                </a:lnTo>
                <a:lnTo>
                  <a:pt x="468" y="1192"/>
                </a:lnTo>
                <a:lnTo>
                  <a:pt x="499" y="1919"/>
                </a:lnTo>
                <a:lnTo>
                  <a:pt x="840" y="2679"/>
                </a:lnTo>
                <a:lnTo>
                  <a:pt x="2463" y="4473"/>
                </a:lnTo>
                <a:lnTo>
                  <a:pt x="2176" y="5221"/>
                </a:lnTo>
                <a:lnTo>
                  <a:pt x="2225" y="6605"/>
                </a:lnTo>
                <a:lnTo>
                  <a:pt x="2977" y="7503"/>
                </a:lnTo>
                <a:lnTo>
                  <a:pt x="3192" y="20264"/>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51"/>
          <p:cNvSpPr/>
          <p:nvPr/>
        </p:nvSpPr>
        <p:spPr>
          <a:xfrm>
            <a:off x="8975570" y="3570500"/>
            <a:ext cx="1170420" cy="586360"/>
          </a:xfrm>
          <a:custGeom>
            <a:rect b="b" l="l" r="r" t="t"/>
            <a:pathLst>
              <a:path extrusionOk="0" h="21600" w="21600">
                <a:moveTo>
                  <a:pt x="17338" y="18171"/>
                </a:moveTo>
                <a:lnTo>
                  <a:pt x="17832" y="16579"/>
                </a:lnTo>
                <a:lnTo>
                  <a:pt x="18622" y="16027"/>
                </a:lnTo>
                <a:lnTo>
                  <a:pt x="19109" y="15191"/>
                </a:lnTo>
                <a:lnTo>
                  <a:pt x="18943" y="13902"/>
                </a:lnTo>
                <a:lnTo>
                  <a:pt x="19472" y="13784"/>
                </a:lnTo>
                <a:lnTo>
                  <a:pt x="19640" y="12446"/>
                </a:lnTo>
                <a:lnTo>
                  <a:pt x="20425" y="11824"/>
                </a:lnTo>
                <a:lnTo>
                  <a:pt x="20803" y="11038"/>
                </a:lnTo>
                <a:lnTo>
                  <a:pt x="21222" y="10041"/>
                </a:lnTo>
                <a:lnTo>
                  <a:pt x="21600" y="8278"/>
                </a:lnTo>
                <a:lnTo>
                  <a:pt x="21168" y="8089"/>
                </a:lnTo>
                <a:lnTo>
                  <a:pt x="20710" y="7193"/>
                </a:lnTo>
                <a:lnTo>
                  <a:pt x="20306" y="6867"/>
                </a:lnTo>
                <a:lnTo>
                  <a:pt x="20418" y="5352"/>
                </a:lnTo>
                <a:lnTo>
                  <a:pt x="20376" y="3627"/>
                </a:lnTo>
                <a:lnTo>
                  <a:pt x="19761" y="3725"/>
                </a:lnTo>
                <a:lnTo>
                  <a:pt x="18940" y="1743"/>
                </a:lnTo>
                <a:lnTo>
                  <a:pt x="18306" y="1539"/>
                </a:lnTo>
                <a:lnTo>
                  <a:pt x="17849" y="2237"/>
                </a:lnTo>
                <a:lnTo>
                  <a:pt x="17245" y="1613"/>
                </a:lnTo>
                <a:lnTo>
                  <a:pt x="16711" y="2034"/>
                </a:lnTo>
                <a:lnTo>
                  <a:pt x="15863" y="1256"/>
                </a:lnTo>
                <a:lnTo>
                  <a:pt x="15142" y="713"/>
                </a:lnTo>
                <a:lnTo>
                  <a:pt x="14456" y="772"/>
                </a:lnTo>
                <a:lnTo>
                  <a:pt x="13636" y="142"/>
                </a:lnTo>
                <a:lnTo>
                  <a:pt x="12911" y="0"/>
                </a:lnTo>
                <a:lnTo>
                  <a:pt x="12888" y="1842"/>
                </a:lnTo>
                <a:lnTo>
                  <a:pt x="12561" y="2832"/>
                </a:lnTo>
                <a:lnTo>
                  <a:pt x="11682" y="3252"/>
                </a:lnTo>
                <a:lnTo>
                  <a:pt x="11324" y="4308"/>
                </a:lnTo>
                <a:lnTo>
                  <a:pt x="11332" y="5854"/>
                </a:lnTo>
                <a:lnTo>
                  <a:pt x="10780" y="7561"/>
                </a:lnTo>
                <a:lnTo>
                  <a:pt x="10181" y="8738"/>
                </a:lnTo>
                <a:lnTo>
                  <a:pt x="9762" y="8630"/>
                </a:lnTo>
                <a:lnTo>
                  <a:pt x="9156" y="7298"/>
                </a:lnTo>
                <a:lnTo>
                  <a:pt x="8594" y="8468"/>
                </a:lnTo>
                <a:lnTo>
                  <a:pt x="8551" y="9650"/>
                </a:lnTo>
                <a:lnTo>
                  <a:pt x="7816" y="9488"/>
                </a:lnTo>
                <a:lnTo>
                  <a:pt x="7169" y="10291"/>
                </a:lnTo>
                <a:lnTo>
                  <a:pt x="6528" y="10070"/>
                </a:lnTo>
                <a:lnTo>
                  <a:pt x="5981" y="9688"/>
                </a:lnTo>
                <a:lnTo>
                  <a:pt x="5490" y="10238"/>
                </a:lnTo>
                <a:lnTo>
                  <a:pt x="5056" y="10098"/>
                </a:lnTo>
                <a:lnTo>
                  <a:pt x="4788" y="10989"/>
                </a:lnTo>
                <a:lnTo>
                  <a:pt x="4237" y="11763"/>
                </a:lnTo>
                <a:lnTo>
                  <a:pt x="4278" y="13548"/>
                </a:lnTo>
                <a:lnTo>
                  <a:pt x="4089" y="14568"/>
                </a:lnTo>
                <a:lnTo>
                  <a:pt x="3206" y="15097"/>
                </a:lnTo>
                <a:lnTo>
                  <a:pt x="3180" y="16570"/>
                </a:lnTo>
                <a:lnTo>
                  <a:pt x="2736" y="16710"/>
                </a:lnTo>
                <a:lnTo>
                  <a:pt x="2268" y="16019"/>
                </a:lnTo>
                <a:lnTo>
                  <a:pt x="1701" y="15770"/>
                </a:lnTo>
                <a:lnTo>
                  <a:pt x="1628" y="17001"/>
                </a:lnTo>
                <a:lnTo>
                  <a:pt x="1099" y="17996"/>
                </a:lnTo>
                <a:lnTo>
                  <a:pt x="1476" y="18946"/>
                </a:lnTo>
                <a:lnTo>
                  <a:pt x="1254" y="20036"/>
                </a:lnTo>
                <a:lnTo>
                  <a:pt x="90" y="20433"/>
                </a:lnTo>
                <a:lnTo>
                  <a:pt x="0" y="21600"/>
                </a:lnTo>
                <a:lnTo>
                  <a:pt x="4598" y="21176"/>
                </a:lnTo>
                <a:lnTo>
                  <a:pt x="4088" y="20037"/>
                </a:lnTo>
                <a:lnTo>
                  <a:pt x="17338" y="18171"/>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51"/>
          <p:cNvSpPr/>
          <p:nvPr/>
        </p:nvSpPr>
        <p:spPr>
          <a:xfrm>
            <a:off x="4802880" y="3739598"/>
            <a:ext cx="1107360" cy="1250655"/>
          </a:xfrm>
          <a:custGeom>
            <a:rect b="b" l="l" r="r" t="t"/>
            <a:pathLst>
              <a:path extrusionOk="0" h="21600" w="21600">
                <a:moveTo>
                  <a:pt x="5945" y="0"/>
                </a:moveTo>
                <a:lnTo>
                  <a:pt x="5232" y="2703"/>
                </a:lnTo>
                <a:lnTo>
                  <a:pt x="4541" y="1923"/>
                </a:lnTo>
                <a:lnTo>
                  <a:pt x="3521" y="1922"/>
                </a:lnTo>
                <a:lnTo>
                  <a:pt x="2922" y="2495"/>
                </a:lnTo>
                <a:lnTo>
                  <a:pt x="2847" y="2917"/>
                </a:lnTo>
                <a:lnTo>
                  <a:pt x="2875" y="3609"/>
                </a:lnTo>
                <a:lnTo>
                  <a:pt x="2502" y="4002"/>
                </a:lnTo>
                <a:lnTo>
                  <a:pt x="2533" y="4515"/>
                </a:lnTo>
                <a:lnTo>
                  <a:pt x="2823" y="5703"/>
                </a:lnTo>
                <a:lnTo>
                  <a:pt x="2311" y="6325"/>
                </a:lnTo>
                <a:lnTo>
                  <a:pt x="2632" y="7279"/>
                </a:lnTo>
                <a:lnTo>
                  <a:pt x="2946" y="8379"/>
                </a:lnTo>
                <a:lnTo>
                  <a:pt x="3297" y="8783"/>
                </a:lnTo>
                <a:lnTo>
                  <a:pt x="2532" y="9360"/>
                </a:lnTo>
                <a:lnTo>
                  <a:pt x="2059" y="10264"/>
                </a:lnTo>
                <a:lnTo>
                  <a:pt x="1600" y="10630"/>
                </a:lnTo>
                <a:lnTo>
                  <a:pt x="645" y="12205"/>
                </a:lnTo>
                <a:lnTo>
                  <a:pt x="948" y="12895"/>
                </a:lnTo>
                <a:lnTo>
                  <a:pt x="1566" y="13447"/>
                </a:lnTo>
                <a:lnTo>
                  <a:pt x="1698" y="13888"/>
                </a:lnTo>
                <a:lnTo>
                  <a:pt x="1080" y="13953"/>
                </a:lnTo>
                <a:lnTo>
                  <a:pt x="471" y="13967"/>
                </a:lnTo>
                <a:lnTo>
                  <a:pt x="0" y="14701"/>
                </a:lnTo>
                <a:lnTo>
                  <a:pt x="11663" y="20558"/>
                </a:lnTo>
                <a:lnTo>
                  <a:pt x="18551" y="21600"/>
                </a:lnTo>
                <a:lnTo>
                  <a:pt x="21600" y="2512"/>
                </a:lnTo>
                <a:cubicBezTo>
                  <a:pt x="18978" y="2078"/>
                  <a:pt x="16354" y="1651"/>
                  <a:pt x="13730" y="1230"/>
                </a:cubicBezTo>
                <a:cubicBezTo>
                  <a:pt x="11136" y="814"/>
                  <a:pt x="8541" y="404"/>
                  <a:pt x="5945" y="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51"/>
          <p:cNvSpPr/>
          <p:nvPr/>
        </p:nvSpPr>
        <p:spPr>
          <a:xfrm>
            <a:off x="5743357" y="3885821"/>
            <a:ext cx="1093432" cy="1128156"/>
          </a:xfrm>
          <a:custGeom>
            <a:rect b="b" l="l" r="r" t="t"/>
            <a:pathLst>
              <a:path extrusionOk="0" h="21600" w="21600">
                <a:moveTo>
                  <a:pt x="21600" y="2198"/>
                </a:moveTo>
                <a:lnTo>
                  <a:pt x="20005" y="21126"/>
                </a:lnTo>
                <a:lnTo>
                  <a:pt x="8598" y="19995"/>
                </a:lnTo>
                <a:lnTo>
                  <a:pt x="8441" y="20734"/>
                </a:lnTo>
                <a:lnTo>
                  <a:pt x="2950" y="19891"/>
                </a:lnTo>
                <a:lnTo>
                  <a:pt x="2574" y="21600"/>
                </a:lnTo>
                <a:lnTo>
                  <a:pt x="0" y="21113"/>
                </a:lnTo>
                <a:lnTo>
                  <a:pt x="3152" y="0"/>
                </a:lnTo>
                <a:cubicBezTo>
                  <a:pt x="6282" y="509"/>
                  <a:pt x="9424" y="950"/>
                  <a:pt x="12574" y="1322"/>
                </a:cubicBezTo>
                <a:cubicBezTo>
                  <a:pt x="15576" y="1677"/>
                  <a:pt x="18585" y="1969"/>
                  <a:pt x="21600" y="2198"/>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51"/>
          <p:cNvSpPr/>
          <p:nvPr/>
        </p:nvSpPr>
        <p:spPr>
          <a:xfrm>
            <a:off x="6824563" y="3997338"/>
            <a:ext cx="1378015" cy="755999"/>
          </a:xfrm>
          <a:custGeom>
            <a:rect b="b" l="l" r="r" t="t"/>
            <a:pathLst>
              <a:path extrusionOk="0" h="21600" w="21561">
                <a:moveTo>
                  <a:pt x="21134" y="1829"/>
                </a:moveTo>
                <a:cubicBezTo>
                  <a:pt x="21096" y="3441"/>
                  <a:pt x="21107" y="5056"/>
                  <a:pt x="21166" y="6667"/>
                </a:cubicBezTo>
                <a:cubicBezTo>
                  <a:pt x="21226" y="8284"/>
                  <a:pt x="21335" y="9893"/>
                  <a:pt x="21413" y="11508"/>
                </a:cubicBezTo>
                <a:cubicBezTo>
                  <a:pt x="21566" y="14663"/>
                  <a:pt x="21600" y="17835"/>
                  <a:pt x="21515" y="20999"/>
                </a:cubicBezTo>
                <a:lnTo>
                  <a:pt x="21363" y="21600"/>
                </a:lnTo>
                <a:lnTo>
                  <a:pt x="20830" y="20956"/>
                </a:lnTo>
                <a:lnTo>
                  <a:pt x="20291" y="20026"/>
                </a:lnTo>
                <a:lnTo>
                  <a:pt x="19584" y="19960"/>
                </a:lnTo>
                <a:lnTo>
                  <a:pt x="18614" y="19895"/>
                </a:lnTo>
                <a:lnTo>
                  <a:pt x="17651" y="19944"/>
                </a:lnTo>
                <a:lnTo>
                  <a:pt x="17080" y="20333"/>
                </a:lnTo>
                <a:lnTo>
                  <a:pt x="16719" y="20803"/>
                </a:lnTo>
                <a:lnTo>
                  <a:pt x="16582" y="19919"/>
                </a:lnTo>
                <a:lnTo>
                  <a:pt x="16193" y="19596"/>
                </a:lnTo>
                <a:lnTo>
                  <a:pt x="15621" y="19335"/>
                </a:lnTo>
                <a:lnTo>
                  <a:pt x="15225" y="18878"/>
                </a:lnTo>
                <a:lnTo>
                  <a:pt x="15128" y="19746"/>
                </a:lnTo>
                <a:lnTo>
                  <a:pt x="14966" y="20289"/>
                </a:lnTo>
                <a:lnTo>
                  <a:pt x="14659" y="19427"/>
                </a:lnTo>
                <a:lnTo>
                  <a:pt x="14330" y="20240"/>
                </a:lnTo>
                <a:lnTo>
                  <a:pt x="13918" y="19914"/>
                </a:lnTo>
                <a:lnTo>
                  <a:pt x="13177" y="20235"/>
                </a:lnTo>
                <a:lnTo>
                  <a:pt x="12652" y="19672"/>
                </a:lnTo>
                <a:lnTo>
                  <a:pt x="12460" y="18829"/>
                </a:lnTo>
                <a:lnTo>
                  <a:pt x="12117" y="17919"/>
                </a:lnTo>
                <a:lnTo>
                  <a:pt x="11687" y="18283"/>
                </a:lnTo>
                <a:lnTo>
                  <a:pt x="11449" y="18919"/>
                </a:lnTo>
                <a:lnTo>
                  <a:pt x="11036" y="18422"/>
                </a:lnTo>
                <a:lnTo>
                  <a:pt x="10467" y="18098"/>
                </a:lnTo>
                <a:lnTo>
                  <a:pt x="9927" y="17837"/>
                </a:lnTo>
                <a:lnTo>
                  <a:pt x="9568" y="17125"/>
                </a:lnTo>
                <a:lnTo>
                  <a:pt x="9084" y="15888"/>
                </a:lnTo>
                <a:lnTo>
                  <a:pt x="8222" y="15695"/>
                </a:lnTo>
                <a:lnTo>
                  <a:pt x="7216" y="15369"/>
                </a:lnTo>
                <a:lnTo>
                  <a:pt x="7294" y="4173"/>
                </a:lnTo>
                <a:lnTo>
                  <a:pt x="0" y="3064"/>
                </a:lnTo>
                <a:lnTo>
                  <a:pt x="74" y="0"/>
                </a:lnTo>
                <a:lnTo>
                  <a:pt x="2490" y="582"/>
                </a:lnTo>
                <a:lnTo>
                  <a:pt x="2663" y="313"/>
                </a:lnTo>
                <a:cubicBezTo>
                  <a:pt x="5830" y="688"/>
                  <a:pt x="9000" y="1004"/>
                  <a:pt x="12171" y="1261"/>
                </a:cubicBezTo>
                <a:cubicBezTo>
                  <a:pt x="15157" y="1503"/>
                  <a:pt x="18145" y="1692"/>
                  <a:pt x="21134" y="1829"/>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0" name="Google Shape;1130;p51"/>
          <p:cNvSpPr/>
          <p:nvPr/>
        </p:nvSpPr>
        <p:spPr>
          <a:xfrm>
            <a:off x="10354317" y="2155109"/>
            <a:ext cx="1191926" cy="878764"/>
          </a:xfrm>
          <a:custGeom>
            <a:rect b="b" l="l" r="r" t="t"/>
            <a:pathLst>
              <a:path extrusionOk="0" h="21600" w="21600">
                <a:moveTo>
                  <a:pt x="21364" y="17346"/>
                </a:moveTo>
                <a:lnTo>
                  <a:pt x="21600" y="18029"/>
                </a:lnTo>
                <a:lnTo>
                  <a:pt x="19445" y="19958"/>
                </a:lnTo>
                <a:lnTo>
                  <a:pt x="18156" y="20835"/>
                </a:lnTo>
                <a:lnTo>
                  <a:pt x="18176" y="20101"/>
                </a:lnTo>
                <a:lnTo>
                  <a:pt x="16606" y="21486"/>
                </a:lnTo>
                <a:lnTo>
                  <a:pt x="16116" y="21600"/>
                </a:lnTo>
                <a:lnTo>
                  <a:pt x="16319" y="20704"/>
                </a:lnTo>
                <a:lnTo>
                  <a:pt x="16245" y="20094"/>
                </a:lnTo>
                <a:lnTo>
                  <a:pt x="15863" y="19439"/>
                </a:lnTo>
                <a:cubicBezTo>
                  <a:pt x="15520" y="19328"/>
                  <a:pt x="15176" y="19226"/>
                  <a:pt x="14830" y="19134"/>
                </a:cubicBezTo>
                <a:cubicBezTo>
                  <a:pt x="14452" y="19032"/>
                  <a:pt x="14072" y="18941"/>
                  <a:pt x="13691" y="18861"/>
                </a:cubicBezTo>
                <a:lnTo>
                  <a:pt x="12845" y="18435"/>
                </a:lnTo>
                <a:lnTo>
                  <a:pt x="12027" y="16384"/>
                </a:lnTo>
                <a:cubicBezTo>
                  <a:pt x="11914" y="16301"/>
                  <a:pt x="11792" y="16243"/>
                  <a:pt x="11665" y="16214"/>
                </a:cubicBezTo>
                <a:cubicBezTo>
                  <a:pt x="11519" y="16180"/>
                  <a:pt x="11369" y="16184"/>
                  <a:pt x="11224" y="16226"/>
                </a:cubicBezTo>
                <a:lnTo>
                  <a:pt x="243" y="19259"/>
                </a:lnTo>
                <a:lnTo>
                  <a:pt x="0" y="18091"/>
                </a:lnTo>
                <a:lnTo>
                  <a:pt x="511" y="17369"/>
                </a:lnTo>
                <a:lnTo>
                  <a:pt x="1219" y="16452"/>
                </a:lnTo>
                <a:lnTo>
                  <a:pt x="1662" y="15799"/>
                </a:lnTo>
                <a:lnTo>
                  <a:pt x="1745" y="14943"/>
                </a:lnTo>
                <a:lnTo>
                  <a:pt x="1909" y="13922"/>
                </a:lnTo>
                <a:lnTo>
                  <a:pt x="1278" y="13926"/>
                </a:lnTo>
                <a:lnTo>
                  <a:pt x="1279" y="12884"/>
                </a:lnTo>
                <a:lnTo>
                  <a:pt x="1360" y="12217"/>
                </a:lnTo>
                <a:lnTo>
                  <a:pt x="2159" y="11627"/>
                </a:lnTo>
                <a:lnTo>
                  <a:pt x="2747" y="11684"/>
                </a:lnTo>
                <a:lnTo>
                  <a:pt x="3695" y="11578"/>
                </a:lnTo>
                <a:lnTo>
                  <a:pt x="4397" y="11578"/>
                </a:lnTo>
                <a:lnTo>
                  <a:pt x="4918" y="11784"/>
                </a:lnTo>
                <a:lnTo>
                  <a:pt x="5413" y="11616"/>
                </a:lnTo>
                <a:lnTo>
                  <a:pt x="5783" y="11171"/>
                </a:lnTo>
                <a:lnTo>
                  <a:pt x="6316" y="11101"/>
                </a:lnTo>
                <a:lnTo>
                  <a:pt x="7097" y="10965"/>
                </a:lnTo>
                <a:lnTo>
                  <a:pt x="7304" y="10312"/>
                </a:lnTo>
                <a:lnTo>
                  <a:pt x="7580" y="9569"/>
                </a:lnTo>
                <a:lnTo>
                  <a:pt x="8077" y="9404"/>
                </a:lnTo>
                <a:lnTo>
                  <a:pt x="8077" y="8555"/>
                </a:lnTo>
                <a:lnTo>
                  <a:pt x="7873" y="7847"/>
                </a:lnTo>
                <a:lnTo>
                  <a:pt x="7714" y="7182"/>
                </a:lnTo>
                <a:lnTo>
                  <a:pt x="7759" y="6248"/>
                </a:lnTo>
                <a:lnTo>
                  <a:pt x="8226" y="5488"/>
                </a:lnTo>
                <a:lnTo>
                  <a:pt x="8802" y="3164"/>
                </a:lnTo>
                <a:lnTo>
                  <a:pt x="10182" y="1203"/>
                </a:lnTo>
                <a:lnTo>
                  <a:pt x="11094" y="1072"/>
                </a:lnTo>
                <a:lnTo>
                  <a:pt x="12526" y="414"/>
                </a:lnTo>
                <a:lnTo>
                  <a:pt x="14195" y="0"/>
                </a:lnTo>
                <a:lnTo>
                  <a:pt x="14252" y="1069"/>
                </a:lnTo>
                <a:lnTo>
                  <a:pt x="14376" y="2048"/>
                </a:lnTo>
                <a:lnTo>
                  <a:pt x="14733" y="2925"/>
                </a:lnTo>
                <a:lnTo>
                  <a:pt x="14816" y="3856"/>
                </a:lnTo>
                <a:lnTo>
                  <a:pt x="14816" y="4597"/>
                </a:lnTo>
                <a:lnTo>
                  <a:pt x="14899" y="5547"/>
                </a:lnTo>
                <a:lnTo>
                  <a:pt x="15020" y="6267"/>
                </a:lnTo>
                <a:lnTo>
                  <a:pt x="15511" y="6974"/>
                </a:lnTo>
                <a:lnTo>
                  <a:pt x="15994" y="8318"/>
                </a:lnTo>
                <a:lnTo>
                  <a:pt x="15885" y="9642"/>
                </a:lnTo>
                <a:lnTo>
                  <a:pt x="15968" y="10690"/>
                </a:lnTo>
                <a:lnTo>
                  <a:pt x="16392" y="11308"/>
                </a:lnTo>
                <a:lnTo>
                  <a:pt x="16351" y="12016"/>
                </a:lnTo>
                <a:lnTo>
                  <a:pt x="16227" y="13415"/>
                </a:lnTo>
                <a:lnTo>
                  <a:pt x="16268" y="14477"/>
                </a:lnTo>
                <a:lnTo>
                  <a:pt x="16433" y="15543"/>
                </a:lnTo>
                <a:lnTo>
                  <a:pt x="16544" y="16308"/>
                </a:lnTo>
                <a:lnTo>
                  <a:pt x="16708" y="17674"/>
                </a:lnTo>
                <a:lnTo>
                  <a:pt x="16872" y="18448"/>
                </a:lnTo>
                <a:lnTo>
                  <a:pt x="16747" y="19400"/>
                </a:lnTo>
                <a:lnTo>
                  <a:pt x="16785" y="20385"/>
                </a:lnTo>
                <a:lnTo>
                  <a:pt x="17430" y="19602"/>
                </a:lnTo>
                <a:lnTo>
                  <a:pt x="18584" y="18989"/>
                </a:lnTo>
                <a:lnTo>
                  <a:pt x="19694" y="18654"/>
                </a:lnTo>
                <a:lnTo>
                  <a:pt x="20329" y="17553"/>
                </a:lnTo>
                <a:lnTo>
                  <a:pt x="21364" y="17346"/>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51"/>
          <p:cNvSpPr/>
          <p:nvPr/>
        </p:nvSpPr>
        <p:spPr>
          <a:xfrm>
            <a:off x="11135555" y="2079365"/>
            <a:ext cx="273495" cy="494786"/>
          </a:xfrm>
          <a:custGeom>
            <a:rect b="b" l="l" r="r" t="t"/>
            <a:pathLst>
              <a:path extrusionOk="0" h="21600" w="21600">
                <a:moveTo>
                  <a:pt x="19542" y="0"/>
                </a:moveTo>
                <a:lnTo>
                  <a:pt x="20113" y="1603"/>
                </a:lnTo>
                <a:lnTo>
                  <a:pt x="19777" y="3123"/>
                </a:lnTo>
                <a:lnTo>
                  <a:pt x="21600" y="4260"/>
                </a:lnTo>
                <a:lnTo>
                  <a:pt x="21420" y="6113"/>
                </a:lnTo>
                <a:lnTo>
                  <a:pt x="19511" y="6412"/>
                </a:lnTo>
                <a:lnTo>
                  <a:pt x="17744" y="7006"/>
                </a:lnTo>
                <a:lnTo>
                  <a:pt x="17695" y="8165"/>
                </a:lnTo>
                <a:lnTo>
                  <a:pt x="18319" y="10305"/>
                </a:lnTo>
                <a:lnTo>
                  <a:pt x="17807" y="11813"/>
                </a:lnTo>
                <a:lnTo>
                  <a:pt x="16365" y="13504"/>
                </a:lnTo>
                <a:lnTo>
                  <a:pt x="17731" y="14629"/>
                </a:lnTo>
                <a:lnTo>
                  <a:pt x="18314" y="16087"/>
                </a:lnTo>
                <a:lnTo>
                  <a:pt x="18441" y="18131"/>
                </a:lnTo>
                <a:lnTo>
                  <a:pt x="18855" y="20674"/>
                </a:lnTo>
                <a:lnTo>
                  <a:pt x="7162" y="21600"/>
                </a:lnTo>
                <a:lnTo>
                  <a:pt x="7281" y="19801"/>
                </a:lnTo>
                <a:lnTo>
                  <a:pt x="7565" y="17865"/>
                </a:lnTo>
                <a:lnTo>
                  <a:pt x="5581" y="15788"/>
                </a:lnTo>
                <a:lnTo>
                  <a:pt x="2983" y="14612"/>
                </a:lnTo>
                <a:lnTo>
                  <a:pt x="2219" y="11609"/>
                </a:lnTo>
                <a:lnTo>
                  <a:pt x="2175" y="8535"/>
                </a:lnTo>
                <a:lnTo>
                  <a:pt x="380" y="6977"/>
                </a:lnTo>
                <a:lnTo>
                  <a:pt x="0" y="3201"/>
                </a:lnTo>
                <a:lnTo>
                  <a:pt x="19542"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51"/>
          <p:cNvSpPr/>
          <p:nvPr/>
        </p:nvSpPr>
        <p:spPr>
          <a:xfrm>
            <a:off x="11332893" y="2016373"/>
            <a:ext cx="292754" cy="537454"/>
          </a:xfrm>
          <a:custGeom>
            <a:rect b="b" l="l" r="r" t="t"/>
            <a:pathLst>
              <a:path extrusionOk="0" h="21600" w="21600">
                <a:moveTo>
                  <a:pt x="6987" y="0"/>
                </a:moveTo>
                <a:lnTo>
                  <a:pt x="5709" y="700"/>
                </a:lnTo>
                <a:lnTo>
                  <a:pt x="4156" y="738"/>
                </a:lnTo>
                <a:lnTo>
                  <a:pt x="3263" y="2742"/>
                </a:lnTo>
                <a:lnTo>
                  <a:pt x="3742" y="4157"/>
                </a:lnTo>
                <a:lnTo>
                  <a:pt x="3288" y="5438"/>
                </a:lnTo>
                <a:lnTo>
                  <a:pt x="5352" y="6808"/>
                </a:lnTo>
                <a:lnTo>
                  <a:pt x="5015" y="8039"/>
                </a:lnTo>
                <a:lnTo>
                  <a:pt x="1477" y="8777"/>
                </a:lnTo>
                <a:lnTo>
                  <a:pt x="1545" y="11190"/>
                </a:lnTo>
                <a:lnTo>
                  <a:pt x="2043" y="12437"/>
                </a:lnTo>
                <a:lnTo>
                  <a:pt x="0" y="14774"/>
                </a:lnTo>
                <a:lnTo>
                  <a:pt x="1794" y="16433"/>
                </a:lnTo>
                <a:lnTo>
                  <a:pt x="2343" y="17917"/>
                </a:lnTo>
                <a:lnTo>
                  <a:pt x="2785" y="21600"/>
                </a:lnTo>
                <a:lnTo>
                  <a:pt x="16228" y="19707"/>
                </a:lnTo>
                <a:lnTo>
                  <a:pt x="16228" y="18892"/>
                </a:lnTo>
                <a:lnTo>
                  <a:pt x="20315" y="18169"/>
                </a:lnTo>
                <a:lnTo>
                  <a:pt x="21600" y="17324"/>
                </a:lnTo>
                <a:lnTo>
                  <a:pt x="18595" y="17145"/>
                </a:lnTo>
                <a:lnTo>
                  <a:pt x="6987"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51"/>
          <p:cNvSpPr/>
          <p:nvPr/>
        </p:nvSpPr>
        <p:spPr>
          <a:xfrm>
            <a:off x="11422072" y="1541978"/>
            <a:ext cx="597075" cy="911459"/>
          </a:xfrm>
          <a:custGeom>
            <a:rect b="b" l="l" r="r" t="t"/>
            <a:pathLst>
              <a:path extrusionOk="0" h="21600" w="21600">
                <a:moveTo>
                  <a:pt x="7714" y="20123"/>
                </a:moveTo>
                <a:lnTo>
                  <a:pt x="7903" y="20874"/>
                </a:lnTo>
                <a:lnTo>
                  <a:pt x="7197" y="21600"/>
                </a:lnTo>
                <a:lnTo>
                  <a:pt x="5739" y="21566"/>
                </a:lnTo>
                <a:lnTo>
                  <a:pt x="0" y="11297"/>
                </a:lnTo>
                <a:lnTo>
                  <a:pt x="1063" y="11167"/>
                </a:lnTo>
                <a:lnTo>
                  <a:pt x="1515" y="10338"/>
                </a:lnTo>
                <a:lnTo>
                  <a:pt x="1432" y="9770"/>
                </a:lnTo>
                <a:lnTo>
                  <a:pt x="2541" y="9225"/>
                </a:lnTo>
                <a:lnTo>
                  <a:pt x="2186" y="8639"/>
                </a:lnTo>
                <a:lnTo>
                  <a:pt x="2847" y="7846"/>
                </a:lnTo>
                <a:lnTo>
                  <a:pt x="2413" y="7101"/>
                </a:lnTo>
                <a:lnTo>
                  <a:pt x="1949" y="6122"/>
                </a:lnTo>
                <a:lnTo>
                  <a:pt x="1701" y="5005"/>
                </a:lnTo>
                <a:lnTo>
                  <a:pt x="1976" y="4064"/>
                </a:lnTo>
                <a:lnTo>
                  <a:pt x="4045" y="0"/>
                </a:lnTo>
                <a:lnTo>
                  <a:pt x="4954" y="223"/>
                </a:lnTo>
                <a:lnTo>
                  <a:pt x="5584" y="917"/>
                </a:lnTo>
                <a:lnTo>
                  <a:pt x="6733" y="612"/>
                </a:lnTo>
                <a:lnTo>
                  <a:pt x="7029" y="40"/>
                </a:lnTo>
                <a:lnTo>
                  <a:pt x="8592" y="378"/>
                </a:lnTo>
                <a:lnTo>
                  <a:pt x="9718" y="414"/>
                </a:lnTo>
                <a:lnTo>
                  <a:pt x="10571" y="829"/>
                </a:lnTo>
                <a:lnTo>
                  <a:pt x="11717" y="883"/>
                </a:lnTo>
                <a:lnTo>
                  <a:pt x="12403" y="1584"/>
                </a:lnTo>
                <a:lnTo>
                  <a:pt x="15146" y="6789"/>
                </a:lnTo>
                <a:lnTo>
                  <a:pt x="16213" y="7367"/>
                </a:lnTo>
                <a:lnTo>
                  <a:pt x="17187" y="7242"/>
                </a:lnTo>
                <a:lnTo>
                  <a:pt x="18175" y="7459"/>
                </a:lnTo>
                <a:lnTo>
                  <a:pt x="19659" y="7856"/>
                </a:lnTo>
                <a:lnTo>
                  <a:pt x="20230" y="8494"/>
                </a:lnTo>
                <a:lnTo>
                  <a:pt x="20860" y="9392"/>
                </a:lnTo>
                <a:lnTo>
                  <a:pt x="21600" y="9908"/>
                </a:lnTo>
                <a:lnTo>
                  <a:pt x="21424" y="10693"/>
                </a:lnTo>
                <a:lnTo>
                  <a:pt x="20612" y="11171"/>
                </a:lnTo>
                <a:lnTo>
                  <a:pt x="19497" y="11171"/>
                </a:lnTo>
                <a:lnTo>
                  <a:pt x="19245" y="12035"/>
                </a:lnTo>
                <a:lnTo>
                  <a:pt x="18178" y="11873"/>
                </a:lnTo>
                <a:lnTo>
                  <a:pt x="18502" y="12545"/>
                </a:lnTo>
                <a:lnTo>
                  <a:pt x="17579" y="12581"/>
                </a:lnTo>
                <a:lnTo>
                  <a:pt x="17913" y="13352"/>
                </a:lnTo>
                <a:lnTo>
                  <a:pt x="16743" y="12921"/>
                </a:lnTo>
                <a:lnTo>
                  <a:pt x="16464" y="13557"/>
                </a:lnTo>
                <a:lnTo>
                  <a:pt x="15476" y="13131"/>
                </a:lnTo>
                <a:lnTo>
                  <a:pt x="14739" y="13113"/>
                </a:lnTo>
                <a:lnTo>
                  <a:pt x="14392" y="13661"/>
                </a:lnTo>
                <a:lnTo>
                  <a:pt x="13665" y="13627"/>
                </a:lnTo>
                <a:lnTo>
                  <a:pt x="13748" y="12838"/>
                </a:lnTo>
                <a:lnTo>
                  <a:pt x="12873" y="12464"/>
                </a:lnTo>
                <a:lnTo>
                  <a:pt x="12928" y="13165"/>
                </a:lnTo>
                <a:lnTo>
                  <a:pt x="13121" y="14173"/>
                </a:lnTo>
                <a:lnTo>
                  <a:pt x="13059" y="14854"/>
                </a:lnTo>
                <a:lnTo>
                  <a:pt x="12987" y="15646"/>
                </a:lnTo>
                <a:lnTo>
                  <a:pt x="12822" y="16230"/>
                </a:lnTo>
                <a:lnTo>
                  <a:pt x="12119" y="16034"/>
                </a:lnTo>
                <a:lnTo>
                  <a:pt x="11817" y="15639"/>
                </a:lnTo>
                <a:lnTo>
                  <a:pt x="10994" y="16016"/>
                </a:lnTo>
                <a:lnTo>
                  <a:pt x="10963" y="16704"/>
                </a:lnTo>
                <a:lnTo>
                  <a:pt x="10805" y="17552"/>
                </a:lnTo>
                <a:lnTo>
                  <a:pt x="10033" y="17272"/>
                </a:lnTo>
                <a:lnTo>
                  <a:pt x="9217" y="17109"/>
                </a:lnTo>
                <a:lnTo>
                  <a:pt x="8588" y="17588"/>
                </a:lnTo>
                <a:lnTo>
                  <a:pt x="9162" y="18282"/>
                </a:lnTo>
                <a:lnTo>
                  <a:pt x="8835" y="18814"/>
                </a:lnTo>
                <a:lnTo>
                  <a:pt x="8233" y="19295"/>
                </a:lnTo>
                <a:lnTo>
                  <a:pt x="8808" y="19850"/>
                </a:lnTo>
                <a:lnTo>
                  <a:pt x="7714" y="20123"/>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51"/>
          <p:cNvSpPr/>
          <p:nvPr/>
        </p:nvSpPr>
        <p:spPr>
          <a:xfrm>
            <a:off x="11228018" y="2466758"/>
            <a:ext cx="579757" cy="281790"/>
          </a:xfrm>
          <a:custGeom>
            <a:rect b="b" l="l" r="r" t="t"/>
            <a:pathLst>
              <a:path extrusionOk="0" h="21600" w="21600">
                <a:moveTo>
                  <a:pt x="13550" y="0"/>
                </a:moveTo>
                <a:lnTo>
                  <a:pt x="14205" y="1707"/>
                </a:lnTo>
                <a:lnTo>
                  <a:pt x="15258" y="3197"/>
                </a:lnTo>
                <a:lnTo>
                  <a:pt x="14524" y="5523"/>
                </a:lnTo>
                <a:lnTo>
                  <a:pt x="13727" y="7544"/>
                </a:lnTo>
                <a:lnTo>
                  <a:pt x="14152" y="9929"/>
                </a:lnTo>
                <a:lnTo>
                  <a:pt x="15996" y="9820"/>
                </a:lnTo>
                <a:lnTo>
                  <a:pt x="17102" y="12621"/>
                </a:lnTo>
                <a:lnTo>
                  <a:pt x="17920" y="14991"/>
                </a:lnTo>
                <a:lnTo>
                  <a:pt x="19788" y="15859"/>
                </a:lnTo>
                <a:lnTo>
                  <a:pt x="20710" y="14532"/>
                </a:lnTo>
                <a:lnTo>
                  <a:pt x="19885" y="11862"/>
                </a:lnTo>
                <a:lnTo>
                  <a:pt x="18658" y="10987"/>
                </a:lnTo>
                <a:lnTo>
                  <a:pt x="19643" y="8719"/>
                </a:lnTo>
                <a:lnTo>
                  <a:pt x="21430" y="11403"/>
                </a:lnTo>
                <a:lnTo>
                  <a:pt x="21600" y="17734"/>
                </a:lnTo>
                <a:lnTo>
                  <a:pt x="19380" y="17384"/>
                </a:lnTo>
                <a:lnTo>
                  <a:pt x="18505" y="19061"/>
                </a:lnTo>
                <a:lnTo>
                  <a:pt x="17495" y="18733"/>
                </a:lnTo>
                <a:lnTo>
                  <a:pt x="16736" y="17004"/>
                </a:lnTo>
                <a:lnTo>
                  <a:pt x="16406" y="20068"/>
                </a:lnTo>
                <a:lnTo>
                  <a:pt x="15484" y="21600"/>
                </a:lnTo>
                <a:lnTo>
                  <a:pt x="14591" y="18434"/>
                </a:lnTo>
                <a:lnTo>
                  <a:pt x="13602" y="18259"/>
                </a:lnTo>
                <a:lnTo>
                  <a:pt x="12673" y="14488"/>
                </a:lnTo>
                <a:lnTo>
                  <a:pt x="690" y="20658"/>
                </a:lnTo>
                <a:lnTo>
                  <a:pt x="602" y="15691"/>
                </a:lnTo>
                <a:lnTo>
                  <a:pt x="915" y="11687"/>
                </a:lnTo>
                <a:lnTo>
                  <a:pt x="17" y="9433"/>
                </a:lnTo>
                <a:lnTo>
                  <a:pt x="0" y="7770"/>
                </a:lnTo>
                <a:lnTo>
                  <a:pt x="5750" y="6092"/>
                </a:lnTo>
                <a:lnTo>
                  <a:pt x="11995" y="2547"/>
                </a:lnTo>
                <a:lnTo>
                  <a:pt x="11910" y="1000"/>
                </a:lnTo>
                <a:lnTo>
                  <a:pt x="1355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51"/>
          <p:cNvSpPr/>
          <p:nvPr/>
        </p:nvSpPr>
        <p:spPr>
          <a:xfrm>
            <a:off x="11241521" y="2665496"/>
            <a:ext cx="297080" cy="283185"/>
          </a:xfrm>
          <a:custGeom>
            <a:rect b="b" l="l" r="r" t="t"/>
            <a:pathLst>
              <a:path extrusionOk="0" h="21600" w="21600">
                <a:moveTo>
                  <a:pt x="0" y="5198"/>
                </a:moveTo>
                <a:lnTo>
                  <a:pt x="19277" y="0"/>
                </a:lnTo>
                <a:lnTo>
                  <a:pt x="21600" y="9038"/>
                </a:lnTo>
                <a:lnTo>
                  <a:pt x="21261" y="11141"/>
                </a:lnTo>
                <a:lnTo>
                  <a:pt x="19005" y="12223"/>
                </a:lnTo>
                <a:lnTo>
                  <a:pt x="16591" y="12919"/>
                </a:lnTo>
                <a:lnTo>
                  <a:pt x="14322" y="14189"/>
                </a:lnTo>
                <a:lnTo>
                  <a:pt x="10338" y="15866"/>
                </a:lnTo>
                <a:lnTo>
                  <a:pt x="8663" y="16672"/>
                </a:lnTo>
                <a:lnTo>
                  <a:pt x="7466" y="18239"/>
                </a:lnTo>
                <a:lnTo>
                  <a:pt x="5487" y="19451"/>
                </a:lnTo>
                <a:lnTo>
                  <a:pt x="3924" y="21600"/>
                </a:lnTo>
                <a:lnTo>
                  <a:pt x="2153" y="21085"/>
                </a:lnTo>
                <a:lnTo>
                  <a:pt x="2749" y="18486"/>
                </a:lnTo>
                <a:lnTo>
                  <a:pt x="1476" y="12223"/>
                </a:lnTo>
                <a:lnTo>
                  <a:pt x="0" y="5198"/>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51"/>
          <p:cNvSpPr/>
          <p:nvPr/>
        </p:nvSpPr>
        <p:spPr>
          <a:xfrm>
            <a:off x="11504071" y="2648790"/>
            <a:ext cx="145789" cy="157264"/>
          </a:xfrm>
          <a:custGeom>
            <a:rect b="b" l="l" r="r" t="t"/>
            <a:pathLst>
              <a:path extrusionOk="0" h="21600" w="21600">
                <a:moveTo>
                  <a:pt x="9913" y="0"/>
                </a:moveTo>
                <a:lnTo>
                  <a:pt x="13647" y="6575"/>
                </a:lnTo>
                <a:lnTo>
                  <a:pt x="18766" y="7131"/>
                </a:lnTo>
                <a:lnTo>
                  <a:pt x="21600" y="12698"/>
                </a:lnTo>
                <a:lnTo>
                  <a:pt x="18668" y="15207"/>
                </a:lnTo>
                <a:lnTo>
                  <a:pt x="14071" y="14894"/>
                </a:lnTo>
                <a:lnTo>
                  <a:pt x="11758" y="18606"/>
                </a:lnTo>
                <a:lnTo>
                  <a:pt x="6726" y="21600"/>
                </a:lnTo>
                <a:lnTo>
                  <a:pt x="4062" y="17848"/>
                </a:lnTo>
                <a:lnTo>
                  <a:pt x="0" y="2217"/>
                </a:lnTo>
                <a:lnTo>
                  <a:pt x="9913"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51"/>
          <p:cNvSpPr/>
          <p:nvPr/>
        </p:nvSpPr>
        <p:spPr>
          <a:xfrm>
            <a:off x="11083942" y="2922541"/>
            <a:ext cx="187616" cy="405735"/>
          </a:xfrm>
          <a:custGeom>
            <a:rect b="b" l="l" r="r" t="t"/>
            <a:pathLst>
              <a:path extrusionOk="0" h="21600" w="21600">
                <a:moveTo>
                  <a:pt x="5681" y="0"/>
                </a:moveTo>
                <a:lnTo>
                  <a:pt x="17028" y="765"/>
                </a:lnTo>
                <a:lnTo>
                  <a:pt x="19245" y="2293"/>
                </a:lnTo>
                <a:lnTo>
                  <a:pt x="16550" y="3454"/>
                </a:lnTo>
                <a:lnTo>
                  <a:pt x="14447" y="5394"/>
                </a:lnTo>
                <a:lnTo>
                  <a:pt x="14359" y="7086"/>
                </a:lnTo>
                <a:lnTo>
                  <a:pt x="19420" y="6321"/>
                </a:lnTo>
                <a:lnTo>
                  <a:pt x="20811" y="8403"/>
                </a:lnTo>
                <a:lnTo>
                  <a:pt x="21600" y="11964"/>
                </a:lnTo>
                <a:lnTo>
                  <a:pt x="18992" y="13652"/>
                </a:lnTo>
                <a:lnTo>
                  <a:pt x="17546" y="16078"/>
                </a:lnTo>
                <a:lnTo>
                  <a:pt x="15542" y="17644"/>
                </a:lnTo>
                <a:lnTo>
                  <a:pt x="15038" y="19421"/>
                </a:lnTo>
                <a:lnTo>
                  <a:pt x="13822" y="21392"/>
                </a:lnTo>
                <a:lnTo>
                  <a:pt x="11028" y="21600"/>
                </a:lnTo>
                <a:lnTo>
                  <a:pt x="11718" y="19345"/>
                </a:lnTo>
                <a:lnTo>
                  <a:pt x="7271" y="19345"/>
                </a:lnTo>
                <a:lnTo>
                  <a:pt x="3984" y="18550"/>
                </a:lnTo>
                <a:lnTo>
                  <a:pt x="0" y="16898"/>
                </a:lnTo>
                <a:lnTo>
                  <a:pt x="2943" y="14006"/>
                </a:lnTo>
                <a:lnTo>
                  <a:pt x="6763" y="14122"/>
                </a:lnTo>
                <a:lnTo>
                  <a:pt x="8603" y="12309"/>
                </a:lnTo>
                <a:lnTo>
                  <a:pt x="7310" y="10941"/>
                </a:lnTo>
                <a:lnTo>
                  <a:pt x="3049" y="9614"/>
                </a:lnTo>
                <a:lnTo>
                  <a:pt x="1230" y="8251"/>
                </a:lnTo>
                <a:lnTo>
                  <a:pt x="704" y="2906"/>
                </a:lnTo>
                <a:cubicBezTo>
                  <a:pt x="1725" y="2454"/>
                  <a:pt x="2674" y="1969"/>
                  <a:pt x="3543" y="1453"/>
                </a:cubicBezTo>
                <a:cubicBezTo>
                  <a:pt x="4323" y="991"/>
                  <a:pt x="5037" y="505"/>
                  <a:pt x="5681" y="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51"/>
          <p:cNvSpPr/>
          <p:nvPr/>
        </p:nvSpPr>
        <p:spPr>
          <a:xfrm>
            <a:off x="10066941" y="3342583"/>
            <a:ext cx="691030" cy="526070"/>
          </a:xfrm>
          <a:custGeom>
            <a:rect b="b" l="l" r="r" t="t"/>
            <a:pathLst>
              <a:path extrusionOk="0" h="21600" w="21600">
                <a:moveTo>
                  <a:pt x="12664" y="426"/>
                </a:moveTo>
                <a:lnTo>
                  <a:pt x="13100" y="6146"/>
                </a:lnTo>
                <a:lnTo>
                  <a:pt x="14165" y="5565"/>
                </a:lnTo>
                <a:lnTo>
                  <a:pt x="14798" y="3424"/>
                </a:lnTo>
                <a:lnTo>
                  <a:pt x="15911" y="1618"/>
                </a:lnTo>
                <a:lnTo>
                  <a:pt x="16883" y="931"/>
                </a:lnTo>
                <a:lnTo>
                  <a:pt x="19369" y="462"/>
                </a:lnTo>
                <a:lnTo>
                  <a:pt x="20844" y="556"/>
                </a:lnTo>
                <a:lnTo>
                  <a:pt x="21600" y="2044"/>
                </a:lnTo>
                <a:lnTo>
                  <a:pt x="20598" y="3572"/>
                </a:lnTo>
                <a:lnTo>
                  <a:pt x="19917" y="4627"/>
                </a:lnTo>
                <a:lnTo>
                  <a:pt x="19099" y="4783"/>
                </a:lnTo>
                <a:lnTo>
                  <a:pt x="18414" y="4877"/>
                </a:lnTo>
                <a:lnTo>
                  <a:pt x="18275" y="5870"/>
                </a:lnTo>
                <a:lnTo>
                  <a:pt x="17968" y="7323"/>
                </a:lnTo>
                <a:lnTo>
                  <a:pt x="16901" y="8167"/>
                </a:lnTo>
                <a:lnTo>
                  <a:pt x="16475" y="9413"/>
                </a:lnTo>
                <a:lnTo>
                  <a:pt x="15443" y="10871"/>
                </a:lnTo>
                <a:lnTo>
                  <a:pt x="14191" y="11156"/>
                </a:lnTo>
                <a:lnTo>
                  <a:pt x="13028" y="10812"/>
                </a:lnTo>
                <a:lnTo>
                  <a:pt x="12984" y="11719"/>
                </a:lnTo>
                <a:lnTo>
                  <a:pt x="13025" y="13332"/>
                </a:lnTo>
                <a:lnTo>
                  <a:pt x="12032" y="13981"/>
                </a:lnTo>
                <a:lnTo>
                  <a:pt x="10888" y="14536"/>
                </a:lnTo>
                <a:lnTo>
                  <a:pt x="10170" y="15747"/>
                </a:lnTo>
                <a:lnTo>
                  <a:pt x="10200" y="17380"/>
                </a:lnTo>
                <a:lnTo>
                  <a:pt x="9444" y="18451"/>
                </a:lnTo>
                <a:lnTo>
                  <a:pt x="8513" y="18639"/>
                </a:lnTo>
                <a:lnTo>
                  <a:pt x="7727" y="18729"/>
                </a:lnTo>
                <a:lnTo>
                  <a:pt x="7276" y="19616"/>
                </a:lnTo>
                <a:lnTo>
                  <a:pt x="6354" y="19713"/>
                </a:lnTo>
                <a:lnTo>
                  <a:pt x="5571" y="19061"/>
                </a:lnTo>
                <a:lnTo>
                  <a:pt x="5058" y="20432"/>
                </a:lnTo>
                <a:lnTo>
                  <a:pt x="4310" y="21600"/>
                </a:lnTo>
                <a:lnTo>
                  <a:pt x="3388" y="21225"/>
                </a:lnTo>
                <a:lnTo>
                  <a:pt x="1895" y="19306"/>
                </a:lnTo>
                <a:lnTo>
                  <a:pt x="760" y="17732"/>
                </a:lnTo>
                <a:lnTo>
                  <a:pt x="0" y="17263"/>
                </a:lnTo>
                <a:lnTo>
                  <a:pt x="313" y="12996"/>
                </a:lnTo>
                <a:lnTo>
                  <a:pt x="1442" y="10793"/>
                </a:lnTo>
                <a:lnTo>
                  <a:pt x="999" y="9656"/>
                </a:lnTo>
                <a:lnTo>
                  <a:pt x="1611" y="8272"/>
                </a:lnTo>
                <a:lnTo>
                  <a:pt x="2617" y="7995"/>
                </a:lnTo>
                <a:lnTo>
                  <a:pt x="3435" y="8522"/>
                </a:lnTo>
                <a:lnTo>
                  <a:pt x="2854" y="6389"/>
                </a:lnTo>
                <a:lnTo>
                  <a:pt x="3660" y="5017"/>
                </a:lnTo>
                <a:lnTo>
                  <a:pt x="4740" y="4838"/>
                </a:lnTo>
                <a:lnTo>
                  <a:pt x="6257" y="1489"/>
                </a:lnTo>
                <a:lnTo>
                  <a:pt x="6400" y="239"/>
                </a:lnTo>
                <a:lnTo>
                  <a:pt x="7530" y="0"/>
                </a:lnTo>
                <a:lnTo>
                  <a:pt x="7628" y="1566"/>
                </a:lnTo>
                <a:lnTo>
                  <a:pt x="12664" y="426"/>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51"/>
          <p:cNvSpPr/>
          <p:nvPr/>
        </p:nvSpPr>
        <p:spPr>
          <a:xfrm>
            <a:off x="10465594" y="3255963"/>
            <a:ext cx="804409" cy="409755"/>
          </a:xfrm>
          <a:custGeom>
            <a:rect b="b" l="l" r="r" t="t"/>
            <a:pathLst>
              <a:path extrusionOk="0" h="21600" w="21600">
                <a:moveTo>
                  <a:pt x="0" y="5122"/>
                </a:moveTo>
                <a:lnTo>
                  <a:pt x="397" y="13012"/>
                </a:lnTo>
                <a:lnTo>
                  <a:pt x="1654" y="12111"/>
                </a:lnTo>
                <a:lnTo>
                  <a:pt x="2349" y="8825"/>
                </a:lnTo>
                <a:lnTo>
                  <a:pt x="3366" y="6798"/>
                </a:lnTo>
                <a:lnTo>
                  <a:pt x="5363" y="5689"/>
                </a:lnTo>
                <a:lnTo>
                  <a:pt x="7269" y="5689"/>
                </a:lnTo>
                <a:lnTo>
                  <a:pt x="7862" y="7917"/>
                </a:lnTo>
                <a:lnTo>
                  <a:pt x="8692" y="8394"/>
                </a:lnTo>
                <a:lnTo>
                  <a:pt x="8994" y="10144"/>
                </a:lnTo>
                <a:lnTo>
                  <a:pt x="10460" y="10470"/>
                </a:lnTo>
                <a:lnTo>
                  <a:pt x="11216" y="11714"/>
                </a:lnTo>
                <a:lnTo>
                  <a:pt x="10974" y="13595"/>
                </a:lnTo>
                <a:lnTo>
                  <a:pt x="10192" y="15793"/>
                </a:lnTo>
                <a:lnTo>
                  <a:pt x="10713" y="17173"/>
                </a:lnTo>
                <a:lnTo>
                  <a:pt x="11671" y="17654"/>
                </a:lnTo>
                <a:lnTo>
                  <a:pt x="12363" y="17654"/>
                </a:lnTo>
                <a:lnTo>
                  <a:pt x="13403" y="18457"/>
                </a:lnTo>
                <a:lnTo>
                  <a:pt x="14280" y="19500"/>
                </a:lnTo>
                <a:lnTo>
                  <a:pt x="15292" y="20569"/>
                </a:lnTo>
                <a:lnTo>
                  <a:pt x="15394" y="19380"/>
                </a:lnTo>
                <a:lnTo>
                  <a:pt x="15749" y="18236"/>
                </a:lnTo>
                <a:lnTo>
                  <a:pt x="14913" y="17598"/>
                </a:lnTo>
                <a:lnTo>
                  <a:pt x="13815" y="15647"/>
                </a:lnTo>
                <a:lnTo>
                  <a:pt x="15772" y="16971"/>
                </a:lnTo>
                <a:lnTo>
                  <a:pt x="14982" y="14368"/>
                </a:lnTo>
                <a:lnTo>
                  <a:pt x="14394" y="12898"/>
                </a:lnTo>
                <a:lnTo>
                  <a:pt x="14456" y="10736"/>
                </a:lnTo>
                <a:lnTo>
                  <a:pt x="14944" y="9467"/>
                </a:lnTo>
                <a:lnTo>
                  <a:pt x="14211" y="8389"/>
                </a:lnTo>
                <a:lnTo>
                  <a:pt x="13495" y="6543"/>
                </a:lnTo>
                <a:lnTo>
                  <a:pt x="14568" y="6102"/>
                </a:lnTo>
                <a:lnTo>
                  <a:pt x="15358" y="4275"/>
                </a:lnTo>
                <a:lnTo>
                  <a:pt x="15662" y="3140"/>
                </a:lnTo>
                <a:lnTo>
                  <a:pt x="16229" y="2567"/>
                </a:lnTo>
                <a:lnTo>
                  <a:pt x="16656" y="4171"/>
                </a:lnTo>
                <a:lnTo>
                  <a:pt x="15981" y="5267"/>
                </a:lnTo>
                <a:lnTo>
                  <a:pt x="15430" y="6857"/>
                </a:lnTo>
                <a:lnTo>
                  <a:pt x="15654" y="8377"/>
                </a:lnTo>
                <a:lnTo>
                  <a:pt x="16020" y="9821"/>
                </a:lnTo>
                <a:lnTo>
                  <a:pt x="15940" y="11422"/>
                </a:lnTo>
                <a:lnTo>
                  <a:pt x="15639" y="12766"/>
                </a:lnTo>
                <a:lnTo>
                  <a:pt x="16247" y="13719"/>
                </a:lnTo>
                <a:lnTo>
                  <a:pt x="16022" y="15224"/>
                </a:lnTo>
                <a:lnTo>
                  <a:pt x="16528" y="17376"/>
                </a:lnTo>
                <a:lnTo>
                  <a:pt x="17384" y="17858"/>
                </a:lnTo>
                <a:lnTo>
                  <a:pt x="18294" y="17040"/>
                </a:lnTo>
                <a:lnTo>
                  <a:pt x="18294" y="18766"/>
                </a:lnTo>
                <a:lnTo>
                  <a:pt x="18393" y="21600"/>
                </a:lnTo>
                <a:lnTo>
                  <a:pt x="19229" y="21399"/>
                </a:lnTo>
                <a:lnTo>
                  <a:pt x="20133" y="19383"/>
                </a:lnTo>
                <a:lnTo>
                  <a:pt x="20683" y="17632"/>
                </a:lnTo>
                <a:cubicBezTo>
                  <a:pt x="20784" y="17837"/>
                  <a:pt x="20886" y="18042"/>
                  <a:pt x="20988" y="18246"/>
                </a:cubicBezTo>
                <a:cubicBezTo>
                  <a:pt x="21090" y="18451"/>
                  <a:pt x="21192" y="18656"/>
                  <a:pt x="21293" y="18861"/>
                </a:cubicBezTo>
                <a:lnTo>
                  <a:pt x="21600" y="16112"/>
                </a:lnTo>
                <a:lnTo>
                  <a:pt x="21559" y="13478"/>
                </a:lnTo>
                <a:lnTo>
                  <a:pt x="18518" y="14266"/>
                </a:lnTo>
                <a:lnTo>
                  <a:pt x="16303" y="0"/>
                </a:lnTo>
                <a:lnTo>
                  <a:pt x="0" y="5122"/>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0" name="Google Shape;1140;p51"/>
          <p:cNvSpPr/>
          <p:nvPr/>
        </p:nvSpPr>
        <p:spPr>
          <a:xfrm>
            <a:off x="11067320" y="3237448"/>
            <a:ext cx="210267" cy="298334"/>
          </a:xfrm>
          <a:custGeom>
            <a:rect b="b" l="l" r="r" t="t"/>
            <a:pathLst>
              <a:path extrusionOk="0" h="21600" w="21600">
                <a:moveTo>
                  <a:pt x="5932" y="2007"/>
                </a:moveTo>
                <a:lnTo>
                  <a:pt x="4554" y="3633"/>
                </a:lnTo>
                <a:lnTo>
                  <a:pt x="7159" y="5725"/>
                </a:lnTo>
                <a:lnTo>
                  <a:pt x="10057" y="7241"/>
                </a:lnTo>
                <a:lnTo>
                  <a:pt x="12130" y="9680"/>
                </a:lnTo>
                <a:lnTo>
                  <a:pt x="13391" y="13028"/>
                </a:lnTo>
                <a:lnTo>
                  <a:pt x="17525" y="14186"/>
                </a:lnTo>
                <a:lnTo>
                  <a:pt x="19793" y="15364"/>
                </a:lnTo>
                <a:lnTo>
                  <a:pt x="18179" y="16570"/>
                </a:lnTo>
                <a:lnTo>
                  <a:pt x="16860" y="18479"/>
                </a:lnTo>
                <a:lnTo>
                  <a:pt x="21600" y="18155"/>
                </a:lnTo>
                <a:lnTo>
                  <a:pt x="20662" y="20608"/>
                </a:lnTo>
                <a:lnTo>
                  <a:pt x="8669" y="21600"/>
                </a:lnTo>
                <a:lnTo>
                  <a:pt x="0" y="1496"/>
                </a:lnTo>
                <a:lnTo>
                  <a:pt x="2723" y="0"/>
                </a:lnTo>
                <a:lnTo>
                  <a:pt x="5932" y="2007"/>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51"/>
          <p:cNvSpPr/>
          <p:nvPr/>
        </p:nvSpPr>
        <p:spPr>
          <a:xfrm>
            <a:off x="9909400" y="3391230"/>
            <a:ext cx="1257866" cy="672247"/>
          </a:xfrm>
          <a:custGeom>
            <a:rect b="b" l="l" r="r" t="t"/>
            <a:pathLst>
              <a:path extrusionOk="0" h="21600" w="21600">
                <a:moveTo>
                  <a:pt x="21483" y="15849"/>
                </a:moveTo>
                <a:lnTo>
                  <a:pt x="0" y="21600"/>
                </a:lnTo>
                <a:lnTo>
                  <a:pt x="525" y="19786"/>
                </a:lnTo>
                <a:lnTo>
                  <a:pt x="1322" y="19520"/>
                </a:lnTo>
                <a:lnTo>
                  <a:pt x="1629" y="18799"/>
                </a:lnTo>
                <a:lnTo>
                  <a:pt x="1369" y="17612"/>
                </a:lnTo>
                <a:lnTo>
                  <a:pt x="2008" y="17637"/>
                </a:lnTo>
                <a:lnTo>
                  <a:pt x="2163" y="16411"/>
                </a:lnTo>
                <a:lnTo>
                  <a:pt x="3006" y="15750"/>
                </a:lnTo>
                <a:lnTo>
                  <a:pt x="3956" y="13021"/>
                </a:lnTo>
                <a:lnTo>
                  <a:pt x="4608" y="14603"/>
                </a:lnTo>
                <a:lnTo>
                  <a:pt x="5132" y="15044"/>
                </a:lnTo>
                <a:lnTo>
                  <a:pt x="5809" y="13072"/>
                </a:lnTo>
                <a:lnTo>
                  <a:pt x="6469" y="13534"/>
                </a:lnTo>
                <a:lnTo>
                  <a:pt x="6949" y="12757"/>
                </a:lnTo>
                <a:lnTo>
                  <a:pt x="7918" y="12517"/>
                </a:lnTo>
                <a:lnTo>
                  <a:pt x="8191" y="11934"/>
                </a:lnTo>
                <a:lnTo>
                  <a:pt x="8228" y="10578"/>
                </a:lnTo>
                <a:lnTo>
                  <a:pt x="8744" y="9294"/>
                </a:lnTo>
                <a:lnTo>
                  <a:pt x="9836" y="8632"/>
                </a:lnTo>
                <a:lnTo>
                  <a:pt x="9795" y="6682"/>
                </a:lnTo>
                <a:lnTo>
                  <a:pt x="10576" y="6767"/>
                </a:lnTo>
                <a:lnTo>
                  <a:pt x="11414" y="6479"/>
                </a:lnTo>
                <a:lnTo>
                  <a:pt x="11946" y="4516"/>
                </a:lnTo>
                <a:lnTo>
                  <a:pt x="12517" y="3735"/>
                </a:lnTo>
                <a:lnTo>
                  <a:pt x="12803" y="1886"/>
                </a:lnTo>
                <a:lnTo>
                  <a:pt x="13697" y="1629"/>
                </a:lnTo>
                <a:lnTo>
                  <a:pt x="14506" y="0"/>
                </a:lnTo>
                <a:lnTo>
                  <a:pt x="15262" y="644"/>
                </a:lnTo>
                <a:lnTo>
                  <a:pt x="15594" y="1675"/>
                </a:lnTo>
                <a:lnTo>
                  <a:pt x="16573" y="1675"/>
                </a:lnTo>
                <a:lnTo>
                  <a:pt x="16927" y="2794"/>
                </a:lnTo>
                <a:lnTo>
                  <a:pt x="16792" y="4036"/>
                </a:lnTo>
                <a:lnTo>
                  <a:pt x="16301" y="5195"/>
                </a:lnTo>
                <a:lnTo>
                  <a:pt x="16674" y="6023"/>
                </a:lnTo>
                <a:lnTo>
                  <a:pt x="17586" y="6023"/>
                </a:lnTo>
                <a:lnTo>
                  <a:pt x="19491" y="7946"/>
                </a:lnTo>
                <a:lnTo>
                  <a:pt x="19350" y="9530"/>
                </a:lnTo>
                <a:lnTo>
                  <a:pt x="19805" y="10108"/>
                </a:lnTo>
                <a:lnTo>
                  <a:pt x="19068" y="10154"/>
                </a:lnTo>
                <a:lnTo>
                  <a:pt x="18407" y="10035"/>
                </a:lnTo>
                <a:lnTo>
                  <a:pt x="18561" y="10836"/>
                </a:lnTo>
                <a:lnTo>
                  <a:pt x="19434" y="11276"/>
                </a:lnTo>
                <a:lnTo>
                  <a:pt x="19889" y="11472"/>
                </a:lnTo>
                <a:cubicBezTo>
                  <a:pt x="19827" y="11815"/>
                  <a:pt x="19833" y="12190"/>
                  <a:pt x="19905" y="12527"/>
                </a:cubicBezTo>
                <a:cubicBezTo>
                  <a:pt x="19976" y="12858"/>
                  <a:pt x="20108" y="13132"/>
                  <a:pt x="20277" y="13300"/>
                </a:cubicBezTo>
                <a:lnTo>
                  <a:pt x="19970" y="13936"/>
                </a:lnTo>
                <a:lnTo>
                  <a:pt x="18718" y="12566"/>
                </a:lnTo>
                <a:lnTo>
                  <a:pt x="17873" y="12199"/>
                </a:lnTo>
                <a:lnTo>
                  <a:pt x="17038" y="12346"/>
                </a:lnTo>
                <a:lnTo>
                  <a:pt x="17323" y="13190"/>
                </a:lnTo>
                <a:cubicBezTo>
                  <a:pt x="17577" y="12936"/>
                  <a:pt x="17867" y="12832"/>
                  <a:pt x="18153" y="12893"/>
                </a:cubicBezTo>
                <a:cubicBezTo>
                  <a:pt x="18498" y="12967"/>
                  <a:pt x="18816" y="13272"/>
                  <a:pt x="19049" y="13753"/>
                </a:cubicBezTo>
                <a:lnTo>
                  <a:pt x="20053" y="14850"/>
                </a:lnTo>
                <a:lnTo>
                  <a:pt x="20781" y="14166"/>
                </a:lnTo>
                <a:lnTo>
                  <a:pt x="21600" y="14172"/>
                </a:lnTo>
                <a:lnTo>
                  <a:pt x="21483" y="15849"/>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51"/>
          <p:cNvSpPr/>
          <p:nvPr/>
        </p:nvSpPr>
        <p:spPr>
          <a:xfrm>
            <a:off x="6165789" y="4096953"/>
            <a:ext cx="2185881" cy="2168082"/>
          </a:xfrm>
          <a:custGeom>
            <a:rect b="b" l="l" r="r" t="t"/>
            <a:pathLst>
              <a:path extrusionOk="0" h="21600" w="21600">
                <a:moveTo>
                  <a:pt x="5803" y="8819"/>
                </a:moveTo>
                <a:lnTo>
                  <a:pt x="86" y="8216"/>
                </a:lnTo>
                <a:lnTo>
                  <a:pt x="0" y="8648"/>
                </a:lnTo>
                <a:lnTo>
                  <a:pt x="191" y="8907"/>
                </a:lnTo>
                <a:lnTo>
                  <a:pt x="258" y="9222"/>
                </a:lnTo>
                <a:lnTo>
                  <a:pt x="594" y="9448"/>
                </a:lnTo>
                <a:lnTo>
                  <a:pt x="1060" y="9826"/>
                </a:lnTo>
                <a:lnTo>
                  <a:pt x="1232" y="10258"/>
                </a:lnTo>
                <a:lnTo>
                  <a:pt x="1561" y="10565"/>
                </a:lnTo>
                <a:lnTo>
                  <a:pt x="1695" y="10790"/>
                </a:lnTo>
                <a:lnTo>
                  <a:pt x="1995" y="10879"/>
                </a:lnTo>
                <a:lnTo>
                  <a:pt x="2161" y="11220"/>
                </a:lnTo>
                <a:lnTo>
                  <a:pt x="2446" y="11439"/>
                </a:lnTo>
                <a:lnTo>
                  <a:pt x="2534" y="11798"/>
                </a:lnTo>
                <a:lnTo>
                  <a:pt x="2707" y="12334"/>
                </a:lnTo>
                <a:lnTo>
                  <a:pt x="2707" y="12781"/>
                </a:lnTo>
                <a:lnTo>
                  <a:pt x="2908" y="13727"/>
                </a:lnTo>
                <a:lnTo>
                  <a:pt x="3330" y="13953"/>
                </a:lnTo>
                <a:lnTo>
                  <a:pt x="3691" y="14149"/>
                </a:lnTo>
                <a:lnTo>
                  <a:pt x="3968" y="14217"/>
                </a:lnTo>
                <a:lnTo>
                  <a:pt x="4511" y="14459"/>
                </a:lnTo>
                <a:lnTo>
                  <a:pt x="4667" y="14677"/>
                </a:lnTo>
                <a:lnTo>
                  <a:pt x="4871" y="14942"/>
                </a:lnTo>
                <a:lnTo>
                  <a:pt x="5186" y="15055"/>
                </a:lnTo>
                <a:lnTo>
                  <a:pt x="5447" y="14958"/>
                </a:lnTo>
                <a:lnTo>
                  <a:pt x="5507" y="14575"/>
                </a:lnTo>
                <a:lnTo>
                  <a:pt x="5545" y="14357"/>
                </a:lnTo>
                <a:lnTo>
                  <a:pt x="5642" y="14056"/>
                </a:lnTo>
                <a:lnTo>
                  <a:pt x="5819" y="13771"/>
                </a:lnTo>
                <a:lnTo>
                  <a:pt x="5996" y="13481"/>
                </a:lnTo>
                <a:lnTo>
                  <a:pt x="6153" y="13262"/>
                </a:lnTo>
                <a:lnTo>
                  <a:pt x="6392" y="13150"/>
                </a:lnTo>
                <a:lnTo>
                  <a:pt x="6645" y="13413"/>
                </a:lnTo>
                <a:lnTo>
                  <a:pt x="7039" y="13390"/>
                </a:lnTo>
                <a:lnTo>
                  <a:pt x="7321" y="13548"/>
                </a:lnTo>
                <a:lnTo>
                  <a:pt x="7939" y="13623"/>
                </a:lnTo>
                <a:lnTo>
                  <a:pt x="8475" y="13744"/>
                </a:lnTo>
                <a:lnTo>
                  <a:pt x="8872" y="14106"/>
                </a:lnTo>
                <a:lnTo>
                  <a:pt x="9083" y="14477"/>
                </a:lnTo>
                <a:lnTo>
                  <a:pt x="9285" y="14671"/>
                </a:lnTo>
                <a:lnTo>
                  <a:pt x="9240" y="14967"/>
                </a:lnTo>
                <a:lnTo>
                  <a:pt x="9649" y="15280"/>
                </a:lnTo>
                <a:lnTo>
                  <a:pt x="9773" y="15606"/>
                </a:lnTo>
                <a:lnTo>
                  <a:pt x="10032" y="15923"/>
                </a:lnTo>
                <a:lnTo>
                  <a:pt x="10092" y="16199"/>
                </a:lnTo>
                <a:lnTo>
                  <a:pt x="10235" y="16485"/>
                </a:lnTo>
                <a:lnTo>
                  <a:pt x="10551" y="16887"/>
                </a:lnTo>
                <a:lnTo>
                  <a:pt x="10611" y="17339"/>
                </a:lnTo>
                <a:lnTo>
                  <a:pt x="10827" y="17551"/>
                </a:lnTo>
                <a:lnTo>
                  <a:pt x="11110" y="17754"/>
                </a:lnTo>
                <a:lnTo>
                  <a:pt x="11236" y="18009"/>
                </a:lnTo>
                <a:lnTo>
                  <a:pt x="11348" y="18445"/>
                </a:lnTo>
                <a:lnTo>
                  <a:pt x="11497" y="18684"/>
                </a:lnTo>
                <a:lnTo>
                  <a:pt x="11520" y="18933"/>
                </a:lnTo>
                <a:lnTo>
                  <a:pt x="11564" y="19238"/>
                </a:lnTo>
                <a:lnTo>
                  <a:pt x="11752" y="19601"/>
                </a:lnTo>
                <a:lnTo>
                  <a:pt x="11967" y="19751"/>
                </a:lnTo>
                <a:lnTo>
                  <a:pt x="12034" y="20050"/>
                </a:lnTo>
                <a:lnTo>
                  <a:pt x="12183" y="20365"/>
                </a:lnTo>
                <a:lnTo>
                  <a:pt x="12452" y="20560"/>
                </a:lnTo>
                <a:lnTo>
                  <a:pt x="12661" y="20778"/>
                </a:lnTo>
                <a:lnTo>
                  <a:pt x="12824" y="21012"/>
                </a:lnTo>
                <a:lnTo>
                  <a:pt x="13183" y="21058"/>
                </a:lnTo>
                <a:lnTo>
                  <a:pt x="13428" y="21148"/>
                </a:lnTo>
                <a:lnTo>
                  <a:pt x="13735" y="21148"/>
                </a:lnTo>
                <a:lnTo>
                  <a:pt x="14048" y="21021"/>
                </a:lnTo>
                <a:lnTo>
                  <a:pt x="14454" y="20998"/>
                </a:lnTo>
                <a:lnTo>
                  <a:pt x="14626" y="21232"/>
                </a:lnTo>
                <a:lnTo>
                  <a:pt x="14784" y="21496"/>
                </a:lnTo>
                <a:lnTo>
                  <a:pt x="15178" y="21600"/>
                </a:lnTo>
                <a:lnTo>
                  <a:pt x="15290" y="21281"/>
                </a:lnTo>
                <a:lnTo>
                  <a:pt x="15117" y="20934"/>
                </a:lnTo>
                <a:lnTo>
                  <a:pt x="15237" y="20648"/>
                </a:lnTo>
                <a:lnTo>
                  <a:pt x="15259" y="20376"/>
                </a:lnTo>
                <a:lnTo>
                  <a:pt x="15215" y="19967"/>
                </a:lnTo>
                <a:lnTo>
                  <a:pt x="15230" y="19536"/>
                </a:lnTo>
                <a:lnTo>
                  <a:pt x="15230" y="18782"/>
                </a:lnTo>
                <a:lnTo>
                  <a:pt x="15523" y="18329"/>
                </a:lnTo>
                <a:lnTo>
                  <a:pt x="15329" y="18187"/>
                </a:lnTo>
                <a:lnTo>
                  <a:pt x="14962" y="18918"/>
                </a:lnTo>
                <a:lnTo>
                  <a:pt x="14992" y="19567"/>
                </a:lnTo>
                <a:lnTo>
                  <a:pt x="15041" y="20299"/>
                </a:lnTo>
                <a:lnTo>
                  <a:pt x="14809" y="19920"/>
                </a:lnTo>
                <a:lnTo>
                  <a:pt x="14652" y="19194"/>
                </a:lnTo>
                <a:lnTo>
                  <a:pt x="14501" y="18831"/>
                </a:lnTo>
                <a:lnTo>
                  <a:pt x="14344" y="18490"/>
                </a:lnTo>
                <a:lnTo>
                  <a:pt x="14658" y="18240"/>
                </a:lnTo>
                <a:lnTo>
                  <a:pt x="14822" y="18557"/>
                </a:lnTo>
                <a:lnTo>
                  <a:pt x="15203" y="17963"/>
                </a:lnTo>
                <a:lnTo>
                  <a:pt x="15008" y="17676"/>
                </a:lnTo>
                <a:lnTo>
                  <a:pt x="14963" y="17388"/>
                </a:lnTo>
                <a:lnTo>
                  <a:pt x="15271" y="17546"/>
                </a:lnTo>
                <a:lnTo>
                  <a:pt x="15478" y="17743"/>
                </a:lnTo>
                <a:lnTo>
                  <a:pt x="15703" y="17201"/>
                </a:lnTo>
                <a:lnTo>
                  <a:pt x="15748" y="16861"/>
                </a:lnTo>
                <a:lnTo>
                  <a:pt x="16040" y="16521"/>
                </a:lnTo>
                <a:lnTo>
                  <a:pt x="16324" y="16386"/>
                </a:lnTo>
                <a:lnTo>
                  <a:pt x="16570" y="16498"/>
                </a:lnTo>
                <a:lnTo>
                  <a:pt x="16345" y="16754"/>
                </a:lnTo>
                <a:lnTo>
                  <a:pt x="16063" y="17015"/>
                </a:lnTo>
                <a:lnTo>
                  <a:pt x="15868" y="17432"/>
                </a:lnTo>
                <a:lnTo>
                  <a:pt x="16204" y="17333"/>
                </a:lnTo>
                <a:lnTo>
                  <a:pt x="16557" y="16947"/>
                </a:lnTo>
                <a:lnTo>
                  <a:pt x="16714" y="16721"/>
                </a:lnTo>
                <a:lnTo>
                  <a:pt x="16893" y="16455"/>
                </a:lnTo>
                <a:lnTo>
                  <a:pt x="16848" y="16115"/>
                </a:lnTo>
                <a:lnTo>
                  <a:pt x="17088" y="16025"/>
                </a:lnTo>
                <a:lnTo>
                  <a:pt x="17103" y="16371"/>
                </a:lnTo>
                <a:lnTo>
                  <a:pt x="17598" y="16212"/>
                </a:lnTo>
                <a:lnTo>
                  <a:pt x="17726" y="15931"/>
                </a:lnTo>
                <a:lnTo>
                  <a:pt x="17898" y="15772"/>
                </a:lnTo>
                <a:lnTo>
                  <a:pt x="18244" y="15749"/>
                </a:lnTo>
                <a:lnTo>
                  <a:pt x="18618" y="15699"/>
                </a:lnTo>
                <a:lnTo>
                  <a:pt x="18774" y="15542"/>
                </a:lnTo>
                <a:lnTo>
                  <a:pt x="18931" y="15293"/>
                </a:lnTo>
                <a:lnTo>
                  <a:pt x="19319" y="15339"/>
                </a:lnTo>
                <a:lnTo>
                  <a:pt x="19654" y="15202"/>
                </a:lnTo>
                <a:lnTo>
                  <a:pt x="19698" y="14911"/>
                </a:lnTo>
                <a:lnTo>
                  <a:pt x="19468" y="14911"/>
                </a:lnTo>
                <a:lnTo>
                  <a:pt x="19207" y="14844"/>
                </a:lnTo>
                <a:lnTo>
                  <a:pt x="19230" y="14419"/>
                </a:lnTo>
                <a:lnTo>
                  <a:pt x="19050" y="14148"/>
                </a:lnTo>
                <a:lnTo>
                  <a:pt x="19260" y="14035"/>
                </a:lnTo>
                <a:lnTo>
                  <a:pt x="19506" y="13906"/>
                </a:lnTo>
                <a:lnTo>
                  <a:pt x="19691" y="14149"/>
                </a:lnTo>
                <a:lnTo>
                  <a:pt x="19588" y="14562"/>
                </a:lnTo>
                <a:lnTo>
                  <a:pt x="19919" y="14729"/>
                </a:lnTo>
                <a:lnTo>
                  <a:pt x="20274" y="14503"/>
                </a:lnTo>
                <a:lnTo>
                  <a:pt x="20634" y="14368"/>
                </a:lnTo>
                <a:lnTo>
                  <a:pt x="21013" y="14436"/>
                </a:lnTo>
                <a:lnTo>
                  <a:pt x="21350" y="14208"/>
                </a:lnTo>
                <a:lnTo>
                  <a:pt x="21186" y="13937"/>
                </a:lnTo>
                <a:lnTo>
                  <a:pt x="21435" y="13454"/>
                </a:lnTo>
                <a:lnTo>
                  <a:pt x="21592" y="12979"/>
                </a:lnTo>
                <a:lnTo>
                  <a:pt x="21510" y="12520"/>
                </a:lnTo>
                <a:lnTo>
                  <a:pt x="21532" y="12066"/>
                </a:lnTo>
                <a:lnTo>
                  <a:pt x="21600" y="11817"/>
                </a:lnTo>
                <a:lnTo>
                  <a:pt x="21600" y="11385"/>
                </a:lnTo>
                <a:lnTo>
                  <a:pt x="21315" y="11182"/>
                </a:lnTo>
                <a:lnTo>
                  <a:pt x="21293" y="10796"/>
                </a:lnTo>
                <a:lnTo>
                  <a:pt x="21180" y="10390"/>
                </a:lnTo>
                <a:lnTo>
                  <a:pt x="21024" y="10049"/>
                </a:lnTo>
                <a:lnTo>
                  <a:pt x="20956" y="9603"/>
                </a:lnTo>
                <a:lnTo>
                  <a:pt x="20642" y="9287"/>
                </a:lnTo>
                <a:lnTo>
                  <a:pt x="20620" y="8856"/>
                </a:lnTo>
                <a:lnTo>
                  <a:pt x="20655" y="6529"/>
                </a:lnTo>
                <a:lnTo>
                  <a:pt x="20448" y="6506"/>
                </a:lnTo>
                <a:lnTo>
                  <a:pt x="20076" y="6304"/>
                </a:lnTo>
                <a:lnTo>
                  <a:pt x="19940" y="6519"/>
                </a:lnTo>
                <a:lnTo>
                  <a:pt x="19408" y="5954"/>
                </a:lnTo>
                <a:lnTo>
                  <a:pt x="18341" y="5871"/>
                </a:lnTo>
                <a:lnTo>
                  <a:pt x="17611" y="5855"/>
                </a:lnTo>
                <a:lnTo>
                  <a:pt x="17147" y="6135"/>
                </a:lnTo>
                <a:lnTo>
                  <a:pt x="17102" y="5817"/>
                </a:lnTo>
                <a:lnTo>
                  <a:pt x="16428" y="5640"/>
                </a:lnTo>
                <a:lnTo>
                  <a:pt x="16104" y="5462"/>
                </a:lnTo>
                <a:lnTo>
                  <a:pt x="15964" y="5951"/>
                </a:lnTo>
                <a:lnTo>
                  <a:pt x="15831" y="5693"/>
                </a:lnTo>
                <a:lnTo>
                  <a:pt x="15553" y="5913"/>
                </a:lnTo>
                <a:lnTo>
                  <a:pt x="15286" y="5832"/>
                </a:lnTo>
                <a:lnTo>
                  <a:pt x="14934" y="5931"/>
                </a:lnTo>
                <a:lnTo>
                  <a:pt x="14644" y="5871"/>
                </a:lnTo>
                <a:lnTo>
                  <a:pt x="14257" y="5175"/>
                </a:lnTo>
                <a:lnTo>
                  <a:pt x="13891" y="5290"/>
                </a:lnTo>
                <a:lnTo>
                  <a:pt x="13738" y="5460"/>
                </a:lnTo>
                <a:lnTo>
                  <a:pt x="13536" y="5279"/>
                </a:lnTo>
                <a:lnTo>
                  <a:pt x="12873" y="5175"/>
                </a:lnTo>
                <a:lnTo>
                  <a:pt x="12299" y="4495"/>
                </a:lnTo>
                <a:lnTo>
                  <a:pt x="11220" y="4316"/>
                </a:lnTo>
                <a:lnTo>
                  <a:pt x="11207" y="386"/>
                </a:lnTo>
                <a:lnTo>
                  <a:pt x="6520" y="0"/>
                </a:lnTo>
                <a:lnTo>
                  <a:pt x="5803" y="8819"/>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51"/>
          <p:cNvSpPr/>
          <p:nvPr/>
        </p:nvSpPr>
        <p:spPr>
          <a:xfrm>
            <a:off x="8166605" y="4136400"/>
            <a:ext cx="810502" cy="718561"/>
          </a:xfrm>
          <a:custGeom>
            <a:rect b="b" l="l" r="r" t="t"/>
            <a:pathLst>
              <a:path extrusionOk="0" h="21600" w="21600">
                <a:moveTo>
                  <a:pt x="21349" y="2424"/>
                </a:moveTo>
                <a:lnTo>
                  <a:pt x="20018" y="2605"/>
                </a:lnTo>
                <a:lnTo>
                  <a:pt x="19349" y="1799"/>
                </a:lnTo>
                <a:lnTo>
                  <a:pt x="19671" y="1209"/>
                </a:lnTo>
                <a:lnTo>
                  <a:pt x="19062" y="0"/>
                </a:lnTo>
                <a:lnTo>
                  <a:pt x="0" y="933"/>
                </a:lnTo>
                <a:lnTo>
                  <a:pt x="137" y="4947"/>
                </a:lnTo>
                <a:lnTo>
                  <a:pt x="542" y="9074"/>
                </a:lnTo>
                <a:lnTo>
                  <a:pt x="747" y="14174"/>
                </a:lnTo>
                <a:lnTo>
                  <a:pt x="707" y="17910"/>
                </a:lnTo>
                <a:lnTo>
                  <a:pt x="1635" y="18777"/>
                </a:lnTo>
                <a:lnTo>
                  <a:pt x="2287" y="18846"/>
                </a:lnTo>
                <a:lnTo>
                  <a:pt x="2167" y="21466"/>
                </a:lnTo>
                <a:lnTo>
                  <a:pt x="16191" y="21600"/>
                </a:lnTo>
                <a:lnTo>
                  <a:pt x="15968" y="20902"/>
                </a:lnTo>
                <a:lnTo>
                  <a:pt x="16191" y="20336"/>
                </a:lnTo>
                <a:lnTo>
                  <a:pt x="16594" y="19743"/>
                </a:lnTo>
                <a:lnTo>
                  <a:pt x="15925" y="19128"/>
                </a:lnTo>
                <a:lnTo>
                  <a:pt x="16528" y="18671"/>
                </a:lnTo>
                <a:lnTo>
                  <a:pt x="16226" y="16748"/>
                </a:lnTo>
                <a:lnTo>
                  <a:pt x="16406" y="15799"/>
                </a:lnTo>
                <a:lnTo>
                  <a:pt x="16914" y="14128"/>
                </a:lnTo>
                <a:lnTo>
                  <a:pt x="17482" y="12918"/>
                </a:lnTo>
                <a:lnTo>
                  <a:pt x="18747" y="11291"/>
                </a:lnTo>
                <a:lnTo>
                  <a:pt x="18826" y="10470"/>
                </a:lnTo>
                <a:lnTo>
                  <a:pt x="19700" y="9134"/>
                </a:lnTo>
                <a:lnTo>
                  <a:pt x="19883" y="8178"/>
                </a:lnTo>
                <a:lnTo>
                  <a:pt x="20182" y="7383"/>
                </a:lnTo>
                <a:lnTo>
                  <a:pt x="20360" y="6794"/>
                </a:lnTo>
                <a:lnTo>
                  <a:pt x="20763" y="6319"/>
                </a:lnTo>
                <a:lnTo>
                  <a:pt x="21001" y="5066"/>
                </a:lnTo>
                <a:lnTo>
                  <a:pt x="21481" y="4497"/>
                </a:lnTo>
                <a:lnTo>
                  <a:pt x="21600" y="3833"/>
                </a:lnTo>
                <a:lnTo>
                  <a:pt x="21349" y="2424"/>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51"/>
          <p:cNvSpPr/>
          <p:nvPr/>
        </p:nvSpPr>
        <p:spPr>
          <a:xfrm>
            <a:off x="8245580" y="4837277"/>
            <a:ext cx="896347" cy="794028"/>
          </a:xfrm>
          <a:custGeom>
            <a:rect b="b" l="l" r="r" t="t"/>
            <a:pathLst>
              <a:path extrusionOk="0" h="21600" w="21600">
                <a:moveTo>
                  <a:pt x="17908" y="10946"/>
                </a:moveTo>
                <a:lnTo>
                  <a:pt x="18009" y="11666"/>
                </a:lnTo>
                <a:lnTo>
                  <a:pt x="17786" y="12726"/>
                </a:lnTo>
                <a:lnTo>
                  <a:pt x="18147" y="13402"/>
                </a:lnTo>
                <a:lnTo>
                  <a:pt x="18344" y="14142"/>
                </a:lnTo>
                <a:lnTo>
                  <a:pt x="18780" y="14779"/>
                </a:lnTo>
                <a:lnTo>
                  <a:pt x="19220" y="15377"/>
                </a:lnTo>
                <a:lnTo>
                  <a:pt x="18014" y="14965"/>
                </a:lnTo>
                <a:lnTo>
                  <a:pt x="16914" y="14530"/>
                </a:lnTo>
                <a:lnTo>
                  <a:pt x="16002" y="14406"/>
                </a:lnTo>
                <a:lnTo>
                  <a:pt x="15374" y="14448"/>
                </a:lnTo>
                <a:lnTo>
                  <a:pt x="15265" y="15330"/>
                </a:lnTo>
                <a:lnTo>
                  <a:pt x="14363" y="14712"/>
                </a:lnTo>
                <a:lnTo>
                  <a:pt x="14065" y="15879"/>
                </a:lnTo>
                <a:lnTo>
                  <a:pt x="14921" y="16229"/>
                </a:lnTo>
                <a:lnTo>
                  <a:pt x="15645" y="15960"/>
                </a:lnTo>
                <a:lnTo>
                  <a:pt x="16248" y="16436"/>
                </a:lnTo>
                <a:lnTo>
                  <a:pt x="16980" y="15840"/>
                </a:lnTo>
                <a:lnTo>
                  <a:pt x="17706" y="15654"/>
                </a:lnTo>
                <a:lnTo>
                  <a:pt x="18669" y="15799"/>
                </a:lnTo>
                <a:lnTo>
                  <a:pt x="18284" y="16563"/>
                </a:lnTo>
                <a:lnTo>
                  <a:pt x="17241" y="16749"/>
                </a:lnTo>
                <a:lnTo>
                  <a:pt x="17734" y="17344"/>
                </a:lnTo>
                <a:lnTo>
                  <a:pt x="18686" y="17098"/>
                </a:lnTo>
                <a:lnTo>
                  <a:pt x="19392" y="16109"/>
                </a:lnTo>
                <a:lnTo>
                  <a:pt x="20192" y="15864"/>
                </a:lnTo>
                <a:lnTo>
                  <a:pt x="20321" y="16516"/>
                </a:lnTo>
                <a:lnTo>
                  <a:pt x="19642" y="17238"/>
                </a:lnTo>
                <a:lnTo>
                  <a:pt x="19479" y="18287"/>
                </a:lnTo>
                <a:lnTo>
                  <a:pt x="18422" y="18287"/>
                </a:lnTo>
                <a:lnTo>
                  <a:pt x="18972" y="18967"/>
                </a:lnTo>
                <a:lnTo>
                  <a:pt x="19738" y="19340"/>
                </a:lnTo>
                <a:lnTo>
                  <a:pt x="20504" y="19708"/>
                </a:lnTo>
                <a:lnTo>
                  <a:pt x="21600" y="20078"/>
                </a:lnTo>
                <a:lnTo>
                  <a:pt x="21274" y="20754"/>
                </a:lnTo>
                <a:lnTo>
                  <a:pt x="20398" y="20446"/>
                </a:lnTo>
                <a:lnTo>
                  <a:pt x="20561" y="21292"/>
                </a:lnTo>
                <a:lnTo>
                  <a:pt x="19747" y="21538"/>
                </a:lnTo>
                <a:lnTo>
                  <a:pt x="18871" y="21600"/>
                </a:lnTo>
                <a:lnTo>
                  <a:pt x="18926" y="20943"/>
                </a:lnTo>
                <a:lnTo>
                  <a:pt x="18507" y="20448"/>
                </a:lnTo>
                <a:lnTo>
                  <a:pt x="18454" y="19832"/>
                </a:lnTo>
                <a:lnTo>
                  <a:pt x="17651" y="19542"/>
                </a:lnTo>
                <a:lnTo>
                  <a:pt x="17324" y="19094"/>
                </a:lnTo>
                <a:lnTo>
                  <a:pt x="17122" y="19726"/>
                </a:lnTo>
                <a:lnTo>
                  <a:pt x="17560" y="20658"/>
                </a:lnTo>
                <a:lnTo>
                  <a:pt x="17179" y="21028"/>
                </a:lnTo>
                <a:lnTo>
                  <a:pt x="16652" y="21150"/>
                </a:lnTo>
                <a:lnTo>
                  <a:pt x="16124" y="20536"/>
                </a:lnTo>
                <a:lnTo>
                  <a:pt x="15906" y="19772"/>
                </a:lnTo>
                <a:lnTo>
                  <a:pt x="15005" y="19710"/>
                </a:lnTo>
                <a:lnTo>
                  <a:pt x="15404" y="20456"/>
                </a:lnTo>
                <a:lnTo>
                  <a:pt x="15516" y="21274"/>
                </a:lnTo>
                <a:lnTo>
                  <a:pt x="14968" y="21564"/>
                </a:lnTo>
                <a:lnTo>
                  <a:pt x="14258" y="21253"/>
                </a:lnTo>
                <a:lnTo>
                  <a:pt x="13767" y="21253"/>
                </a:lnTo>
                <a:lnTo>
                  <a:pt x="13430" y="20521"/>
                </a:lnTo>
                <a:lnTo>
                  <a:pt x="12876" y="20150"/>
                </a:lnTo>
                <a:lnTo>
                  <a:pt x="12177" y="20456"/>
                </a:lnTo>
                <a:lnTo>
                  <a:pt x="11938" y="19933"/>
                </a:lnTo>
                <a:lnTo>
                  <a:pt x="12330" y="18840"/>
                </a:lnTo>
                <a:lnTo>
                  <a:pt x="12552" y="17932"/>
                </a:lnTo>
                <a:lnTo>
                  <a:pt x="11731" y="18053"/>
                </a:lnTo>
                <a:lnTo>
                  <a:pt x="11343" y="19004"/>
                </a:lnTo>
                <a:lnTo>
                  <a:pt x="10754" y="18840"/>
                </a:lnTo>
                <a:lnTo>
                  <a:pt x="10989" y="18043"/>
                </a:lnTo>
                <a:lnTo>
                  <a:pt x="10664" y="17036"/>
                </a:lnTo>
                <a:lnTo>
                  <a:pt x="10205" y="17512"/>
                </a:lnTo>
                <a:lnTo>
                  <a:pt x="9538" y="17388"/>
                </a:lnTo>
                <a:lnTo>
                  <a:pt x="8561" y="17326"/>
                </a:lnTo>
                <a:lnTo>
                  <a:pt x="8556" y="18040"/>
                </a:lnTo>
                <a:lnTo>
                  <a:pt x="9500" y="18783"/>
                </a:lnTo>
                <a:lnTo>
                  <a:pt x="10268" y="18991"/>
                </a:lnTo>
                <a:lnTo>
                  <a:pt x="10229" y="19860"/>
                </a:lnTo>
                <a:lnTo>
                  <a:pt x="9537" y="19736"/>
                </a:lnTo>
                <a:lnTo>
                  <a:pt x="8780" y="19104"/>
                </a:lnTo>
                <a:lnTo>
                  <a:pt x="8032" y="18858"/>
                </a:lnTo>
                <a:lnTo>
                  <a:pt x="7134" y="18364"/>
                </a:lnTo>
                <a:lnTo>
                  <a:pt x="6301" y="18364"/>
                </a:lnTo>
                <a:lnTo>
                  <a:pt x="5570" y="18426"/>
                </a:lnTo>
                <a:lnTo>
                  <a:pt x="5154" y="17828"/>
                </a:lnTo>
                <a:lnTo>
                  <a:pt x="4499" y="17766"/>
                </a:lnTo>
                <a:lnTo>
                  <a:pt x="4134" y="16878"/>
                </a:lnTo>
                <a:lnTo>
                  <a:pt x="3689" y="15915"/>
                </a:lnTo>
                <a:lnTo>
                  <a:pt x="3089" y="16205"/>
                </a:lnTo>
                <a:lnTo>
                  <a:pt x="3338" y="17253"/>
                </a:lnTo>
                <a:lnTo>
                  <a:pt x="3906" y="17890"/>
                </a:lnTo>
                <a:lnTo>
                  <a:pt x="1716" y="18649"/>
                </a:lnTo>
                <a:lnTo>
                  <a:pt x="1313" y="17722"/>
                </a:lnTo>
                <a:lnTo>
                  <a:pt x="2430" y="15346"/>
                </a:lnTo>
                <a:lnTo>
                  <a:pt x="2111" y="13697"/>
                </a:lnTo>
                <a:lnTo>
                  <a:pt x="2313" y="12048"/>
                </a:lnTo>
                <a:lnTo>
                  <a:pt x="2366" y="10986"/>
                </a:lnTo>
                <a:lnTo>
                  <a:pt x="1671" y="10572"/>
                </a:lnTo>
                <a:lnTo>
                  <a:pt x="1616" y="9112"/>
                </a:lnTo>
                <a:lnTo>
                  <a:pt x="940" y="7436"/>
                </a:lnTo>
                <a:lnTo>
                  <a:pt x="816" y="6042"/>
                </a:lnTo>
                <a:lnTo>
                  <a:pt x="30" y="5280"/>
                </a:lnTo>
                <a:lnTo>
                  <a:pt x="0" y="0"/>
                </a:lnTo>
                <a:lnTo>
                  <a:pt x="12774" y="331"/>
                </a:lnTo>
                <a:lnTo>
                  <a:pt x="12524" y="1269"/>
                </a:lnTo>
                <a:lnTo>
                  <a:pt x="12889" y="2035"/>
                </a:lnTo>
                <a:lnTo>
                  <a:pt x="12815" y="2840"/>
                </a:lnTo>
                <a:lnTo>
                  <a:pt x="13366" y="3210"/>
                </a:lnTo>
                <a:lnTo>
                  <a:pt x="13200" y="3971"/>
                </a:lnTo>
                <a:lnTo>
                  <a:pt x="12836" y="4854"/>
                </a:lnTo>
                <a:lnTo>
                  <a:pt x="12471" y="6050"/>
                </a:lnTo>
                <a:lnTo>
                  <a:pt x="12111" y="6648"/>
                </a:lnTo>
                <a:lnTo>
                  <a:pt x="11820" y="7929"/>
                </a:lnTo>
                <a:lnTo>
                  <a:pt x="11311" y="8939"/>
                </a:lnTo>
                <a:lnTo>
                  <a:pt x="10962" y="10241"/>
                </a:lnTo>
                <a:lnTo>
                  <a:pt x="10486" y="11377"/>
                </a:lnTo>
                <a:lnTo>
                  <a:pt x="17908" y="10946"/>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51"/>
          <p:cNvSpPr/>
          <p:nvPr/>
        </p:nvSpPr>
        <p:spPr>
          <a:xfrm>
            <a:off x="8895915" y="4003905"/>
            <a:ext cx="1357567" cy="427712"/>
          </a:xfrm>
          <a:custGeom>
            <a:rect b="b" l="l" r="r" t="t"/>
            <a:pathLst>
              <a:path extrusionOk="0" h="21545" w="21600">
                <a:moveTo>
                  <a:pt x="21600" y="0"/>
                </a:moveTo>
                <a:lnTo>
                  <a:pt x="16333" y="2540"/>
                </a:lnTo>
                <a:lnTo>
                  <a:pt x="4553" y="5184"/>
                </a:lnTo>
                <a:lnTo>
                  <a:pt x="5007" y="6708"/>
                </a:lnTo>
                <a:lnTo>
                  <a:pt x="1281" y="7663"/>
                </a:lnTo>
                <a:lnTo>
                  <a:pt x="1144" y="9402"/>
                </a:lnTo>
                <a:lnTo>
                  <a:pt x="1030" y="11118"/>
                </a:lnTo>
                <a:lnTo>
                  <a:pt x="1138" y="12854"/>
                </a:lnTo>
                <a:lnTo>
                  <a:pt x="1067" y="14115"/>
                </a:lnTo>
                <a:lnTo>
                  <a:pt x="744" y="14863"/>
                </a:lnTo>
                <a:lnTo>
                  <a:pt x="622" y="16885"/>
                </a:lnTo>
                <a:lnTo>
                  <a:pt x="295" y="18185"/>
                </a:lnTo>
                <a:lnTo>
                  <a:pt x="0" y="21516"/>
                </a:lnTo>
                <a:cubicBezTo>
                  <a:pt x="2433" y="21600"/>
                  <a:pt x="4867" y="21503"/>
                  <a:pt x="7299" y="21227"/>
                </a:cubicBezTo>
                <a:cubicBezTo>
                  <a:pt x="9710" y="20952"/>
                  <a:pt x="12120" y="20501"/>
                  <a:pt x="14525" y="19873"/>
                </a:cubicBezTo>
                <a:lnTo>
                  <a:pt x="14827" y="17582"/>
                </a:lnTo>
                <a:lnTo>
                  <a:pt x="15399" y="17016"/>
                </a:lnTo>
                <a:lnTo>
                  <a:pt x="15856" y="16330"/>
                </a:lnTo>
                <a:lnTo>
                  <a:pt x="16751" y="15185"/>
                </a:lnTo>
                <a:lnTo>
                  <a:pt x="17077" y="14269"/>
                </a:lnTo>
                <a:lnTo>
                  <a:pt x="17731" y="12318"/>
                </a:lnTo>
                <a:lnTo>
                  <a:pt x="18185" y="10348"/>
                </a:lnTo>
                <a:lnTo>
                  <a:pt x="18752" y="9658"/>
                </a:lnTo>
                <a:lnTo>
                  <a:pt x="19090" y="9121"/>
                </a:lnTo>
                <a:lnTo>
                  <a:pt x="19367" y="8090"/>
                </a:lnTo>
                <a:lnTo>
                  <a:pt x="19656" y="7213"/>
                </a:lnTo>
                <a:lnTo>
                  <a:pt x="19968" y="6566"/>
                </a:lnTo>
                <a:lnTo>
                  <a:pt x="20285" y="5477"/>
                </a:lnTo>
                <a:lnTo>
                  <a:pt x="20668" y="4672"/>
                </a:lnTo>
                <a:lnTo>
                  <a:pt x="21099" y="3608"/>
                </a:lnTo>
                <a:lnTo>
                  <a:pt x="21425" y="2160"/>
                </a:lnTo>
                <a:lnTo>
                  <a:pt x="2160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51"/>
          <p:cNvSpPr/>
          <p:nvPr/>
        </p:nvSpPr>
        <p:spPr>
          <a:xfrm>
            <a:off x="9801703" y="3878650"/>
            <a:ext cx="1446412" cy="614398"/>
          </a:xfrm>
          <a:custGeom>
            <a:rect b="b" l="l" r="r" t="t"/>
            <a:pathLst>
              <a:path extrusionOk="0" h="21600" w="21600">
                <a:moveTo>
                  <a:pt x="15185" y="21600"/>
                </a:moveTo>
                <a:lnTo>
                  <a:pt x="11850" y="15566"/>
                </a:lnTo>
                <a:lnTo>
                  <a:pt x="9627" y="16530"/>
                </a:lnTo>
                <a:lnTo>
                  <a:pt x="8191" y="14866"/>
                </a:lnTo>
                <a:lnTo>
                  <a:pt x="5240" y="15227"/>
                </a:lnTo>
                <a:lnTo>
                  <a:pt x="3660" y="17346"/>
                </a:lnTo>
                <a:lnTo>
                  <a:pt x="0" y="18303"/>
                </a:lnTo>
                <a:lnTo>
                  <a:pt x="327" y="16416"/>
                </a:lnTo>
                <a:lnTo>
                  <a:pt x="1000" y="15944"/>
                </a:lnTo>
                <a:lnTo>
                  <a:pt x="2272" y="14559"/>
                </a:lnTo>
                <a:lnTo>
                  <a:pt x="3084" y="12876"/>
                </a:lnTo>
                <a:lnTo>
                  <a:pt x="3532" y="11301"/>
                </a:lnTo>
                <a:lnTo>
                  <a:pt x="4370" y="10621"/>
                </a:lnTo>
                <a:lnTo>
                  <a:pt x="4795" y="9178"/>
                </a:lnTo>
                <a:lnTo>
                  <a:pt x="5293" y="8614"/>
                </a:lnTo>
                <a:lnTo>
                  <a:pt x="5530" y="7843"/>
                </a:lnTo>
                <a:lnTo>
                  <a:pt x="6385" y="6414"/>
                </a:lnTo>
                <a:lnTo>
                  <a:pt x="6699" y="4504"/>
                </a:lnTo>
                <a:lnTo>
                  <a:pt x="20351" y="0"/>
                </a:lnTo>
                <a:lnTo>
                  <a:pt x="20645" y="1129"/>
                </a:lnTo>
                <a:lnTo>
                  <a:pt x="21600" y="5073"/>
                </a:lnTo>
                <a:lnTo>
                  <a:pt x="21520" y="5890"/>
                </a:lnTo>
                <a:lnTo>
                  <a:pt x="20190" y="1019"/>
                </a:lnTo>
                <a:lnTo>
                  <a:pt x="19989" y="1681"/>
                </a:lnTo>
                <a:lnTo>
                  <a:pt x="20249" y="2665"/>
                </a:lnTo>
                <a:lnTo>
                  <a:pt x="20124" y="3545"/>
                </a:lnTo>
                <a:lnTo>
                  <a:pt x="19639" y="3230"/>
                </a:lnTo>
                <a:lnTo>
                  <a:pt x="19197" y="2752"/>
                </a:lnTo>
                <a:lnTo>
                  <a:pt x="19106" y="3685"/>
                </a:lnTo>
                <a:lnTo>
                  <a:pt x="18856" y="4374"/>
                </a:lnTo>
                <a:lnTo>
                  <a:pt x="18382" y="4856"/>
                </a:lnTo>
                <a:lnTo>
                  <a:pt x="18504" y="5910"/>
                </a:lnTo>
                <a:lnTo>
                  <a:pt x="19146" y="5595"/>
                </a:lnTo>
                <a:lnTo>
                  <a:pt x="19935" y="4799"/>
                </a:lnTo>
                <a:lnTo>
                  <a:pt x="20388" y="4719"/>
                </a:lnTo>
                <a:lnTo>
                  <a:pt x="20264" y="5809"/>
                </a:lnTo>
                <a:lnTo>
                  <a:pt x="20959" y="4498"/>
                </a:lnTo>
                <a:lnTo>
                  <a:pt x="21162" y="5642"/>
                </a:lnTo>
                <a:lnTo>
                  <a:pt x="20937" y="6870"/>
                </a:lnTo>
                <a:cubicBezTo>
                  <a:pt x="20836" y="6870"/>
                  <a:pt x="20736" y="6870"/>
                  <a:pt x="20636" y="6870"/>
                </a:cubicBezTo>
                <a:cubicBezTo>
                  <a:pt x="20536" y="6870"/>
                  <a:pt x="20436" y="6870"/>
                  <a:pt x="20335" y="6870"/>
                </a:cubicBezTo>
                <a:lnTo>
                  <a:pt x="19815" y="6790"/>
                </a:lnTo>
                <a:lnTo>
                  <a:pt x="19815" y="7700"/>
                </a:lnTo>
                <a:lnTo>
                  <a:pt x="20660" y="7994"/>
                </a:lnTo>
                <a:lnTo>
                  <a:pt x="20131" y="8978"/>
                </a:lnTo>
                <a:lnTo>
                  <a:pt x="19655" y="9456"/>
                </a:lnTo>
                <a:lnTo>
                  <a:pt x="19158" y="8282"/>
                </a:lnTo>
                <a:lnTo>
                  <a:pt x="18694" y="8924"/>
                </a:lnTo>
                <a:lnTo>
                  <a:pt x="18399" y="9343"/>
                </a:lnTo>
                <a:lnTo>
                  <a:pt x="18501" y="10330"/>
                </a:lnTo>
                <a:lnTo>
                  <a:pt x="18977" y="10410"/>
                </a:lnTo>
                <a:lnTo>
                  <a:pt x="19646" y="10647"/>
                </a:lnTo>
                <a:lnTo>
                  <a:pt x="20122" y="10567"/>
                </a:lnTo>
                <a:lnTo>
                  <a:pt x="20324" y="11521"/>
                </a:lnTo>
                <a:lnTo>
                  <a:pt x="20188" y="12799"/>
                </a:lnTo>
                <a:lnTo>
                  <a:pt x="19590" y="13170"/>
                </a:lnTo>
                <a:lnTo>
                  <a:pt x="18969" y="12929"/>
                </a:lnTo>
                <a:lnTo>
                  <a:pt x="18697" y="13407"/>
                </a:lnTo>
                <a:lnTo>
                  <a:pt x="18315" y="13886"/>
                </a:lnTo>
                <a:lnTo>
                  <a:pt x="17874" y="14120"/>
                </a:lnTo>
                <a:lnTo>
                  <a:pt x="17398" y="14890"/>
                </a:lnTo>
                <a:lnTo>
                  <a:pt x="17565" y="16429"/>
                </a:lnTo>
                <a:lnTo>
                  <a:pt x="17337" y="17359"/>
                </a:lnTo>
                <a:lnTo>
                  <a:pt x="17102" y="18071"/>
                </a:lnTo>
                <a:lnTo>
                  <a:pt x="16965" y="18894"/>
                </a:lnTo>
                <a:lnTo>
                  <a:pt x="16965" y="21022"/>
                </a:lnTo>
                <a:lnTo>
                  <a:pt x="16046" y="18005"/>
                </a:lnTo>
                <a:lnTo>
                  <a:pt x="16182" y="19359"/>
                </a:lnTo>
                <a:lnTo>
                  <a:pt x="16532" y="20748"/>
                </a:lnTo>
                <a:lnTo>
                  <a:pt x="16106" y="21012"/>
                </a:lnTo>
                <a:lnTo>
                  <a:pt x="15561" y="20822"/>
                </a:lnTo>
                <a:lnTo>
                  <a:pt x="15185" y="2160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51"/>
          <p:cNvSpPr/>
          <p:nvPr/>
        </p:nvSpPr>
        <p:spPr>
          <a:xfrm>
            <a:off x="10018424" y="4290244"/>
            <a:ext cx="806062" cy="590281"/>
          </a:xfrm>
          <a:custGeom>
            <a:rect b="b" l="l" r="r" t="t"/>
            <a:pathLst>
              <a:path extrusionOk="0" h="21600" w="21600">
                <a:moveTo>
                  <a:pt x="3294" y="414"/>
                </a:moveTo>
                <a:lnTo>
                  <a:pt x="540" y="2813"/>
                </a:lnTo>
                <a:lnTo>
                  <a:pt x="597" y="3793"/>
                </a:lnTo>
                <a:lnTo>
                  <a:pt x="0" y="4420"/>
                </a:lnTo>
                <a:lnTo>
                  <a:pt x="477" y="5308"/>
                </a:lnTo>
                <a:lnTo>
                  <a:pt x="7347" y="14789"/>
                </a:lnTo>
                <a:lnTo>
                  <a:pt x="8561" y="15893"/>
                </a:lnTo>
                <a:lnTo>
                  <a:pt x="9390" y="17505"/>
                </a:lnTo>
                <a:lnTo>
                  <a:pt x="10751" y="19510"/>
                </a:lnTo>
                <a:lnTo>
                  <a:pt x="11050" y="20851"/>
                </a:lnTo>
                <a:lnTo>
                  <a:pt x="11899" y="21600"/>
                </a:lnTo>
                <a:lnTo>
                  <a:pt x="13653" y="21548"/>
                </a:lnTo>
                <a:lnTo>
                  <a:pt x="14061" y="20381"/>
                </a:lnTo>
                <a:lnTo>
                  <a:pt x="13207" y="19970"/>
                </a:lnTo>
                <a:lnTo>
                  <a:pt x="12574" y="18967"/>
                </a:lnTo>
                <a:lnTo>
                  <a:pt x="13510" y="18887"/>
                </a:lnTo>
                <a:lnTo>
                  <a:pt x="14282" y="18943"/>
                </a:lnTo>
                <a:lnTo>
                  <a:pt x="15379" y="18525"/>
                </a:lnTo>
                <a:lnTo>
                  <a:pt x="16006" y="17230"/>
                </a:lnTo>
                <a:lnTo>
                  <a:pt x="17006" y="16450"/>
                </a:lnTo>
                <a:lnTo>
                  <a:pt x="17370" y="15705"/>
                </a:lnTo>
                <a:lnTo>
                  <a:pt x="17551" y="14928"/>
                </a:lnTo>
                <a:lnTo>
                  <a:pt x="17429" y="13685"/>
                </a:lnTo>
                <a:lnTo>
                  <a:pt x="18525" y="14019"/>
                </a:lnTo>
                <a:lnTo>
                  <a:pt x="19196" y="12598"/>
                </a:lnTo>
                <a:lnTo>
                  <a:pt x="19318" y="11627"/>
                </a:lnTo>
                <a:lnTo>
                  <a:pt x="19624" y="10307"/>
                </a:lnTo>
                <a:lnTo>
                  <a:pt x="20501" y="8807"/>
                </a:lnTo>
                <a:lnTo>
                  <a:pt x="21600" y="7139"/>
                </a:lnTo>
                <a:lnTo>
                  <a:pt x="15412" y="735"/>
                </a:lnTo>
                <a:lnTo>
                  <a:pt x="11646" y="1783"/>
                </a:lnTo>
                <a:lnTo>
                  <a:pt x="9020" y="0"/>
                </a:lnTo>
                <a:lnTo>
                  <a:pt x="3294" y="414"/>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51"/>
          <p:cNvSpPr/>
          <p:nvPr/>
        </p:nvSpPr>
        <p:spPr>
          <a:xfrm>
            <a:off x="9648037" y="4364750"/>
            <a:ext cx="827756" cy="885345"/>
          </a:xfrm>
          <a:custGeom>
            <a:rect b="b" l="l" r="r" t="t"/>
            <a:pathLst>
              <a:path extrusionOk="0" h="21600" w="21600">
                <a:moveTo>
                  <a:pt x="0" y="994"/>
                </a:moveTo>
                <a:lnTo>
                  <a:pt x="2164" y="10410"/>
                </a:lnTo>
                <a:lnTo>
                  <a:pt x="2970" y="11991"/>
                </a:lnTo>
                <a:lnTo>
                  <a:pt x="3936" y="13442"/>
                </a:lnTo>
                <a:lnTo>
                  <a:pt x="3777" y="14166"/>
                </a:lnTo>
                <a:lnTo>
                  <a:pt x="3189" y="14939"/>
                </a:lnTo>
                <a:lnTo>
                  <a:pt x="3189" y="15775"/>
                </a:lnTo>
                <a:lnTo>
                  <a:pt x="3310" y="17154"/>
                </a:lnTo>
                <a:lnTo>
                  <a:pt x="3132" y="18057"/>
                </a:lnTo>
                <a:lnTo>
                  <a:pt x="3290" y="19223"/>
                </a:lnTo>
                <a:lnTo>
                  <a:pt x="3827" y="20462"/>
                </a:lnTo>
                <a:lnTo>
                  <a:pt x="4462" y="21514"/>
                </a:lnTo>
                <a:lnTo>
                  <a:pt x="16282" y="20968"/>
                </a:lnTo>
                <a:lnTo>
                  <a:pt x="16578" y="21600"/>
                </a:lnTo>
                <a:lnTo>
                  <a:pt x="17414" y="21454"/>
                </a:lnTo>
                <a:lnTo>
                  <a:pt x="17593" y="20304"/>
                </a:lnTo>
                <a:lnTo>
                  <a:pt x="17988" y="19729"/>
                </a:lnTo>
                <a:lnTo>
                  <a:pt x="18618" y="20061"/>
                </a:lnTo>
                <a:lnTo>
                  <a:pt x="19490" y="20228"/>
                </a:lnTo>
                <a:lnTo>
                  <a:pt x="19962" y="19678"/>
                </a:lnTo>
                <a:lnTo>
                  <a:pt x="19520" y="18772"/>
                </a:lnTo>
                <a:lnTo>
                  <a:pt x="19981" y="17929"/>
                </a:lnTo>
                <a:lnTo>
                  <a:pt x="19664" y="17265"/>
                </a:lnTo>
                <a:lnTo>
                  <a:pt x="20098" y="16766"/>
                </a:lnTo>
                <a:lnTo>
                  <a:pt x="20038" y="16211"/>
                </a:lnTo>
                <a:lnTo>
                  <a:pt x="20890" y="15477"/>
                </a:lnTo>
                <a:lnTo>
                  <a:pt x="21009" y="14481"/>
                </a:lnTo>
                <a:lnTo>
                  <a:pt x="21424" y="13797"/>
                </a:lnTo>
                <a:lnTo>
                  <a:pt x="21600" y="13079"/>
                </a:lnTo>
                <a:lnTo>
                  <a:pt x="21322" y="12473"/>
                </a:lnTo>
                <a:lnTo>
                  <a:pt x="20264" y="12824"/>
                </a:lnTo>
                <a:lnTo>
                  <a:pt x="20202" y="11916"/>
                </a:lnTo>
                <a:lnTo>
                  <a:pt x="20359" y="10892"/>
                </a:lnTo>
                <a:lnTo>
                  <a:pt x="18991" y="9696"/>
                </a:lnTo>
                <a:lnTo>
                  <a:pt x="18099" y="8554"/>
                </a:lnTo>
                <a:lnTo>
                  <a:pt x="16922" y="7788"/>
                </a:lnTo>
                <a:lnTo>
                  <a:pt x="10028" y="1232"/>
                </a:lnTo>
                <a:lnTo>
                  <a:pt x="10720" y="561"/>
                </a:lnTo>
                <a:lnTo>
                  <a:pt x="10519" y="0"/>
                </a:lnTo>
                <a:cubicBezTo>
                  <a:pt x="8809" y="228"/>
                  <a:pt x="7093" y="424"/>
                  <a:pt x="5374" y="588"/>
                </a:cubicBezTo>
                <a:cubicBezTo>
                  <a:pt x="3586" y="758"/>
                  <a:pt x="1794" y="894"/>
                  <a:pt x="0" y="994"/>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51"/>
          <p:cNvSpPr/>
          <p:nvPr/>
        </p:nvSpPr>
        <p:spPr>
          <a:xfrm>
            <a:off x="9358776" y="5164411"/>
            <a:ext cx="1379530" cy="1117866"/>
          </a:xfrm>
          <a:custGeom>
            <a:rect b="b" l="l" r="r" t="t"/>
            <a:pathLst>
              <a:path extrusionOk="0" h="21600" w="21600">
                <a:moveTo>
                  <a:pt x="15338" y="0"/>
                </a:moveTo>
                <a:lnTo>
                  <a:pt x="15743" y="287"/>
                </a:lnTo>
                <a:lnTo>
                  <a:pt x="16487" y="531"/>
                </a:lnTo>
                <a:lnTo>
                  <a:pt x="16416" y="1226"/>
                </a:lnTo>
                <a:lnTo>
                  <a:pt x="16687" y="1717"/>
                </a:lnTo>
                <a:lnTo>
                  <a:pt x="16791" y="2392"/>
                </a:lnTo>
                <a:lnTo>
                  <a:pt x="16861" y="3122"/>
                </a:lnTo>
                <a:lnTo>
                  <a:pt x="17122" y="3843"/>
                </a:lnTo>
                <a:lnTo>
                  <a:pt x="17265" y="4398"/>
                </a:lnTo>
                <a:lnTo>
                  <a:pt x="17618" y="5141"/>
                </a:lnTo>
                <a:lnTo>
                  <a:pt x="17940" y="5698"/>
                </a:lnTo>
                <a:lnTo>
                  <a:pt x="18130" y="6254"/>
                </a:lnTo>
                <a:lnTo>
                  <a:pt x="17649" y="6296"/>
                </a:lnTo>
                <a:lnTo>
                  <a:pt x="17896" y="6912"/>
                </a:lnTo>
                <a:lnTo>
                  <a:pt x="18550" y="7072"/>
                </a:lnTo>
                <a:lnTo>
                  <a:pt x="18989" y="7439"/>
                </a:lnTo>
                <a:lnTo>
                  <a:pt x="19227" y="8114"/>
                </a:lnTo>
                <a:lnTo>
                  <a:pt x="19099" y="8622"/>
                </a:lnTo>
                <a:lnTo>
                  <a:pt x="18720" y="8316"/>
                </a:lnTo>
                <a:lnTo>
                  <a:pt x="18282" y="7963"/>
                </a:lnTo>
                <a:lnTo>
                  <a:pt x="18461" y="8697"/>
                </a:lnTo>
                <a:lnTo>
                  <a:pt x="18805" y="9138"/>
                </a:lnTo>
                <a:lnTo>
                  <a:pt x="19042" y="9563"/>
                </a:lnTo>
                <a:lnTo>
                  <a:pt x="19280" y="10278"/>
                </a:lnTo>
                <a:lnTo>
                  <a:pt x="19493" y="9330"/>
                </a:lnTo>
                <a:lnTo>
                  <a:pt x="19826" y="9708"/>
                </a:lnTo>
                <a:lnTo>
                  <a:pt x="19647" y="10663"/>
                </a:lnTo>
                <a:lnTo>
                  <a:pt x="20107" y="11102"/>
                </a:lnTo>
                <a:lnTo>
                  <a:pt x="20642" y="12172"/>
                </a:lnTo>
                <a:lnTo>
                  <a:pt x="20891" y="12817"/>
                </a:lnTo>
                <a:lnTo>
                  <a:pt x="21140" y="13397"/>
                </a:lnTo>
                <a:lnTo>
                  <a:pt x="21412" y="14011"/>
                </a:lnTo>
                <a:lnTo>
                  <a:pt x="21225" y="14493"/>
                </a:lnTo>
                <a:lnTo>
                  <a:pt x="20740" y="13369"/>
                </a:lnTo>
                <a:lnTo>
                  <a:pt x="20812" y="14368"/>
                </a:lnTo>
                <a:lnTo>
                  <a:pt x="21307" y="14938"/>
                </a:lnTo>
                <a:lnTo>
                  <a:pt x="21260" y="15598"/>
                </a:lnTo>
                <a:lnTo>
                  <a:pt x="21353" y="16035"/>
                </a:lnTo>
                <a:lnTo>
                  <a:pt x="21493" y="16749"/>
                </a:lnTo>
                <a:lnTo>
                  <a:pt x="21600" y="17416"/>
                </a:lnTo>
                <a:lnTo>
                  <a:pt x="21379" y="18007"/>
                </a:lnTo>
                <a:lnTo>
                  <a:pt x="21035" y="18251"/>
                </a:lnTo>
                <a:lnTo>
                  <a:pt x="20885" y="18884"/>
                </a:lnTo>
                <a:lnTo>
                  <a:pt x="20885" y="19616"/>
                </a:lnTo>
                <a:lnTo>
                  <a:pt x="21230" y="20217"/>
                </a:lnTo>
                <a:lnTo>
                  <a:pt x="20982" y="20653"/>
                </a:lnTo>
                <a:lnTo>
                  <a:pt x="20293" y="20842"/>
                </a:lnTo>
                <a:lnTo>
                  <a:pt x="20198" y="21280"/>
                </a:lnTo>
                <a:lnTo>
                  <a:pt x="19703" y="21556"/>
                </a:lnTo>
                <a:lnTo>
                  <a:pt x="19289" y="21600"/>
                </a:lnTo>
                <a:lnTo>
                  <a:pt x="18742" y="21438"/>
                </a:lnTo>
                <a:lnTo>
                  <a:pt x="19222" y="21013"/>
                </a:lnTo>
                <a:cubicBezTo>
                  <a:pt x="19287" y="20957"/>
                  <a:pt x="19352" y="20901"/>
                  <a:pt x="19417" y="20844"/>
                </a:cubicBezTo>
                <a:cubicBezTo>
                  <a:pt x="19482" y="20788"/>
                  <a:pt x="19547" y="20731"/>
                  <a:pt x="19612" y="20675"/>
                </a:cubicBezTo>
                <a:lnTo>
                  <a:pt x="19008" y="20576"/>
                </a:lnTo>
                <a:lnTo>
                  <a:pt x="18690" y="20283"/>
                </a:lnTo>
                <a:lnTo>
                  <a:pt x="19045" y="19522"/>
                </a:lnTo>
                <a:lnTo>
                  <a:pt x="18652" y="18877"/>
                </a:lnTo>
                <a:lnTo>
                  <a:pt x="17939" y="18877"/>
                </a:lnTo>
                <a:lnTo>
                  <a:pt x="17417" y="18612"/>
                </a:lnTo>
                <a:lnTo>
                  <a:pt x="17110" y="17777"/>
                </a:lnTo>
                <a:lnTo>
                  <a:pt x="17014" y="17042"/>
                </a:lnTo>
                <a:lnTo>
                  <a:pt x="16788" y="16498"/>
                </a:lnTo>
                <a:lnTo>
                  <a:pt x="16456" y="16733"/>
                </a:lnTo>
                <a:lnTo>
                  <a:pt x="15922" y="16968"/>
                </a:lnTo>
                <a:lnTo>
                  <a:pt x="15699" y="16235"/>
                </a:lnTo>
                <a:lnTo>
                  <a:pt x="15010" y="15722"/>
                </a:lnTo>
                <a:lnTo>
                  <a:pt x="15719" y="15459"/>
                </a:lnTo>
                <a:lnTo>
                  <a:pt x="16072" y="14946"/>
                </a:lnTo>
                <a:lnTo>
                  <a:pt x="15625" y="14696"/>
                </a:lnTo>
                <a:lnTo>
                  <a:pt x="15272" y="15179"/>
                </a:lnTo>
                <a:lnTo>
                  <a:pt x="14835" y="15005"/>
                </a:lnTo>
                <a:lnTo>
                  <a:pt x="14455" y="14696"/>
                </a:lnTo>
                <a:lnTo>
                  <a:pt x="14150" y="13993"/>
                </a:lnTo>
                <a:lnTo>
                  <a:pt x="14335" y="13114"/>
                </a:lnTo>
                <a:lnTo>
                  <a:pt x="14658" y="12896"/>
                </a:lnTo>
                <a:lnTo>
                  <a:pt x="14729" y="11831"/>
                </a:lnTo>
                <a:lnTo>
                  <a:pt x="14463" y="11134"/>
                </a:lnTo>
                <a:lnTo>
                  <a:pt x="13867" y="10831"/>
                </a:lnTo>
                <a:lnTo>
                  <a:pt x="13915" y="11533"/>
                </a:lnTo>
                <a:lnTo>
                  <a:pt x="14365" y="12166"/>
                </a:lnTo>
                <a:lnTo>
                  <a:pt x="14134" y="12620"/>
                </a:lnTo>
                <a:lnTo>
                  <a:pt x="13641" y="12110"/>
                </a:lnTo>
                <a:lnTo>
                  <a:pt x="13231" y="11612"/>
                </a:lnTo>
                <a:lnTo>
                  <a:pt x="13222" y="10660"/>
                </a:lnTo>
                <a:lnTo>
                  <a:pt x="13796" y="9468"/>
                </a:lnTo>
                <a:lnTo>
                  <a:pt x="13865" y="8589"/>
                </a:lnTo>
                <a:lnTo>
                  <a:pt x="13664" y="7975"/>
                </a:lnTo>
                <a:lnTo>
                  <a:pt x="13379" y="7357"/>
                </a:lnTo>
                <a:lnTo>
                  <a:pt x="13238" y="6789"/>
                </a:lnTo>
                <a:lnTo>
                  <a:pt x="12718" y="6833"/>
                </a:lnTo>
                <a:lnTo>
                  <a:pt x="12315" y="7094"/>
                </a:lnTo>
                <a:lnTo>
                  <a:pt x="12227" y="6289"/>
                </a:lnTo>
                <a:lnTo>
                  <a:pt x="11880" y="5865"/>
                </a:lnTo>
                <a:lnTo>
                  <a:pt x="11446" y="5703"/>
                </a:lnTo>
                <a:lnTo>
                  <a:pt x="11154" y="4973"/>
                </a:lnTo>
                <a:lnTo>
                  <a:pt x="10395" y="4622"/>
                </a:lnTo>
                <a:lnTo>
                  <a:pt x="10242" y="3579"/>
                </a:lnTo>
                <a:lnTo>
                  <a:pt x="9626" y="3579"/>
                </a:lnTo>
                <a:lnTo>
                  <a:pt x="9006" y="3623"/>
                </a:lnTo>
                <a:lnTo>
                  <a:pt x="8795" y="4259"/>
                </a:lnTo>
                <a:lnTo>
                  <a:pt x="8440" y="4773"/>
                </a:lnTo>
                <a:lnTo>
                  <a:pt x="8086" y="4962"/>
                </a:lnTo>
                <a:lnTo>
                  <a:pt x="8022" y="5442"/>
                </a:lnTo>
                <a:lnTo>
                  <a:pt x="7722" y="5837"/>
                </a:lnTo>
                <a:lnTo>
                  <a:pt x="7364" y="5638"/>
                </a:lnTo>
                <a:lnTo>
                  <a:pt x="7502" y="4995"/>
                </a:lnTo>
                <a:lnTo>
                  <a:pt x="6597" y="5287"/>
                </a:lnTo>
                <a:lnTo>
                  <a:pt x="6312" y="5767"/>
                </a:lnTo>
                <a:lnTo>
                  <a:pt x="5989" y="5285"/>
                </a:lnTo>
                <a:lnTo>
                  <a:pt x="5787" y="4625"/>
                </a:lnTo>
                <a:lnTo>
                  <a:pt x="5184" y="3896"/>
                </a:lnTo>
                <a:lnTo>
                  <a:pt x="5908" y="3896"/>
                </a:lnTo>
                <a:lnTo>
                  <a:pt x="5523" y="3340"/>
                </a:lnTo>
                <a:lnTo>
                  <a:pt x="5133" y="3123"/>
                </a:lnTo>
                <a:lnTo>
                  <a:pt x="4840" y="3940"/>
                </a:lnTo>
                <a:lnTo>
                  <a:pt x="4324" y="3395"/>
                </a:lnTo>
                <a:lnTo>
                  <a:pt x="3406" y="3484"/>
                </a:lnTo>
                <a:lnTo>
                  <a:pt x="3030" y="3191"/>
                </a:lnTo>
                <a:lnTo>
                  <a:pt x="3525" y="3059"/>
                </a:lnTo>
                <a:lnTo>
                  <a:pt x="3325" y="2713"/>
                </a:lnTo>
                <a:lnTo>
                  <a:pt x="2308" y="3020"/>
                </a:lnTo>
                <a:lnTo>
                  <a:pt x="1759" y="3256"/>
                </a:lnTo>
                <a:lnTo>
                  <a:pt x="2663" y="3417"/>
                </a:lnTo>
                <a:lnTo>
                  <a:pt x="2699" y="3899"/>
                </a:lnTo>
                <a:lnTo>
                  <a:pt x="1951" y="3899"/>
                </a:lnTo>
                <a:lnTo>
                  <a:pt x="1358" y="3651"/>
                </a:lnTo>
                <a:lnTo>
                  <a:pt x="1419" y="3096"/>
                </a:lnTo>
                <a:lnTo>
                  <a:pt x="1715" y="2700"/>
                </a:lnTo>
                <a:lnTo>
                  <a:pt x="1291" y="2570"/>
                </a:lnTo>
                <a:lnTo>
                  <a:pt x="922" y="3005"/>
                </a:lnTo>
                <a:lnTo>
                  <a:pt x="752" y="3542"/>
                </a:lnTo>
                <a:lnTo>
                  <a:pt x="433" y="3743"/>
                </a:lnTo>
                <a:lnTo>
                  <a:pt x="0" y="3364"/>
                </a:lnTo>
                <a:lnTo>
                  <a:pt x="477" y="3114"/>
                </a:lnTo>
                <a:lnTo>
                  <a:pt x="442" y="2531"/>
                </a:lnTo>
                <a:lnTo>
                  <a:pt x="337" y="1759"/>
                </a:lnTo>
                <a:lnTo>
                  <a:pt x="266" y="1218"/>
                </a:lnTo>
                <a:lnTo>
                  <a:pt x="6946" y="617"/>
                </a:lnTo>
                <a:lnTo>
                  <a:pt x="7287" y="1491"/>
                </a:lnTo>
                <a:lnTo>
                  <a:pt x="14358" y="1080"/>
                </a:lnTo>
                <a:lnTo>
                  <a:pt x="14556" y="1520"/>
                </a:lnTo>
                <a:lnTo>
                  <a:pt x="14898" y="1465"/>
                </a:lnTo>
                <a:lnTo>
                  <a:pt x="15000" y="599"/>
                </a:lnTo>
                <a:lnTo>
                  <a:pt x="15338"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0" name="Google Shape;1150;p51"/>
          <p:cNvSpPr/>
          <p:nvPr/>
        </p:nvSpPr>
        <p:spPr>
          <a:xfrm>
            <a:off x="8669333" y="4422175"/>
            <a:ext cx="551989" cy="976955"/>
          </a:xfrm>
          <a:custGeom>
            <a:rect b="b" l="l" r="r" t="t"/>
            <a:pathLst>
              <a:path extrusionOk="0" h="21600" w="21600">
                <a:moveTo>
                  <a:pt x="20895" y="0"/>
                </a:moveTo>
                <a:lnTo>
                  <a:pt x="21495" y="957"/>
                </a:lnTo>
                <a:lnTo>
                  <a:pt x="21600" y="2834"/>
                </a:lnTo>
                <a:lnTo>
                  <a:pt x="21578" y="20870"/>
                </a:lnTo>
                <a:lnTo>
                  <a:pt x="19772" y="20617"/>
                </a:lnTo>
                <a:lnTo>
                  <a:pt x="19003" y="20971"/>
                </a:lnTo>
                <a:lnTo>
                  <a:pt x="17200" y="20870"/>
                </a:lnTo>
                <a:lnTo>
                  <a:pt x="14947" y="21219"/>
                </a:lnTo>
                <a:lnTo>
                  <a:pt x="14108" y="21600"/>
                </a:lnTo>
                <a:lnTo>
                  <a:pt x="12710" y="20689"/>
                </a:lnTo>
                <a:lnTo>
                  <a:pt x="12039" y="19616"/>
                </a:lnTo>
                <a:lnTo>
                  <a:pt x="12383" y="18240"/>
                </a:lnTo>
                <a:lnTo>
                  <a:pt x="0" y="18505"/>
                </a:lnTo>
                <a:lnTo>
                  <a:pt x="1386" y="16784"/>
                </a:lnTo>
                <a:lnTo>
                  <a:pt x="2642" y="15425"/>
                </a:lnTo>
                <a:lnTo>
                  <a:pt x="2940" y="14419"/>
                </a:lnTo>
                <a:lnTo>
                  <a:pt x="4951" y="11821"/>
                </a:lnTo>
                <a:lnTo>
                  <a:pt x="4054" y="11672"/>
                </a:lnTo>
                <a:lnTo>
                  <a:pt x="4057" y="10836"/>
                </a:lnTo>
                <a:lnTo>
                  <a:pt x="3406" y="10319"/>
                </a:lnTo>
                <a:lnTo>
                  <a:pt x="3919" y="9363"/>
                </a:lnTo>
                <a:lnTo>
                  <a:pt x="3685" y="8722"/>
                </a:lnTo>
                <a:lnTo>
                  <a:pt x="4422" y="8213"/>
                </a:lnTo>
                <a:lnTo>
                  <a:pt x="3506" y="7764"/>
                </a:lnTo>
                <a:lnTo>
                  <a:pt x="4519" y="7163"/>
                </a:lnTo>
                <a:lnTo>
                  <a:pt x="3886" y="6119"/>
                </a:lnTo>
                <a:lnTo>
                  <a:pt x="4556" y="4636"/>
                </a:lnTo>
                <a:lnTo>
                  <a:pt x="5535" y="2993"/>
                </a:lnTo>
                <a:lnTo>
                  <a:pt x="7762" y="1893"/>
                </a:lnTo>
                <a:lnTo>
                  <a:pt x="7762" y="1190"/>
                </a:lnTo>
                <a:lnTo>
                  <a:pt x="9564" y="29"/>
                </a:lnTo>
                <a:cubicBezTo>
                  <a:pt x="11452" y="56"/>
                  <a:pt x="13341" y="68"/>
                  <a:pt x="15230" y="63"/>
                </a:cubicBezTo>
                <a:cubicBezTo>
                  <a:pt x="17119" y="58"/>
                  <a:pt x="19007" y="37"/>
                  <a:pt x="20895" y="0"/>
                </a:cubicBez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1" name="Google Shape;1151;p51"/>
          <p:cNvSpPr/>
          <p:nvPr/>
        </p:nvSpPr>
        <p:spPr>
          <a:xfrm>
            <a:off x="9199794" y="4404303"/>
            <a:ext cx="609005" cy="995664"/>
          </a:xfrm>
          <a:custGeom>
            <a:rect b="b" l="l" r="r" t="t"/>
            <a:pathLst>
              <a:path extrusionOk="0" h="21600" w="21600">
                <a:moveTo>
                  <a:pt x="3152" y="17447"/>
                </a:moveTo>
                <a:lnTo>
                  <a:pt x="2477" y="18141"/>
                </a:lnTo>
                <a:lnTo>
                  <a:pt x="3041" y="19146"/>
                </a:lnTo>
                <a:lnTo>
                  <a:pt x="2892" y="19891"/>
                </a:lnTo>
                <a:lnTo>
                  <a:pt x="2905" y="20725"/>
                </a:lnTo>
                <a:lnTo>
                  <a:pt x="1538" y="20904"/>
                </a:lnTo>
                <a:lnTo>
                  <a:pt x="546" y="20873"/>
                </a:lnTo>
                <a:lnTo>
                  <a:pt x="433" y="1331"/>
                </a:lnTo>
                <a:lnTo>
                  <a:pt x="0" y="403"/>
                </a:lnTo>
                <a:cubicBezTo>
                  <a:pt x="2794" y="392"/>
                  <a:pt x="5588" y="352"/>
                  <a:pt x="8380" y="282"/>
                </a:cubicBezTo>
                <a:cubicBezTo>
                  <a:pt x="11033" y="215"/>
                  <a:pt x="13685" y="121"/>
                  <a:pt x="16334" y="0"/>
                </a:cubicBezTo>
                <a:lnTo>
                  <a:pt x="19170" y="8319"/>
                </a:lnTo>
                <a:lnTo>
                  <a:pt x="21570" y="10987"/>
                </a:lnTo>
                <a:lnTo>
                  <a:pt x="21600" y="11608"/>
                </a:lnTo>
                <a:lnTo>
                  <a:pt x="20523" y="12446"/>
                </a:lnTo>
                <a:lnTo>
                  <a:pt x="20570" y="13949"/>
                </a:lnTo>
                <a:lnTo>
                  <a:pt x="20871" y="14734"/>
                </a:lnTo>
                <a:lnTo>
                  <a:pt x="20553" y="15570"/>
                </a:lnTo>
                <a:lnTo>
                  <a:pt x="21471" y="17376"/>
                </a:lnTo>
                <a:lnTo>
                  <a:pt x="6684" y="17997"/>
                </a:lnTo>
                <a:lnTo>
                  <a:pt x="7085" y="20041"/>
                </a:lnTo>
                <a:lnTo>
                  <a:pt x="6039" y="20334"/>
                </a:lnTo>
                <a:lnTo>
                  <a:pt x="7028" y="20760"/>
                </a:lnTo>
                <a:lnTo>
                  <a:pt x="5826" y="21105"/>
                </a:lnTo>
                <a:lnTo>
                  <a:pt x="3400" y="21600"/>
                </a:lnTo>
                <a:lnTo>
                  <a:pt x="3832" y="20948"/>
                </a:lnTo>
                <a:lnTo>
                  <a:pt x="4774" y="20258"/>
                </a:lnTo>
                <a:lnTo>
                  <a:pt x="4298" y="19802"/>
                </a:lnTo>
                <a:lnTo>
                  <a:pt x="3680" y="18326"/>
                </a:lnTo>
                <a:lnTo>
                  <a:pt x="3152" y="17447"/>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51"/>
          <p:cNvSpPr/>
          <p:nvPr/>
        </p:nvSpPr>
        <p:spPr>
          <a:xfrm>
            <a:off x="4207374" y="4962136"/>
            <a:ext cx="1949878" cy="1486697"/>
          </a:xfrm>
          <a:custGeom>
            <a:rect b="b" l="l" r="r" t="t"/>
            <a:pathLst>
              <a:path extrusionOk="0" h="21600" w="21600">
                <a:moveTo>
                  <a:pt x="16579" y="3158"/>
                </a:moveTo>
                <a:lnTo>
                  <a:pt x="16380" y="2764"/>
                </a:lnTo>
                <a:lnTo>
                  <a:pt x="15909" y="2665"/>
                </a:lnTo>
                <a:lnTo>
                  <a:pt x="15978" y="2201"/>
                </a:lnTo>
                <a:lnTo>
                  <a:pt x="15711" y="2353"/>
                </a:lnTo>
                <a:lnTo>
                  <a:pt x="15310" y="2660"/>
                </a:lnTo>
                <a:lnTo>
                  <a:pt x="14975" y="2505"/>
                </a:lnTo>
                <a:lnTo>
                  <a:pt x="14561" y="2450"/>
                </a:lnTo>
                <a:lnTo>
                  <a:pt x="14358" y="2174"/>
                </a:lnTo>
                <a:lnTo>
                  <a:pt x="14189" y="1952"/>
                </a:lnTo>
                <a:lnTo>
                  <a:pt x="13807" y="1538"/>
                </a:lnTo>
                <a:lnTo>
                  <a:pt x="13664" y="1816"/>
                </a:lnTo>
                <a:lnTo>
                  <a:pt x="13417" y="1650"/>
                </a:lnTo>
                <a:lnTo>
                  <a:pt x="13129" y="1650"/>
                </a:lnTo>
                <a:lnTo>
                  <a:pt x="13089" y="1119"/>
                </a:lnTo>
                <a:lnTo>
                  <a:pt x="12699" y="1043"/>
                </a:lnTo>
                <a:lnTo>
                  <a:pt x="12369" y="870"/>
                </a:lnTo>
                <a:lnTo>
                  <a:pt x="12473" y="394"/>
                </a:lnTo>
                <a:lnTo>
                  <a:pt x="12078" y="319"/>
                </a:lnTo>
                <a:lnTo>
                  <a:pt x="11916" y="0"/>
                </a:lnTo>
                <a:lnTo>
                  <a:pt x="11386" y="92"/>
                </a:lnTo>
                <a:lnTo>
                  <a:pt x="11074" y="10"/>
                </a:lnTo>
                <a:lnTo>
                  <a:pt x="10495" y="441"/>
                </a:lnTo>
                <a:lnTo>
                  <a:pt x="9934" y="507"/>
                </a:lnTo>
                <a:lnTo>
                  <a:pt x="9502" y="771"/>
                </a:lnTo>
                <a:lnTo>
                  <a:pt x="9253" y="1356"/>
                </a:lnTo>
                <a:lnTo>
                  <a:pt x="8880" y="1688"/>
                </a:lnTo>
                <a:lnTo>
                  <a:pt x="8665" y="1338"/>
                </a:lnTo>
                <a:lnTo>
                  <a:pt x="7990" y="1338"/>
                </a:lnTo>
                <a:lnTo>
                  <a:pt x="7813" y="1897"/>
                </a:lnTo>
                <a:lnTo>
                  <a:pt x="7941" y="2227"/>
                </a:lnTo>
                <a:lnTo>
                  <a:pt x="8192" y="2545"/>
                </a:lnTo>
                <a:lnTo>
                  <a:pt x="8335" y="3187"/>
                </a:lnTo>
                <a:lnTo>
                  <a:pt x="8335" y="3864"/>
                </a:lnTo>
                <a:lnTo>
                  <a:pt x="8763" y="4062"/>
                </a:lnTo>
                <a:cubicBezTo>
                  <a:pt x="8825" y="4095"/>
                  <a:pt x="8886" y="4128"/>
                  <a:pt x="8947" y="4161"/>
                </a:cubicBezTo>
                <a:cubicBezTo>
                  <a:pt x="9009" y="4195"/>
                  <a:pt x="9070" y="4228"/>
                  <a:pt x="9131" y="4261"/>
                </a:cubicBezTo>
                <a:lnTo>
                  <a:pt x="8579" y="4318"/>
                </a:lnTo>
                <a:lnTo>
                  <a:pt x="8537" y="4889"/>
                </a:lnTo>
                <a:lnTo>
                  <a:pt x="8988" y="4891"/>
                </a:lnTo>
                <a:lnTo>
                  <a:pt x="8937" y="5309"/>
                </a:lnTo>
                <a:lnTo>
                  <a:pt x="8837" y="5637"/>
                </a:lnTo>
                <a:lnTo>
                  <a:pt x="8507" y="5283"/>
                </a:lnTo>
                <a:lnTo>
                  <a:pt x="8053" y="4719"/>
                </a:lnTo>
                <a:lnTo>
                  <a:pt x="8147" y="4202"/>
                </a:lnTo>
                <a:lnTo>
                  <a:pt x="7702" y="4003"/>
                </a:lnTo>
                <a:lnTo>
                  <a:pt x="6940" y="4101"/>
                </a:lnTo>
                <a:lnTo>
                  <a:pt x="6444" y="4067"/>
                </a:lnTo>
                <a:lnTo>
                  <a:pt x="6101" y="4132"/>
                </a:lnTo>
                <a:lnTo>
                  <a:pt x="6126" y="4560"/>
                </a:lnTo>
                <a:lnTo>
                  <a:pt x="6591" y="4914"/>
                </a:lnTo>
                <a:lnTo>
                  <a:pt x="6876" y="5201"/>
                </a:lnTo>
                <a:lnTo>
                  <a:pt x="6180" y="5057"/>
                </a:lnTo>
                <a:lnTo>
                  <a:pt x="6254" y="5586"/>
                </a:lnTo>
                <a:lnTo>
                  <a:pt x="6359" y="6137"/>
                </a:lnTo>
                <a:lnTo>
                  <a:pt x="6839" y="6502"/>
                </a:lnTo>
                <a:lnTo>
                  <a:pt x="7319" y="6404"/>
                </a:lnTo>
                <a:lnTo>
                  <a:pt x="7495" y="6831"/>
                </a:lnTo>
                <a:lnTo>
                  <a:pt x="7740" y="7040"/>
                </a:lnTo>
                <a:lnTo>
                  <a:pt x="7934" y="6590"/>
                </a:lnTo>
                <a:lnTo>
                  <a:pt x="8128" y="6358"/>
                </a:lnTo>
                <a:lnTo>
                  <a:pt x="8409" y="6326"/>
                </a:lnTo>
                <a:lnTo>
                  <a:pt x="8200" y="6899"/>
                </a:lnTo>
                <a:lnTo>
                  <a:pt x="8185" y="7547"/>
                </a:lnTo>
                <a:lnTo>
                  <a:pt x="7889" y="8079"/>
                </a:lnTo>
                <a:lnTo>
                  <a:pt x="7080" y="8178"/>
                </a:lnTo>
                <a:lnTo>
                  <a:pt x="6696" y="8432"/>
                </a:lnTo>
                <a:lnTo>
                  <a:pt x="6796" y="8995"/>
                </a:lnTo>
                <a:lnTo>
                  <a:pt x="6687" y="9488"/>
                </a:lnTo>
                <a:lnTo>
                  <a:pt x="6300" y="8957"/>
                </a:lnTo>
                <a:lnTo>
                  <a:pt x="6316" y="8153"/>
                </a:lnTo>
                <a:lnTo>
                  <a:pt x="6058" y="8482"/>
                </a:lnTo>
                <a:lnTo>
                  <a:pt x="5543" y="8847"/>
                </a:lnTo>
                <a:lnTo>
                  <a:pt x="5190" y="8813"/>
                </a:lnTo>
                <a:lnTo>
                  <a:pt x="4985" y="9232"/>
                </a:lnTo>
                <a:lnTo>
                  <a:pt x="5204" y="9707"/>
                </a:lnTo>
                <a:lnTo>
                  <a:pt x="5455" y="10355"/>
                </a:lnTo>
                <a:lnTo>
                  <a:pt x="5245" y="10936"/>
                </a:lnTo>
                <a:lnTo>
                  <a:pt x="4885" y="10773"/>
                </a:lnTo>
                <a:lnTo>
                  <a:pt x="4636" y="10750"/>
                </a:lnTo>
                <a:lnTo>
                  <a:pt x="4317" y="10554"/>
                </a:lnTo>
                <a:lnTo>
                  <a:pt x="3968" y="10818"/>
                </a:lnTo>
                <a:lnTo>
                  <a:pt x="4221" y="11183"/>
                </a:lnTo>
                <a:lnTo>
                  <a:pt x="4652" y="11413"/>
                </a:lnTo>
                <a:lnTo>
                  <a:pt x="5047" y="11226"/>
                </a:lnTo>
                <a:lnTo>
                  <a:pt x="5439" y="11194"/>
                </a:lnTo>
                <a:lnTo>
                  <a:pt x="5289" y="11645"/>
                </a:lnTo>
                <a:lnTo>
                  <a:pt x="5727" y="12284"/>
                </a:lnTo>
                <a:lnTo>
                  <a:pt x="6154" y="12118"/>
                </a:lnTo>
                <a:lnTo>
                  <a:pt x="6111" y="12600"/>
                </a:lnTo>
                <a:lnTo>
                  <a:pt x="5834" y="13008"/>
                </a:lnTo>
                <a:lnTo>
                  <a:pt x="5608" y="13677"/>
                </a:lnTo>
                <a:lnTo>
                  <a:pt x="5987" y="13840"/>
                </a:lnTo>
                <a:lnTo>
                  <a:pt x="6170" y="13615"/>
                </a:lnTo>
                <a:lnTo>
                  <a:pt x="6727" y="13783"/>
                </a:lnTo>
                <a:lnTo>
                  <a:pt x="6845" y="14256"/>
                </a:lnTo>
                <a:lnTo>
                  <a:pt x="6988" y="14862"/>
                </a:lnTo>
                <a:lnTo>
                  <a:pt x="7492" y="14729"/>
                </a:lnTo>
                <a:lnTo>
                  <a:pt x="7610" y="14079"/>
                </a:lnTo>
                <a:lnTo>
                  <a:pt x="7979" y="14210"/>
                </a:lnTo>
                <a:lnTo>
                  <a:pt x="8238" y="14516"/>
                </a:lnTo>
                <a:lnTo>
                  <a:pt x="7860" y="15014"/>
                </a:lnTo>
                <a:lnTo>
                  <a:pt x="7464" y="15366"/>
                </a:lnTo>
                <a:lnTo>
                  <a:pt x="7202" y="15709"/>
                </a:lnTo>
                <a:lnTo>
                  <a:pt x="7054" y="16200"/>
                </a:lnTo>
                <a:lnTo>
                  <a:pt x="6658" y="16233"/>
                </a:lnTo>
                <a:lnTo>
                  <a:pt x="6293" y="16649"/>
                </a:lnTo>
                <a:lnTo>
                  <a:pt x="5847" y="16616"/>
                </a:lnTo>
                <a:lnTo>
                  <a:pt x="5268" y="16966"/>
                </a:lnTo>
                <a:lnTo>
                  <a:pt x="4704" y="16998"/>
                </a:lnTo>
                <a:lnTo>
                  <a:pt x="4510" y="17194"/>
                </a:lnTo>
                <a:lnTo>
                  <a:pt x="4246" y="17379"/>
                </a:lnTo>
                <a:lnTo>
                  <a:pt x="4027" y="17215"/>
                </a:lnTo>
                <a:lnTo>
                  <a:pt x="3793" y="17324"/>
                </a:lnTo>
                <a:lnTo>
                  <a:pt x="3444" y="17302"/>
                </a:lnTo>
                <a:lnTo>
                  <a:pt x="3012" y="17389"/>
                </a:lnTo>
                <a:lnTo>
                  <a:pt x="2700" y="17693"/>
                </a:lnTo>
                <a:cubicBezTo>
                  <a:pt x="2650" y="17710"/>
                  <a:pt x="2601" y="17726"/>
                  <a:pt x="2552" y="17742"/>
                </a:cubicBezTo>
                <a:cubicBezTo>
                  <a:pt x="2502" y="17759"/>
                  <a:pt x="2453" y="17775"/>
                  <a:pt x="2404" y="17791"/>
                </a:cubicBezTo>
                <a:lnTo>
                  <a:pt x="2013" y="17791"/>
                </a:lnTo>
                <a:lnTo>
                  <a:pt x="1733" y="17726"/>
                </a:lnTo>
                <a:lnTo>
                  <a:pt x="1312" y="17627"/>
                </a:lnTo>
                <a:lnTo>
                  <a:pt x="1385" y="17992"/>
                </a:lnTo>
                <a:lnTo>
                  <a:pt x="848" y="18268"/>
                </a:lnTo>
                <a:cubicBezTo>
                  <a:pt x="759" y="18253"/>
                  <a:pt x="670" y="18237"/>
                  <a:pt x="580" y="18221"/>
                </a:cubicBezTo>
                <a:cubicBezTo>
                  <a:pt x="491" y="18206"/>
                  <a:pt x="402" y="18190"/>
                  <a:pt x="313" y="18174"/>
                </a:cubicBezTo>
                <a:lnTo>
                  <a:pt x="0" y="18513"/>
                </a:lnTo>
                <a:lnTo>
                  <a:pt x="1148" y="18668"/>
                </a:lnTo>
                <a:lnTo>
                  <a:pt x="1717" y="18426"/>
                </a:lnTo>
                <a:lnTo>
                  <a:pt x="2587" y="17285"/>
                </a:lnTo>
                <a:lnTo>
                  <a:pt x="3657" y="17737"/>
                </a:lnTo>
                <a:lnTo>
                  <a:pt x="4137" y="17737"/>
                </a:lnTo>
                <a:lnTo>
                  <a:pt x="4642" y="17672"/>
                </a:lnTo>
                <a:lnTo>
                  <a:pt x="5484" y="17706"/>
                </a:lnTo>
                <a:lnTo>
                  <a:pt x="5744" y="17310"/>
                </a:lnTo>
                <a:lnTo>
                  <a:pt x="6304" y="17595"/>
                </a:lnTo>
                <a:lnTo>
                  <a:pt x="6592" y="17628"/>
                </a:lnTo>
                <a:lnTo>
                  <a:pt x="7019" y="17332"/>
                </a:lnTo>
                <a:lnTo>
                  <a:pt x="6971" y="17002"/>
                </a:lnTo>
                <a:lnTo>
                  <a:pt x="7419" y="16970"/>
                </a:lnTo>
                <a:lnTo>
                  <a:pt x="7747" y="16782"/>
                </a:lnTo>
                <a:lnTo>
                  <a:pt x="8159" y="16320"/>
                </a:lnTo>
                <a:lnTo>
                  <a:pt x="8258" y="15947"/>
                </a:lnTo>
                <a:lnTo>
                  <a:pt x="8729" y="15979"/>
                </a:lnTo>
                <a:lnTo>
                  <a:pt x="9291" y="15639"/>
                </a:lnTo>
                <a:lnTo>
                  <a:pt x="9788" y="15311"/>
                </a:lnTo>
                <a:lnTo>
                  <a:pt x="9619" y="14295"/>
                </a:lnTo>
                <a:lnTo>
                  <a:pt x="9922" y="13801"/>
                </a:lnTo>
                <a:lnTo>
                  <a:pt x="10362" y="13912"/>
                </a:lnTo>
                <a:lnTo>
                  <a:pt x="10756" y="13284"/>
                </a:lnTo>
                <a:lnTo>
                  <a:pt x="11143" y="12952"/>
                </a:lnTo>
                <a:cubicBezTo>
                  <a:pt x="11226" y="12892"/>
                  <a:pt x="11308" y="12831"/>
                  <a:pt x="11391" y="12770"/>
                </a:cubicBezTo>
                <a:cubicBezTo>
                  <a:pt x="11474" y="12709"/>
                  <a:pt x="11557" y="12648"/>
                  <a:pt x="11639" y="12588"/>
                </a:cubicBezTo>
                <a:lnTo>
                  <a:pt x="12019" y="12466"/>
                </a:lnTo>
                <a:lnTo>
                  <a:pt x="12185" y="12821"/>
                </a:lnTo>
                <a:lnTo>
                  <a:pt x="11263" y="13340"/>
                </a:lnTo>
                <a:lnTo>
                  <a:pt x="10910" y="13804"/>
                </a:lnTo>
                <a:lnTo>
                  <a:pt x="11096" y="14410"/>
                </a:lnTo>
                <a:lnTo>
                  <a:pt x="10843" y="14608"/>
                </a:lnTo>
                <a:cubicBezTo>
                  <a:pt x="10795" y="14664"/>
                  <a:pt x="10748" y="14720"/>
                  <a:pt x="10700" y="14776"/>
                </a:cubicBezTo>
                <a:cubicBezTo>
                  <a:pt x="10653" y="14832"/>
                  <a:pt x="10605" y="14889"/>
                  <a:pt x="10558" y="14945"/>
                </a:cubicBezTo>
                <a:lnTo>
                  <a:pt x="11045" y="15011"/>
                </a:lnTo>
                <a:lnTo>
                  <a:pt x="11296" y="14845"/>
                </a:lnTo>
                <a:lnTo>
                  <a:pt x="11522" y="14480"/>
                </a:lnTo>
                <a:lnTo>
                  <a:pt x="11916" y="14316"/>
                </a:lnTo>
                <a:lnTo>
                  <a:pt x="12335" y="14216"/>
                </a:lnTo>
                <a:lnTo>
                  <a:pt x="12696" y="13952"/>
                </a:lnTo>
                <a:lnTo>
                  <a:pt x="12569" y="13522"/>
                </a:lnTo>
                <a:lnTo>
                  <a:pt x="12493" y="13203"/>
                </a:lnTo>
                <a:lnTo>
                  <a:pt x="12687" y="12983"/>
                </a:lnTo>
                <a:lnTo>
                  <a:pt x="12990" y="12929"/>
                </a:lnTo>
                <a:lnTo>
                  <a:pt x="13410" y="13084"/>
                </a:lnTo>
                <a:lnTo>
                  <a:pt x="13713" y="13215"/>
                </a:lnTo>
                <a:lnTo>
                  <a:pt x="13881" y="13644"/>
                </a:lnTo>
                <a:lnTo>
                  <a:pt x="13815" y="13952"/>
                </a:lnTo>
                <a:lnTo>
                  <a:pt x="14091" y="14240"/>
                </a:lnTo>
                <a:lnTo>
                  <a:pt x="14487" y="14505"/>
                </a:lnTo>
                <a:lnTo>
                  <a:pt x="15017" y="14804"/>
                </a:lnTo>
                <a:lnTo>
                  <a:pt x="15522" y="14838"/>
                </a:lnTo>
                <a:lnTo>
                  <a:pt x="15859" y="15003"/>
                </a:lnTo>
                <a:lnTo>
                  <a:pt x="16314" y="15394"/>
                </a:lnTo>
                <a:lnTo>
                  <a:pt x="16972" y="15903"/>
                </a:lnTo>
                <a:lnTo>
                  <a:pt x="17617" y="16409"/>
                </a:lnTo>
                <a:cubicBezTo>
                  <a:pt x="17675" y="16447"/>
                  <a:pt x="17734" y="16486"/>
                  <a:pt x="17793" y="16524"/>
                </a:cubicBezTo>
                <a:cubicBezTo>
                  <a:pt x="17851" y="16562"/>
                  <a:pt x="17910" y="16601"/>
                  <a:pt x="17969" y="16639"/>
                </a:cubicBezTo>
                <a:lnTo>
                  <a:pt x="18093" y="17264"/>
                </a:lnTo>
                <a:lnTo>
                  <a:pt x="18388" y="16858"/>
                </a:lnTo>
                <a:cubicBezTo>
                  <a:pt x="18341" y="16607"/>
                  <a:pt x="18496" y="16370"/>
                  <a:pt x="18692" y="16393"/>
                </a:cubicBezTo>
                <a:cubicBezTo>
                  <a:pt x="18900" y="16418"/>
                  <a:pt x="19021" y="16715"/>
                  <a:pt x="18920" y="16956"/>
                </a:cubicBezTo>
                <a:lnTo>
                  <a:pt x="18652" y="17176"/>
                </a:lnTo>
                <a:lnTo>
                  <a:pt x="18459" y="17340"/>
                </a:lnTo>
                <a:lnTo>
                  <a:pt x="18382" y="17979"/>
                </a:lnTo>
                <a:lnTo>
                  <a:pt x="18790" y="18411"/>
                </a:lnTo>
                <a:lnTo>
                  <a:pt x="18590" y="18775"/>
                </a:lnTo>
                <a:lnTo>
                  <a:pt x="18958" y="19240"/>
                </a:lnTo>
                <a:lnTo>
                  <a:pt x="19252" y="19295"/>
                </a:lnTo>
                <a:lnTo>
                  <a:pt x="19252" y="18821"/>
                </a:lnTo>
                <a:lnTo>
                  <a:pt x="19363" y="18456"/>
                </a:lnTo>
                <a:lnTo>
                  <a:pt x="19622" y="18590"/>
                </a:lnTo>
                <a:lnTo>
                  <a:pt x="19695" y="19128"/>
                </a:lnTo>
                <a:lnTo>
                  <a:pt x="19664" y="19718"/>
                </a:lnTo>
                <a:lnTo>
                  <a:pt x="19806" y="20111"/>
                </a:lnTo>
                <a:lnTo>
                  <a:pt x="19932" y="20696"/>
                </a:lnTo>
                <a:lnTo>
                  <a:pt x="19958" y="21600"/>
                </a:lnTo>
                <a:lnTo>
                  <a:pt x="20334" y="20903"/>
                </a:lnTo>
                <a:lnTo>
                  <a:pt x="20692" y="21254"/>
                </a:lnTo>
                <a:lnTo>
                  <a:pt x="21163" y="20967"/>
                </a:lnTo>
                <a:lnTo>
                  <a:pt x="21600" y="20768"/>
                </a:lnTo>
                <a:lnTo>
                  <a:pt x="21525" y="20063"/>
                </a:lnTo>
                <a:lnTo>
                  <a:pt x="21155" y="20009"/>
                </a:lnTo>
                <a:lnTo>
                  <a:pt x="20627" y="19976"/>
                </a:lnTo>
                <a:lnTo>
                  <a:pt x="21133" y="19528"/>
                </a:lnTo>
                <a:lnTo>
                  <a:pt x="20966" y="18970"/>
                </a:lnTo>
                <a:lnTo>
                  <a:pt x="20899" y="18406"/>
                </a:lnTo>
                <a:lnTo>
                  <a:pt x="20486" y="18210"/>
                </a:lnTo>
                <a:lnTo>
                  <a:pt x="19889" y="18090"/>
                </a:lnTo>
                <a:lnTo>
                  <a:pt x="19796" y="17219"/>
                </a:lnTo>
                <a:lnTo>
                  <a:pt x="19604" y="16699"/>
                </a:lnTo>
                <a:lnTo>
                  <a:pt x="19309" y="16092"/>
                </a:lnTo>
                <a:lnTo>
                  <a:pt x="19007" y="15717"/>
                </a:lnTo>
                <a:lnTo>
                  <a:pt x="18491" y="15368"/>
                </a:lnTo>
                <a:lnTo>
                  <a:pt x="18037" y="15522"/>
                </a:lnTo>
                <a:lnTo>
                  <a:pt x="17920" y="16093"/>
                </a:lnTo>
                <a:lnTo>
                  <a:pt x="17619" y="15994"/>
                </a:lnTo>
                <a:lnTo>
                  <a:pt x="17401" y="15182"/>
                </a:lnTo>
                <a:lnTo>
                  <a:pt x="17267" y="14763"/>
                </a:lnTo>
                <a:lnTo>
                  <a:pt x="16719" y="14882"/>
                </a:lnTo>
                <a:lnTo>
                  <a:pt x="16415" y="14652"/>
                </a:lnTo>
                <a:lnTo>
                  <a:pt x="15981" y="14587"/>
                </a:lnTo>
                <a:lnTo>
                  <a:pt x="16579" y="3158"/>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51"/>
          <p:cNvSpPr/>
          <p:nvPr/>
        </p:nvSpPr>
        <p:spPr>
          <a:xfrm>
            <a:off x="5941183" y="5592067"/>
            <a:ext cx="49658" cy="61222"/>
          </a:xfrm>
          <a:custGeom>
            <a:rect b="b" l="l" r="r" t="t"/>
            <a:pathLst>
              <a:path extrusionOk="0" h="21600" w="21600">
                <a:moveTo>
                  <a:pt x="12252" y="0"/>
                </a:moveTo>
                <a:lnTo>
                  <a:pt x="0" y="6679"/>
                </a:lnTo>
                <a:lnTo>
                  <a:pt x="2125" y="19385"/>
                </a:lnTo>
                <a:lnTo>
                  <a:pt x="21600" y="21600"/>
                </a:lnTo>
                <a:lnTo>
                  <a:pt x="12252"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51"/>
          <p:cNvSpPr/>
          <p:nvPr/>
        </p:nvSpPr>
        <p:spPr>
          <a:xfrm>
            <a:off x="6049645" y="5541528"/>
            <a:ext cx="105041" cy="116846"/>
          </a:xfrm>
          <a:custGeom>
            <a:rect b="b" l="l" r="r" t="t"/>
            <a:pathLst>
              <a:path extrusionOk="0" h="21600" w="21600">
                <a:moveTo>
                  <a:pt x="14124" y="773"/>
                </a:moveTo>
                <a:lnTo>
                  <a:pt x="6211" y="0"/>
                </a:lnTo>
                <a:lnTo>
                  <a:pt x="0" y="5608"/>
                </a:lnTo>
                <a:lnTo>
                  <a:pt x="4085" y="13684"/>
                </a:lnTo>
                <a:lnTo>
                  <a:pt x="10213" y="21600"/>
                </a:lnTo>
                <a:lnTo>
                  <a:pt x="17845" y="18679"/>
                </a:lnTo>
                <a:lnTo>
                  <a:pt x="18784" y="9691"/>
                </a:lnTo>
                <a:lnTo>
                  <a:pt x="21600" y="3957"/>
                </a:lnTo>
                <a:lnTo>
                  <a:pt x="14124" y="773"/>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51"/>
          <p:cNvSpPr/>
          <p:nvPr/>
        </p:nvSpPr>
        <p:spPr>
          <a:xfrm>
            <a:off x="6357330" y="5658138"/>
            <a:ext cx="139244" cy="112894"/>
          </a:xfrm>
          <a:custGeom>
            <a:rect b="b" l="l" r="r" t="t"/>
            <a:pathLst>
              <a:path extrusionOk="0" h="21600" w="21600">
                <a:moveTo>
                  <a:pt x="8036" y="0"/>
                </a:moveTo>
                <a:lnTo>
                  <a:pt x="3949" y="7352"/>
                </a:lnTo>
                <a:lnTo>
                  <a:pt x="0" y="9182"/>
                </a:lnTo>
                <a:lnTo>
                  <a:pt x="4112" y="15083"/>
                </a:lnTo>
                <a:lnTo>
                  <a:pt x="7016" y="19433"/>
                </a:lnTo>
                <a:lnTo>
                  <a:pt x="11945" y="21600"/>
                </a:lnTo>
                <a:lnTo>
                  <a:pt x="17850" y="20744"/>
                </a:lnTo>
                <a:lnTo>
                  <a:pt x="21600" y="15665"/>
                </a:lnTo>
                <a:lnTo>
                  <a:pt x="19489" y="11914"/>
                </a:lnTo>
                <a:lnTo>
                  <a:pt x="13983" y="8017"/>
                </a:lnTo>
                <a:lnTo>
                  <a:pt x="11990" y="2392"/>
                </a:lnTo>
                <a:lnTo>
                  <a:pt x="8036"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51"/>
          <p:cNvSpPr/>
          <p:nvPr/>
        </p:nvSpPr>
        <p:spPr>
          <a:xfrm>
            <a:off x="6540873" y="5779962"/>
            <a:ext cx="175439" cy="53400"/>
          </a:xfrm>
          <a:custGeom>
            <a:rect b="b" l="l" r="r" t="t"/>
            <a:pathLst>
              <a:path extrusionOk="0" h="19565" w="21331">
                <a:moveTo>
                  <a:pt x="12959" y="6242"/>
                </a:moveTo>
                <a:lnTo>
                  <a:pt x="9026" y="5474"/>
                </a:lnTo>
                <a:lnTo>
                  <a:pt x="4789" y="2248"/>
                </a:lnTo>
                <a:lnTo>
                  <a:pt x="0" y="8759"/>
                </a:lnTo>
                <a:lnTo>
                  <a:pt x="3804" y="14579"/>
                </a:lnTo>
                <a:lnTo>
                  <a:pt x="11183" y="17089"/>
                </a:lnTo>
                <a:lnTo>
                  <a:pt x="15302" y="19565"/>
                </a:lnTo>
                <a:lnTo>
                  <a:pt x="18796" y="13184"/>
                </a:lnTo>
                <a:cubicBezTo>
                  <a:pt x="20281" y="14141"/>
                  <a:pt x="21600" y="10167"/>
                  <a:pt x="21283" y="5691"/>
                </a:cubicBezTo>
                <a:cubicBezTo>
                  <a:pt x="20777" y="-1457"/>
                  <a:pt x="17466" y="-2035"/>
                  <a:pt x="16690" y="4888"/>
                </a:cubicBezTo>
                <a:lnTo>
                  <a:pt x="12959" y="6242"/>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51"/>
          <p:cNvSpPr/>
          <p:nvPr/>
        </p:nvSpPr>
        <p:spPr>
          <a:xfrm>
            <a:off x="6703789" y="5831555"/>
            <a:ext cx="139458" cy="103594"/>
          </a:xfrm>
          <a:custGeom>
            <a:rect b="b" l="l" r="r" t="t"/>
            <a:pathLst>
              <a:path extrusionOk="0" h="21600" w="21600">
                <a:moveTo>
                  <a:pt x="10811" y="4019"/>
                </a:moveTo>
                <a:lnTo>
                  <a:pt x="5336" y="2613"/>
                </a:lnTo>
                <a:lnTo>
                  <a:pt x="91" y="0"/>
                </a:lnTo>
                <a:lnTo>
                  <a:pt x="0" y="5744"/>
                </a:lnTo>
                <a:lnTo>
                  <a:pt x="3162" y="8899"/>
                </a:lnTo>
                <a:lnTo>
                  <a:pt x="6655" y="12174"/>
                </a:lnTo>
                <a:lnTo>
                  <a:pt x="9427" y="18286"/>
                </a:lnTo>
                <a:lnTo>
                  <a:pt x="12213" y="21600"/>
                </a:lnTo>
                <a:lnTo>
                  <a:pt x="18092" y="20171"/>
                </a:lnTo>
                <a:lnTo>
                  <a:pt x="21600" y="15092"/>
                </a:lnTo>
                <a:lnTo>
                  <a:pt x="10811" y="4019"/>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51"/>
          <p:cNvSpPr/>
          <p:nvPr/>
        </p:nvSpPr>
        <p:spPr>
          <a:xfrm>
            <a:off x="6629526" y="5846288"/>
            <a:ext cx="64246" cy="63549"/>
          </a:xfrm>
          <a:custGeom>
            <a:rect b="b" l="l" r="r" t="t"/>
            <a:pathLst>
              <a:path extrusionOk="0" h="21600" w="21600">
                <a:moveTo>
                  <a:pt x="14269" y="4594"/>
                </a:moveTo>
                <a:lnTo>
                  <a:pt x="2240" y="0"/>
                </a:lnTo>
                <a:lnTo>
                  <a:pt x="0" y="10734"/>
                </a:lnTo>
                <a:lnTo>
                  <a:pt x="12481" y="21600"/>
                </a:lnTo>
                <a:lnTo>
                  <a:pt x="21600" y="17006"/>
                </a:lnTo>
                <a:lnTo>
                  <a:pt x="14269" y="4594"/>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51"/>
          <p:cNvSpPr/>
          <p:nvPr/>
        </p:nvSpPr>
        <p:spPr>
          <a:xfrm>
            <a:off x="6699576" y="5926252"/>
            <a:ext cx="42142" cy="46155"/>
          </a:xfrm>
          <a:custGeom>
            <a:rect b="b" l="l" r="r" t="t"/>
            <a:pathLst>
              <a:path extrusionOk="0" h="21600" w="21600">
                <a:moveTo>
                  <a:pt x="7361" y="0"/>
                </a:moveTo>
                <a:lnTo>
                  <a:pt x="0" y="15945"/>
                </a:lnTo>
                <a:lnTo>
                  <a:pt x="18834" y="21600"/>
                </a:lnTo>
                <a:lnTo>
                  <a:pt x="21600" y="3693"/>
                </a:lnTo>
                <a:lnTo>
                  <a:pt x="7361"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51"/>
          <p:cNvSpPr/>
          <p:nvPr/>
        </p:nvSpPr>
        <p:spPr>
          <a:xfrm>
            <a:off x="6830649" y="6005660"/>
            <a:ext cx="288393" cy="319842"/>
          </a:xfrm>
          <a:custGeom>
            <a:rect b="b" l="l" r="r" t="t"/>
            <a:pathLst>
              <a:path extrusionOk="0" h="21600" w="21600">
                <a:moveTo>
                  <a:pt x="3683" y="0"/>
                </a:moveTo>
                <a:lnTo>
                  <a:pt x="3241" y="2088"/>
                </a:lnTo>
                <a:lnTo>
                  <a:pt x="4733" y="5464"/>
                </a:lnTo>
                <a:lnTo>
                  <a:pt x="2353" y="6845"/>
                </a:lnTo>
                <a:lnTo>
                  <a:pt x="0" y="7244"/>
                </a:lnTo>
                <a:lnTo>
                  <a:pt x="933" y="10271"/>
                </a:lnTo>
                <a:lnTo>
                  <a:pt x="2871" y="13812"/>
                </a:lnTo>
                <a:lnTo>
                  <a:pt x="3477" y="16118"/>
                </a:lnTo>
                <a:lnTo>
                  <a:pt x="3135" y="18734"/>
                </a:lnTo>
                <a:lnTo>
                  <a:pt x="5401" y="19659"/>
                </a:lnTo>
                <a:lnTo>
                  <a:pt x="6242" y="21600"/>
                </a:lnTo>
                <a:lnTo>
                  <a:pt x="8965" y="21292"/>
                </a:lnTo>
                <a:lnTo>
                  <a:pt x="10611" y="18214"/>
                </a:lnTo>
                <a:lnTo>
                  <a:pt x="14018" y="16363"/>
                </a:lnTo>
                <a:lnTo>
                  <a:pt x="16711" y="16208"/>
                </a:lnTo>
                <a:lnTo>
                  <a:pt x="20296" y="15078"/>
                </a:lnTo>
                <a:lnTo>
                  <a:pt x="21600" y="13638"/>
                </a:lnTo>
                <a:lnTo>
                  <a:pt x="21094" y="12006"/>
                </a:lnTo>
                <a:lnTo>
                  <a:pt x="19220" y="10779"/>
                </a:lnTo>
                <a:lnTo>
                  <a:pt x="16939" y="7231"/>
                </a:lnTo>
                <a:lnTo>
                  <a:pt x="14902" y="5233"/>
                </a:lnTo>
                <a:lnTo>
                  <a:pt x="13319" y="4519"/>
                </a:lnTo>
                <a:lnTo>
                  <a:pt x="11680" y="3137"/>
                </a:lnTo>
                <a:lnTo>
                  <a:pt x="10269" y="2110"/>
                </a:lnTo>
                <a:lnTo>
                  <a:pt x="7753" y="2110"/>
                </a:lnTo>
                <a:lnTo>
                  <a:pt x="6285" y="85"/>
                </a:lnTo>
                <a:lnTo>
                  <a:pt x="3683"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51"/>
          <p:cNvSpPr/>
          <p:nvPr/>
        </p:nvSpPr>
        <p:spPr>
          <a:xfrm>
            <a:off x="4965344" y="6036531"/>
            <a:ext cx="183639" cy="155452"/>
          </a:xfrm>
          <a:custGeom>
            <a:rect b="b" l="l" r="r" t="t"/>
            <a:pathLst>
              <a:path extrusionOk="0" h="21600" w="21600">
                <a:moveTo>
                  <a:pt x="17738" y="0"/>
                </a:moveTo>
                <a:lnTo>
                  <a:pt x="13452" y="3174"/>
                </a:lnTo>
                <a:lnTo>
                  <a:pt x="9660" y="5417"/>
                </a:lnTo>
                <a:lnTo>
                  <a:pt x="3225" y="8273"/>
                </a:lnTo>
                <a:lnTo>
                  <a:pt x="2944" y="13244"/>
                </a:lnTo>
                <a:lnTo>
                  <a:pt x="6318" y="16735"/>
                </a:lnTo>
                <a:lnTo>
                  <a:pt x="1684" y="18216"/>
                </a:lnTo>
                <a:cubicBezTo>
                  <a:pt x="1404" y="18780"/>
                  <a:pt x="1123" y="19344"/>
                  <a:pt x="842" y="19908"/>
                </a:cubicBezTo>
                <a:cubicBezTo>
                  <a:pt x="561" y="20472"/>
                  <a:pt x="281" y="21036"/>
                  <a:pt x="0" y="21600"/>
                </a:cubicBezTo>
                <a:lnTo>
                  <a:pt x="5853" y="21283"/>
                </a:lnTo>
                <a:lnTo>
                  <a:pt x="8516" y="19710"/>
                </a:lnTo>
                <a:lnTo>
                  <a:pt x="12300" y="13746"/>
                </a:lnTo>
                <a:lnTo>
                  <a:pt x="15344" y="11233"/>
                </a:lnTo>
                <a:lnTo>
                  <a:pt x="21600" y="9330"/>
                </a:lnTo>
                <a:lnTo>
                  <a:pt x="17693" y="6804"/>
                </a:lnTo>
                <a:lnTo>
                  <a:pt x="20021" y="2955"/>
                </a:lnTo>
                <a:lnTo>
                  <a:pt x="17738"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51"/>
          <p:cNvSpPr/>
          <p:nvPr/>
        </p:nvSpPr>
        <p:spPr>
          <a:xfrm>
            <a:off x="4299903" y="5816176"/>
            <a:ext cx="56146" cy="45851"/>
          </a:xfrm>
          <a:custGeom>
            <a:rect b="b" l="l" r="r" t="t"/>
            <a:pathLst>
              <a:path extrusionOk="0" h="21600" w="21600">
                <a:moveTo>
                  <a:pt x="21600" y="0"/>
                </a:moveTo>
                <a:lnTo>
                  <a:pt x="8533" y="1032"/>
                </a:lnTo>
                <a:lnTo>
                  <a:pt x="0" y="21600"/>
                </a:lnTo>
                <a:lnTo>
                  <a:pt x="17000" y="20415"/>
                </a:lnTo>
                <a:lnTo>
                  <a:pt x="2160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51"/>
          <p:cNvSpPr/>
          <p:nvPr/>
        </p:nvSpPr>
        <p:spPr>
          <a:xfrm>
            <a:off x="4538518" y="5324680"/>
            <a:ext cx="98567" cy="125149"/>
          </a:xfrm>
          <a:custGeom>
            <a:rect b="b" l="l" r="r" t="t"/>
            <a:pathLst>
              <a:path extrusionOk="0" h="21600" w="21600">
                <a:moveTo>
                  <a:pt x="7723" y="0"/>
                </a:moveTo>
                <a:lnTo>
                  <a:pt x="3326" y="2981"/>
                </a:lnTo>
                <a:lnTo>
                  <a:pt x="0" y="6656"/>
                </a:lnTo>
                <a:lnTo>
                  <a:pt x="7004" y="9151"/>
                </a:lnTo>
                <a:lnTo>
                  <a:pt x="11321" y="15031"/>
                </a:lnTo>
                <a:lnTo>
                  <a:pt x="16324" y="21600"/>
                </a:lnTo>
                <a:lnTo>
                  <a:pt x="21600" y="20828"/>
                </a:lnTo>
                <a:lnTo>
                  <a:pt x="19098" y="10859"/>
                </a:lnTo>
                <a:lnTo>
                  <a:pt x="15928" y="7869"/>
                </a:lnTo>
                <a:lnTo>
                  <a:pt x="8485" y="5144"/>
                </a:lnTo>
                <a:lnTo>
                  <a:pt x="7723"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51"/>
          <p:cNvSpPr/>
          <p:nvPr/>
        </p:nvSpPr>
        <p:spPr>
          <a:xfrm>
            <a:off x="4352010" y="5491564"/>
            <a:ext cx="52817" cy="97061"/>
          </a:xfrm>
          <a:custGeom>
            <a:rect b="b" l="l" r="r" t="t"/>
            <a:pathLst>
              <a:path extrusionOk="0" h="21600" w="21600">
                <a:moveTo>
                  <a:pt x="5177" y="0"/>
                </a:moveTo>
                <a:lnTo>
                  <a:pt x="0" y="10760"/>
                </a:lnTo>
                <a:lnTo>
                  <a:pt x="7667" y="14695"/>
                </a:lnTo>
                <a:lnTo>
                  <a:pt x="11365" y="21600"/>
                </a:lnTo>
                <a:lnTo>
                  <a:pt x="21600" y="20604"/>
                </a:lnTo>
                <a:lnTo>
                  <a:pt x="20666" y="14018"/>
                </a:lnTo>
                <a:lnTo>
                  <a:pt x="10081" y="8979"/>
                </a:lnTo>
                <a:lnTo>
                  <a:pt x="5177"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51"/>
          <p:cNvSpPr/>
          <p:nvPr/>
        </p:nvSpPr>
        <p:spPr>
          <a:xfrm>
            <a:off x="4310501" y="5909374"/>
            <a:ext cx="43343" cy="22392"/>
          </a:xfrm>
          <a:custGeom>
            <a:rect b="b" l="l" r="r" t="t"/>
            <a:pathLst>
              <a:path extrusionOk="0" h="21600" w="21600">
                <a:moveTo>
                  <a:pt x="9148" y="0"/>
                </a:moveTo>
                <a:lnTo>
                  <a:pt x="0" y="19739"/>
                </a:lnTo>
                <a:lnTo>
                  <a:pt x="21600" y="21600"/>
                </a:lnTo>
                <a:lnTo>
                  <a:pt x="9148"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51"/>
          <p:cNvSpPr/>
          <p:nvPr/>
        </p:nvSpPr>
        <p:spPr>
          <a:xfrm>
            <a:off x="3882717" y="6153271"/>
            <a:ext cx="96989" cy="61771"/>
          </a:xfrm>
          <a:custGeom>
            <a:rect b="b" l="l" r="r" t="t"/>
            <a:pathLst>
              <a:path extrusionOk="0" h="21600" w="21600">
                <a:moveTo>
                  <a:pt x="0" y="529"/>
                </a:moveTo>
                <a:lnTo>
                  <a:pt x="2543" y="9682"/>
                </a:lnTo>
                <a:cubicBezTo>
                  <a:pt x="4239" y="9167"/>
                  <a:pt x="5936" y="8652"/>
                  <a:pt x="7632" y="8137"/>
                </a:cubicBezTo>
                <a:cubicBezTo>
                  <a:pt x="9329" y="7623"/>
                  <a:pt x="11025" y="7108"/>
                  <a:pt x="12721" y="6593"/>
                </a:cubicBezTo>
                <a:lnTo>
                  <a:pt x="12721" y="16841"/>
                </a:lnTo>
                <a:lnTo>
                  <a:pt x="17404" y="21600"/>
                </a:lnTo>
                <a:lnTo>
                  <a:pt x="21600" y="14609"/>
                </a:lnTo>
                <a:lnTo>
                  <a:pt x="15622" y="0"/>
                </a:lnTo>
                <a:lnTo>
                  <a:pt x="0" y="529"/>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51"/>
          <p:cNvSpPr/>
          <p:nvPr/>
        </p:nvSpPr>
        <p:spPr>
          <a:xfrm>
            <a:off x="4080402" y="6222482"/>
            <a:ext cx="87818" cy="28739"/>
          </a:xfrm>
          <a:custGeom>
            <a:rect b="b" l="l" r="r" t="t"/>
            <a:pathLst>
              <a:path extrusionOk="0" h="21600" w="21600">
                <a:moveTo>
                  <a:pt x="6991" y="0"/>
                </a:moveTo>
                <a:lnTo>
                  <a:pt x="13008" y="7098"/>
                </a:lnTo>
                <a:lnTo>
                  <a:pt x="21600" y="2793"/>
                </a:lnTo>
                <a:lnTo>
                  <a:pt x="21600" y="21600"/>
                </a:lnTo>
                <a:lnTo>
                  <a:pt x="0" y="5789"/>
                </a:lnTo>
                <a:lnTo>
                  <a:pt x="6991"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51"/>
          <p:cNvSpPr/>
          <p:nvPr/>
        </p:nvSpPr>
        <p:spPr>
          <a:xfrm>
            <a:off x="4005414" y="6203098"/>
            <a:ext cx="49125" cy="20369"/>
          </a:xfrm>
          <a:custGeom>
            <a:rect b="b" l="l" r="r" t="t"/>
            <a:pathLst>
              <a:path extrusionOk="0" h="21600" w="21600">
                <a:moveTo>
                  <a:pt x="0" y="0"/>
                </a:moveTo>
                <a:lnTo>
                  <a:pt x="4521" y="21600"/>
                </a:lnTo>
                <a:lnTo>
                  <a:pt x="21600" y="7416"/>
                </a:lnTo>
                <a:lnTo>
                  <a:pt x="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51"/>
          <p:cNvSpPr/>
          <p:nvPr/>
        </p:nvSpPr>
        <p:spPr>
          <a:xfrm>
            <a:off x="3736196" y="6065298"/>
            <a:ext cx="125307" cy="86486"/>
          </a:xfrm>
          <a:custGeom>
            <a:rect b="b" l="l" r="r" t="t"/>
            <a:pathLst>
              <a:path extrusionOk="0" h="21600" w="21600">
                <a:moveTo>
                  <a:pt x="736" y="0"/>
                </a:moveTo>
                <a:lnTo>
                  <a:pt x="5410" y="8595"/>
                </a:lnTo>
                <a:lnTo>
                  <a:pt x="13037" y="10499"/>
                </a:lnTo>
                <a:lnTo>
                  <a:pt x="17450" y="11640"/>
                </a:lnTo>
                <a:lnTo>
                  <a:pt x="21600" y="15443"/>
                </a:lnTo>
                <a:lnTo>
                  <a:pt x="17548" y="21600"/>
                </a:lnTo>
                <a:lnTo>
                  <a:pt x="9037" y="16109"/>
                </a:lnTo>
                <a:lnTo>
                  <a:pt x="0" y="8574"/>
                </a:lnTo>
                <a:lnTo>
                  <a:pt x="736"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51"/>
          <p:cNvSpPr/>
          <p:nvPr/>
        </p:nvSpPr>
        <p:spPr>
          <a:xfrm>
            <a:off x="3607823" y="5979759"/>
            <a:ext cx="25453" cy="55360"/>
          </a:xfrm>
          <a:custGeom>
            <a:rect b="b" l="l" r="r" t="t"/>
            <a:pathLst>
              <a:path extrusionOk="0" h="21600" w="21600">
                <a:moveTo>
                  <a:pt x="1858" y="0"/>
                </a:moveTo>
                <a:lnTo>
                  <a:pt x="0" y="11365"/>
                </a:lnTo>
                <a:lnTo>
                  <a:pt x="15706" y="21600"/>
                </a:lnTo>
                <a:lnTo>
                  <a:pt x="21600" y="7452"/>
                </a:lnTo>
                <a:lnTo>
                  <a:pt x="1858"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51"/>
          <p:cNvSpPr/>
          <p:nvPr/>
        </p:nvSpPr>
        <p:spPr>
          <a:xfrm>
            <a:off x="3548917" y="5911342"/>
            <a:ext cx="43165" cy="32181"/>
          </a:xfrm>
          <a:custGeom>
            <a:rect b="b" l="l" r="r" t="t"/>
            <a:pathLst>
              <a:path extrusionOk="0" h="21600" w="21600">
                <a:moveTo>
                  <a:pt x="0" y="0"/>
                </a:moveTo>
                <a:lnTo>
                  <a:pt x="12357" y="21600"/>
                </a:lnTo>
                <a:lnTo>
                  <a:pt x="21600" y="8377"/>
                </a:lnTo>
                <a:lnTo>
                  <a:pt x="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51"/>
          <p:cNvSpPr/>
          <p:nvPr/>
        </p:nvSpPr>
        <p:spPr>
          <a:xfrm>
            <a:off x="3656688" y="5990629"/>
            <a:ext cx="28556" cy="28931"/>
          </a:xfrm>
          <a:custGeom>
            <a:rect b="b" l="l" r="r" t="t"/>
            <a:pathLst>
              <a:path extrusionOk="0" h="21600" w="21600">
                <a:moveTo>
                  <a:pt x="0" y="0"/>
                </a:moveTo>
                <a:lnTo>
                  <a:pt x="3384" y="21600"/>
                </a:lnTo>
                <a:lnTo>
                  <a:pt x="21600" y="14182"/>
                </a:lnTo>
                <a:lnTo>
                  <a:pt x="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51"/>
          <p:cNvSpPr/>
          <p:nvPr/>
        </p:nvSpPr>
        <p:spPr>
          <a:xfrm>
            <a:off x="4901523" y="6202447"/>
            <a:ext cx="45442" cy="30825"/>
          </a:xfrm>
          <a:custGeom>
            <a:rect b="b" l="l" r="r" t="t"/>
            <a:pathLst>
              <a:path extrusionOk="0" h="21600" w="21600">
                <a:moveTo>
                  <a:pt x="8640" y="0"/>
                </a:moveTo>
                <a:lnTo>
                  <a:pt x="0" y="19140"/>
                </a:lnTo>
                <a:lnTo>
                  <a:pt x="21600" y="21600"/>
                </a:lnTo>
                <a:lnTo>
                  <a:pt x="8640" y="0"/>
                </a:lnTo>
                <a:close/>
              </a:path>
            </a:pathLst>
          </a:custGeom>
          <a:solidFill>
            <a:srgbClr val="BFBFBF"/>
          </a:solidFill>
          <a:ln cap="flat" cmpd="sng" w="9525">
            <a:solidFill>
              <a:schemeClr val="lt1"/>
            </a:solidFill>
            <a:prstDash val="solid"/>
            <a:miter lim="400000"/>
            <a:headEnd len="sm" w="sm" type="none"/>
            <a:tailEnd len="sm" w="sm" type="none"/>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51"/>
          <p:cNvSpPr/>
          <p:nvPr/>
        </p:nvSpPr>
        <p:spPr>
          <a:xfrm flipH="1">
            <a:off x="358957" y="1035426"/>
            <a:ext cx="2705100" cy="368300"/>
          </a:xfrm>
          <a:prstGeom prst="roundRect">
            <a:avLst>
              <a:gd fmla="val 50000" name="adj"/>
            </a:avLst>
          </a:prstGeom>
          <a:solidFill>
            <a:srgbClr val="D8D8D8"/>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75" name="Google Shape;1175;p51"/>
          <p:cNvSpPr/>
          <p:nvPr/>
        </p:nvSpPr>
        <p:spPr>
          <a:xfrm flipH="1">
            <a:off x="779318" y="1035426"/>
            <a:ext cx="2284739" cy="368300"/>
          </a:xfrm>
          <a:prstGeom prst="roundRect">
            <a:avLst>
              <a:gd fmla="val 50000" name="adj"/>
            </a:avLst>
          </a:pr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67">
                <a:solidFill>
                  <a:schemeClr val="lt1"/>
                </a:solidFill>
                <a:latin typeface="Calibri"/>
                <a:ea typeface="Calibri"/>
                <a:cs typeface="Calibri"/>
                <a:sym typeface="Calibri"/>
              </a:rPr>
              <a:t>83%</a:t>
            </a:r>
            <a:endParaRPr/>
          </a:p>
        </p:txBody>
      </p:sp>
      <p:grpSp>
        <p:nvGrpSpPr>
          <p:cNvPr id="1176" name="Google Shape;1176;p51"/>
          <p:cNvGrpSpPr/>
          <p:nvPr/>
        </p:nvGrpSpPr>
        <p:grpSpPr>
          <a:xfrm>
            <a:off x="4606662" y="1350028"/>
            <a:ext cx="434254" cy="434254"/>
            <a:chOff x="665270" y="1219301"/>
            <a:chExt cx="1240854" cy="1240854"/>
          </a:xfrm>
        </p:grpSpPr>
        <p:sp>
          <p:nvSpPr>
            <p:cNvPr id="1177" name="Google Shape;1177;p51"/>
            <p:cNvSpPr/>
            <p:nvPr/>
          </p:nvSpPr>
          <p:spPr>
            <a:xfrm rot="8100000">
              <a:off x="846989" y="1401020"/>
              <a:ext cx="877416" cy="877416"/>
            </a:xfrm>
            <a:prstGeom prst="ellipse">
              <a:avLst/>
            </a:pr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sp>
          <p:nvSpPr>
            <p:cNvPr id="1178" name="Google Shape;1178;p51"/>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grpSp>
      <p:cxnSp>
        <p:nvCxnSpPr>
          <p:cNvPr id="1179" name="Google Shape;1179;p51"/>
          <p:cNvCxnSpPr>
            <a:stCxn id="1175" idx="1"/>
            <a:endCxn id="1178" idx="2"/>
          </p:cNvCxnSpPr>
          <p:nvPr/>
        </p:nvCxnSpPr>
        <p:spPr>
          <a:xfrm>
            <a:off x="3064057" y="1219576"/>
            <a:ext cx="1653300" cy="348300"/>
          </a:xfrm>
          <a:prstGeom prst="straightConnector1">
            <a:avLst/>
          </a:prstGeom>
          <a:noFill/>
          <a:ln cap="flat" cmpd="sng" w="19050">
            <a:solidFill>
              <a:srgbClr val="FE4A1E"/>
            </a:solidFill>
            <a:prstDash val="solid"/>
            <a:miter lim="800000"/>
            <a:headEnd len="sm" w="sm" type="none"/>
            <a:tailEnd len="sm" w="sm" type="none"/>
          </a:ln>
        </p:spPr>
      </p:cxnSp>
      <p:sp>
        <p:nvSpPr>
          <p:cNvPr id="1180" name="Google Shape;1180;p51"/>
          <p:cNvSpPr txBox="1"/>
          <p:nvPr/>
        </p:nvSpPr>
        <p:spPr>
          <a:xfrm>
            <a:off x="1626684" y="656586"/>
            <a:ext cx="1342035"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600">
                <a:solidFill>
                  <a:srgbClr val="FE4A1E"/>
                </a:solidFill>
                <a:latin typeface="Candara"/>
                <a:ea typeface="Candara"/>
                <a:cs typeface="Candara"/>
                <a:sym typeface="Candara"/>
              </a:rPr>
              <a:t>Lorem Ipsum</a:t>
            </a:r>
            <a:endParaRPr/>
          </a:p>
        </p:txBody>
      </p:sp>
      <p:sp>
        <p:nvSpPr>
          <p:cNvPr id="1181" name="Google Shape;1181;p51"/>
          <p:cNvSpPr txBox="1"/>
          <p:nvPr/>
        </p:nvSpPr>
        <p:spPr>
          <a:xfrm>
            <a:off x="318680" y="1438218"/>
            <a:ext cx="3129857" cy="615553"/>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182" name="Google Shape;1182;p51"/>
          <p:cNvSpPr txBox="1"/>
          <p:nvPr/>
        </p:nvSpPr>
        <p:spPr>
          <a:xfrm>
            <a:off x="6310489" y="258228"/>
            <a:ext cx="5508978" cy="104644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400">
                <a:solidFill>
                  <a:schemeClr val="lt1"/>
                </a:solidFill>
                <a:latin typeface="Candara"/>
                <a:ea typeface="Candara"/>
                <a:cs typeface="Candara"/>
                <a:sym typeface="Candara"/>
              </a:rPr>
              <a:t>TITLE GOES HERE</a:t>
            </a:r>
            <a:endParaRPr/>
          </a:p>
          <a:p>
            <a:pPr indent="0" lvl="0" marL="0" marR="0" rtl="0" algn="r">
              <a:spcBef>
                <a:spcPts val="0"/>
              </a:spcBef>
              <a:spcAft>
                <a:spcPts val="0"/>
              </a:spcAft>
              <a:buNone/>
            </a:pPr>
            <a:r>
              <a:rPr lang="en-US" sz="1800">
                <a:solidFill>
                  <a:schemeClr val="lt1"/>
                </a:solidFill>
                <a:latin typeface="Candara"/>
                <a:ea typeface="Candara"/>
                <a:cs typeface="Candara"/>
                <a:sym typeface="Candara"/>
              </a:rPr>
              <a:t>Your Subtitle</a:t>
            </a:r>
            <a:endParaRPr/>
          </a:p>
        </p:txBody>
      </p:sp>
      <p:sp>
        <p:nvSpPr>
          <p:cNvPr id="1183" name="Google Shape;1183;p51"/>
          <p:cNvSpPr/>
          <p:nvPr/>
        </p:nvSpPr>
        <p:spPr>
          <a:xfrm flipH="1">
            <a:off x="374753" y="2456732"/>
            <a:ext cx="2705100" cy="368300"/>
          </a:xfrm>
          <a:prstGeom prst="roundRect">
            <a:avLst>
              <a:gd fmla="val 50000" name="adj"/>
            </a:avLst>
          </a:prstGeom>
          <a:solidFill>
            <a:srgbClr val="D8D8D8"/>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84" name="Google Shape;1184;p51"/>
          <p:cNvSpPr/>
          <p:nvPr/>
        </p:nvSpPr>
        <p:spPr>
          <a:xfrm flipH="1">
            <a:off x="1847953" y="2456732"/>
            <a:ext cx="1231900" cy="368300"/>
          </a:xfrm>
          <a:prstGeom prst="roundRect">
            <a:avLst>
              <a:gd fmla="val 50000" name="adj"/>
            </a:avLst>
          </a:pr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67">
                <a:solidFill>
                  <a:schemeClr val="lt1"/>
                </a:solidFill>
                <a:latin typeface="Calibri"/>
                <a:ea typeface="Calibri"/>
                <a:cs typeface="Calibri"/>
                <a:sym typeface="Calibri"/>
              </a:rPr>
              <a:t>40%</a:t>
            </a:r>
            <a:endParaRPr/>
          </a:p>
        </p:txBody>
      </p:sp>
      <p:grpSp>
        <p:nvGrpSpPr>
          <p:cNvPr id="1185" name="Google Shape;1185;p51"/>
          <p:cNvGrpSpPr/>
          <p:nvPr/>
        </p:nvGrpSpPr>
        <p:grpSpPr>
          <a:xfrm>
            <a:off x="10950139" y="2708598"/>
            <a:ext cx="434254" cy="434254"/>
            <a:chOff x="665270" y="1219301"/>
            <a:chExt cx="1240854" cy="1240854"/>
          </a:xfrm>
        </p:grpSpPr>
        <p:sp>
          <p:nvSpPr>
            <p:cNvPr id="1186" name="Google Shape;1186;p51"/>
            <p:cNvSpPr/>
            <p:nvPr/>
          </p:nvSpPr>
          <p:spPr>
            <a:xfrm rot="8100000">
              <a:off x="846989" y="1401020"/>
              <a:ext cx="877416" cy="877416"/>
            </a:xfrm>
            <a:prstGeom prst="ellipse">
              <a:avLst/>
            </a:pr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sp>
          <p:nvSpPr>
            <p:cNvPr id="1187" name="Google Shape;1187;p51"/>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grpSp>
      <p:cxnSp>
        <p:nvCxnSpPr>
          <p:cNvPr id="1188" name="Google Shape;1188;p51"/>
          <p:cNvCxnSpPr>
            <a:stCxn id="1184" idx="1"/>
            <a:endCxn id="1187" idx="2"/>
          </p:cNvCxnSpPr>
          <p:nvPr/>
        </p:nvCxnSpPr>
        <p:spPr>
          <a:xfrm>
            <a:off x="3079853" y="2640882"/>
            <a:ext cx="7980900" cy="285600"/>
          </a:xfrm>
          <a:prstGeom prst="straightConnector1">
            <a:avLst/>
          </a:prstGeom>
          <a:noFill/>
          <a:ln cap="flat" cmpd="sng" w="19050">
            <a:solidFill>
              <a:srgbClr val="5C9AD3"/>
            </a:solidFill>
            <a:prstDash val="solid"/>
            <a:miter lim="800000"/>
            <a:headEnd len="sm" w="sm" type="none"/>
            <a:tailEnd len="sm" w="sm" type="none"/>
          </a:ln>
        </p:spPr>
      </p:cxnSp>
      <p:sp>
        <p:nvSpPr>
          <p:cNvPr id="1189" name="Google Shape;1189;p51"/>
          <p:cNvSpPr txBox="1"/>
          <p:nvPr/>
        </p:nvSpPr>
        <p:spPr>
          <a:xfrm>
            <a:off x="1642481" y="2077892"/>
            <a:ext cx="1342034"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600">
                <a:solidFill>
                  <a:srgbClr val="5C9AD3"/>
                </a:solidFill>
                <a:latin typeface="Candara"/>
                <a:ea typeface="Candara"/>
                <a:cs typeface="Candara"/>
                <a:sym typeface="Candara"/>
              </a:rPr>
              <a:t>Lorem Ipsum</a:t>
            </a:r>
            <a:endParaRPr/>
          </a:p>
        </p:txBody>
      </p:sp>
      <p:sp>
        <p:nvSpPr>
          <p:cNvPr id="1190" name="Google Shape;1190;p51"/>
          <p:cNvSpPr txBox="1"/>
          <p:nvPr/>
        </p:nvSpPr>
        <p:spPr>
          <a:xfrm>
            <a:off x="334476" y="2859524"/>
            <a:ext cx="3129857" cy="615553"/>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191" name="Google Shape;1191;p51"/>
          <p:cNvSpPr/>
          <p:nvPr/>
        </p:nvSpPr>
        <p:spPr>
          <a:xfrm flipH="1">
            <a:off x="355625" y="3880370"/>
            <a:ext cx="2705100" cy="368300"/>
          </a:xfrm>
          <a:prstGeom prst="roundRect">
            <a:avLst>
              <a:gd fmla="val 50000" name="adj"/>
            </a:avLst>
          </a:prstGeom>
          <a:solidFill>
            <a:srgbClr val="D8D8D8"/>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92" name="Google Shape;1192;p51"/>
          <p:cNvSpPr/>
          <p:nvPr/>
        </p:nvSpPr>
        <p:spPr>
          <a:xfrm flipH="1">
            <a:off x="1381990" y="3880370"/>
            <a:ext cx="1678735" cy="368300"/>
          </a:xfrm>
          <a:prstGeom prst="roundRect">
            <a:avLst>
              <a:gd fmla="val 50000" name="adj"/>
            </a:avLst>
          </a:prstGeom>
          <a:solidFill>
            <a:srgbClr val="445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67">
                <a:solidFill>
                  <a:schemeClr val="lt1"/>
                </a:solidFill>
                <a:latin typeface="Calibri"/>
                <a:ea typeface="Calibri"/>
                <a:cs typeface="Calibri"/>
                <a:sym typeface="Calibri"/>
              </a:rPr>
              <a:t>57%</a:t>
            </a:r>
            <a:endParaRPr/>
          </a:p>
        </p:txBody>
      </p:sp>
      <p:grpSp>
        <p:nvGrpSpPr>
          <p:cNvPr id="1193" name="Google Shape;1193;p51"/>
          <p:cNvGrpSpPr/>
          <p:nvPr/>
        </p:nvGrpSpPr>
        <p:grpSpPr>
          <a:xfrm>
            <a:off x="9101190" y="3755682"/>
            <a:ext cx="434254" cy="434254"/>
            <a:chOff x="665270" y="1219301"/>
            <a:chExt cx="1240854" cy="1240854"/>
          </a:xfrm>
        </p:grpSpPr>
        <p:sp>
          <p:nvSpPr>
            <p:cNvPr id="1194" name="Google Shape;1194;p51"/>
            <p:cNvSpPr/>
            <p:nvPr/>
          </p:nvSpPr>
          <p:spPr>
            <a:xfrm rot="8100000">
              <a:off x="846989" y="1401020"/>
              <a:ext cx="877416" cy="877416"/>
            </a:xfrm>
            <a:prstGeom prst="ellipse">
              <a:avLst/>
            </a:prstGeom>
            <a:solidFill>
              <a:srgbClr val="445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sp>
          <p:nvSpPr>
            <p:cNvPr id="1195" name="Google Shape;1195;p51"/>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grpSp>
      <p:cxnSp>
        <p:nvCxnSpPr>
          <p:cNvPr id="1196" name="Google Shape;1196;p51"/>
          <p:cNvCxnSpPr>
            <a:stCxn id="1192" idx="1"/>
            <a:endCxn id="1195" idx="2"/>
          </p:cNvCxnSpPr>
          <p:nvPr/>
        </p:nvCxnSpPr>
        <p:spPr>
          <a:xfrm flipH="1" rot="10800000">
            <a:off x="3060725" y="3973620"/>
            <a:ext cx="6151200" cy="90900"/>
          </a:xfrm>
          <a:prstGeom prst="straightConnector1">
            <a:avLst/>
          </a:prstGeom>
          <a:noFill/>
          <a:ln cap="flat" cmpd="sng" w="19050">
            <a:solidFill>
              <a:srgbClr val="44546B"/>
            </a:solidFill>
            <a:prstDash val="solid"/>
            <a:miter lim="800000"/>
            <a:headEnd len="sm" w="sm" type="none"/>
            <a:tailEnd len="sm" w="sm" type="none"/>
          </a:ln>
        </p:spPr>
      </p:cxnSp>
      <p:sp>
        <p:nvSpPr>
          <p:cNvPr id="1197" name="Google Shape;1197;p51"/>
          <p:cNvSpPr txBox="1"/>
          <p:nvPr/>
        </p:nvSpPr>
        <p:spPr>
          <a:xfrm>
            <a:off x="1623353" y="3501530"/>
            <a:ext cx="1342034"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600">
                <a:solidFill>
                  <a:srgbClr val="44546B"/>
                </a:solidFill>
                <a:latin typeface="Candara"/>
                <a:ea typeface="Candara"/>
                <a:cs typeface="Candara"/>
                <a:sym typeface="Candara"/>
              </a:rPr>
              <a:t>Lorem Ipsum</a:t>
            </a:r>
            <a:endParaRPr/>
          </a:p>
        </p:txBody>
      </p:sp>
      <p:sp>
        <p:nvSpPr>
          <p:cNvPr id="1198" name="Google Shape;1198;p51"/>
          <p:cNvSpPr txBox="1"/>
          <p:nvPr/>
        </p:nvSpPr>
        <p:spPr>
          <a:xfrm>
            <a:off x="315348" y="4283162"/>
            <a:ext cx="3129857" cy="615553"/>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
        <p:nvSpPr>
          <p:cNvPr id="1199" name="Google Shape;1199;p51"/>
          <p:cNvSpPr/>
          <p:nvPr/>
        </p:nvSpPr>
        <p:spPr>
          <a:xfrm flipH="1">
            <a:off x="355625" y="5308794"/>
            <a:ext cx="2705100" cy="368300"/>
          </a:xfrm>
          <a:prstGeom prst="roundRect">
            <a:avLst>
              <a:gd fmla="val 50000" name="adj"/>
            </a:avLst>
          </a:prstGeom>
          <a:solidFill>
            <a:srgbClr val="D8D8D8"/>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200" name="Google Shape;1200;p51"/>
          <p:cNvSpPr/>
          <p:nvPr/>
        </p:nvSpPr>
        <p:spPr>
          <a:xfrm flipH="1">
            <a:off x="1091045" y="5308794"/>
            <a:ext cx="1969680" cy="368300"/>
          </a:xfrm>
          <a:prstGeom prst="roundRect">
            <a:avLst>
              <a:gd fmla="val 50000" name="adj"/>
            </a:avLst>
          </a:prstGeom>
          <a:solidFill>
            <a:srgbClr val="7A7A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67">
                <a:solidFill>
                  <a:schemeClr val="lt1"/>
                </a:solidFill>
                <a:latin typeface="Calibri"/>
                <a:ea typeface="Calibri"/>
                <a:cs typeface="Calibri"/>
                <a:sym typeface="Calibri"/>
              </a:rPr>
              <a:t>74%</a:t>
            </a:r>
            <a:endParaRPr/>
          </a:p>
        </p:txBody>
      </p:sp>
      <p:grpSp>
        <p:nvGrpSpPr>
          <p:cNvPr id="1201" name="Google Shape;1201;p51"/>
          <p:cNvGrpSpPr/>
          <p:nvPr/>
        </p:nvGrpSpPr>
        <p:grpSpPr>
          <a:xfrm>
            <a:off x="7049512" y="4921787"/>
            <a:ext cx="434254" cy="434254"/>
            <a:chOff x="665270" y="1219301"/>
            <a:chExt cx="1240854" cy="1240854"/>
          </a:xfrm>
        </p:grpSpPr>
        <p:sp>
          <p:nvSpPr>
            <p:cNvPr id="1202" name="Google Shape;1202;p51"/>
            <p:cNvSpPr/>
            <p:nvPr/>
          </p:nvSpPr>
          <p:spPr>
            <a:xfrm rot="8100000">
              <a:off x="846989" y="1401020"/>
              <a:ext cx="877416" cy="877416"/>
            </a:xfrm>
            <a:prstGeom prst="ellipse">
              <a:avLst/>
            </a:prstGeom>
            <a:solidFill>
              <a:srgbClr val="7A7A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sp>
          <p:nvSpPr>
            <p:cNvPr id="1203" name="Google Shape;1203;p51"/>
            <p:cNvSpPr/>
            <p:nvPr/>
          </p:nvSpPr>
          <p:spPr>
            <a:xfrm>
              <a:off x="981458" y="1537516"/>
              <a:ext cx="608478" cy="608478"/>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067">
                <a:solidFill>
                  <a:srgbClr val="3F3F3F"/>
                </a:solidFill>
                <a:latin typeface="Calibri"/>
                <a:ea typeface="Calibri"/>
                <a:cs typeface="Calibri"/>
                <a:sym typeface="Calibri"/>
              </a:endParaRPr>
            </a:p>
          </p:txBody>
        </p:sp>
      </p:grpSp>
      <p:cxnSp>
        <p:nvCxnSpPr>
          <p:cNvPr id="1204" name="Google Shape;1204;p51"/>
          <p:cNvCxnSpPr>
            <a:stCxn id="1200" idx="1"/>
            <a:endCxn id="1203" idx="2"/>
          </p:cNvCxnSpPr>
          <p:nvPr/>
        </p:nvCxnSpPr>
        <p:spPr>
          <a:xfrm flipH="1" rot="10800000">
            <a:off x="3060725" y="5139544"/>
            <a:ext cx="4099500" cy="353400"/>
          </a:xfrm>
          <a:prstGeom prst="straightConnector1">
            <a:avLst/>
          </a:prstGeom>
          <a:noFill/>
          <a:ln cap="flat" cmpd="sng" w="19050">
            <a:solidFill>
              <a:srgbClr val="7A7A7A"/>
            </a:solidFill>
            <a:prstDash val="solid"/>
            <a:miter lim="800000"/>
            <a:headEnd len="sm" w="sm" type="none"/>
            <a:tailEnd len="sm" w="sm" type="none"/>
          </a:ln>
        </p:spPr>
      </p:cxnSp>
      <p:sp>
        <p:nvSpPr>
          <p:cNvPr id="1205" name="Google Shape;1205;p51"/>
          <p:cNvSpPr txBox="1"/>
          <p:nvPr/>
        </p:nvSpPr>
        <p:spPr>
          <a:xfrm>
            <a:off x="1623353" y="4929954"/>
            <a:ext cx="1342034"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600">
                <a:solidFill>
                  <a:srgbClr val="7A7A7A"/>
                </a:solidFill>
                <a:latin typeface="Candara"/>
                <a:ea typeface="Candara"/>
                <a:cs typeface="Candara"/>
                <a:sym typeface="Candara"/>
              </a:rPr>
              <a:t>Lorem Ipsum</a:t>
            </a:r>
            <a:endParaRPr/>
          </a:p>
        </p:txBody>
      </p:sp>
      <p:sp>
        <p:nvSpPr>
          <p:cNvPr id="1206" name="Google Shape;1206;p51"/>
          <p:cNvSpPr txBox="1"/>
          <p:nvPr/>
        </p:nvSpPr>
        <p:spPr>
          <a:xfrm>
            <a:off x="315348" y="5711586"/>
            <a:ext cx="3129857" cy="615553"/>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lang="en-US" sz="1200">
                <a:solidFill>
                  <a:schemeClr val="lt1"/>
                </a:solidFill>
                <a:latin typeface="Candara"/>
                <a:ea typeface="Candara"/>
                <a:cs typeface="Candara"/>
                <a:sym typeface="Candara"/>
              </a:rPr>
              <a:t>Lorem ipsum dolor sit amet, consectetur adipiscing elit, sed do eiusmod tempor incididunt ut labore 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2"/>
                                        </p:tgtEl>
                                        <p:attrNameLst>
                                          <p:attrName>style.visibility</p:attrName>
                                        </p:attrNameLst>
                                      </p:cBhvr>
                                      <p:to>
                                        <p:strVal val="visible"/>
                                      </p:to>
                                    </p:set>
                                    <p:animEffect filter="fade" transition="in">
                                      <p:cBhvr>
                                        <p:cTn dur="500"/>
                                        <p:tgtEl>
                                          <p:spTgt spid="1182"/>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104"/>
                                        </p:tgtEl>
                                        <p:attrNameLst>
                                          <p:attrName>style.visibility</p:attrName>
                                        </p:attrNameLst>
                                      </p:cBhvr>
                                      <p:to>
                                        <p:strVal val="visible"/>
                                      </p:to>
                                    </p:set>
                                    <p:anim calcmode="lin" valueType="num">
                                      <p:cBhvr additive="base">
                                        <p:cTn dur="1000"/>
                                        <p:tgtEl>
                                          <p:spTgt spid="11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5"/>
                                        </p:tgtEl>
                                        <p:attrNameLst>
                                          <p:attrName>style.visibility</p:attrName>
                                        </p:attrNameLst>
                                      </p:cBhvr>
                                      <p:to>
                                        <p:strVal val="visible"/>
                                      </p:to>
                                    </p:set>
                                    <p:anim calcmode="lin" valueType="num">
                                      <p:cBhvr additive="base">
                                        <p:cTn dur="1000"/>
                                        <p:tgtEl>
                                          <p:spTgt spid="11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6"/>
                                        </p:tgtEl>
                                        <p:attrNameLst>
                                          <p:attrName>style.visibility</p:attrName>
                                        </p:attrNameLst>
                                      </p:cBhvr>
                                      <p:to>
                                        <p:strVal val="visible"/>
                                      </p:to>
                                    </p:set>
                                    <p:anim calcmode="lin" valueType="num">
                                      <p:cBhvr additive="base">
                                        <p:cTn dur="1000"/>
                                        <p:tgtEl>
                                          <p:spTgt spid="11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7"/>
                                        </p:tgtEl>
                                        <p:attrNameLst>
                                          <p:attrName>style.visibility</p:attrName>
                                        </p:attrNameLst>
                                      </p:cBhvr>
                                      <p:to>
                                        <p:strVal val="visible"/>
                                      </p:to>
                                    </p:set>
                                    <p:anim calcmode="lin" valueType="num">
                                      <p:cBhvr additive="base">
                                        <p:cTn dur="1000"/>
                                        <p:tgtEl>
                                          <p:spTgt spid="11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8"/>
                                        </p:tgtEl>
                                        <p:attrNameLst>
                                          <p:attrName>style.visibility</p:attrName>
                                        </p:attrNameLst>
                                      </p:cBhvr>
                                      <p:to>
                                        <p:strVal val="visible"/>
                                      </p:to>
                                    </p:set>
                                    <p:anim calcmode="lin" valueType="num">
                                      <p:cBhvr additive="base">
                                        <p:cTn dur="1000"/>
                                        <p:tgtEl>
                                          <p:spTgt spid="11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09"/>
                                        </p:tgtEl>
                                        <p:attrNameLst>
                                          <p:attrName>style.visibility</p:attrName>
                                        </p:attrNameLst>
                                      </p:cBhvr>
                                      <p:to>
                                        <p:strVal val="visible"/>
                                      </p:to>
                                    </p:set>
                                    <p:anim calcmode="lin" valueType="num">
                                      <p:cBhvr additive="base">
                                        <p:cTn dur="1000"/>
                                        <p:tgtEl>
                                          <p:spTgt spid="1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1000"/>
                                        <p:tgtEl>
                                          <p:spTgt spid="11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1000"/>
                                        <p:tgtEl>
                                          <p:spTgt spid="11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2"/>
                                        </p:tgtEl>
                                        <p:attrNameLst>
                                          <p:attrName>style.visibility</p:attrName>
                                        </p:attrNameLst>
                                      </p:cBhvr>
                                      <p:to>
                                        <p:strVal val="visible"/>
                                      </p:to>
                                    </p:set>
                                    <p:anim calcmode="lin" valueType="num">
                                      <p:cBhvr additive="base">
                                        <p:cTn dur="1000"/>
                                        <p:tgtEl>
                                          <p:spTgt spid="11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3"/>
                                        </p:tgtEl>
                                        <p:attrNameLst>
                                          <p:attrName>style.visibility</p:attrName>
                                        </p:attrNameLst>
                                      </p:cBhvr>
                                      <p:to>
                                        <p:strVal val="visible"/>
                                      </p:to>
                                    </p:set>
                                    <p:anim calcmode="lin" valueType="num">
                                      <p:cBhvr additive="base">
                                        <p:cTn dur="1000"/>
                                        <p:tgtEl>
                                          <p:spTgt spid="11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1000"/>
                                        <p:tgtEl>
                                          <p:spTgt spid="11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5"/>
                                        </p:tgtEl>
                                        <p:attrNameLst>
                                          <p:attrName>style.visibility</p:attrName>
                                        </p:attrNameLst>
                                      </p:cBhvr>
                                      <p:to>
                                        <p:strVal val="visible"/>
                                      </p:to>
                                    </p:set>
                                    <p:anim calcmode="lin" valueType="num">
                                      <p:cBhvr additive="base">
                                        <p:cTn dur="1000"/>
                                        <p:tgtEl>
                                          <p:spTgt spid="11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6"/>
                                        </p:tgtEl>
                                        <p:attrNameLst>
                                          <p:attrName>style.visibility</p:attrName>
                                        </p:attrNameLst>
                                      </p:cBhvr>
                                      <p:to>
                                        <p:strVal val="visible"/>
                                      </p:to>
                                    </p:set>
                                    <p:anim calcmode="lin" valueType="num">
                                      <p:cBhvr additive="base">
                                        <p:cTn dur="1000"/>
                                        <p:tgtEl>
                                          <p:spTgt spid="1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7"/>
                                        </p:tgtEl>
                                        <p:attrNameLst>
                                          <p:attrName>style.visibility</p:attrName>
                                        </p:attrNameLst>
                                      </p:cBhvr>
                                      <p:to>
                                        <p:strVal val="visible"/>
                                      </p:to>
                                    </p:set>
                                    <p:anim calcmode="lin" valueType="num">
                                      <p:cBhvr additive="base">
                                        <p:cTn dur="1000"/>
                                        <p:tgtEl>
                                          <p:spTgt spid="11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gtEl>
                                        <p:attrNameLst>
                                          <p:attrName>style.visibility</p:attrName>
                                        </p:attrNameLst>
                                      </p:cBhvr>
                                      <p:to>
                                        <p:strVal val="visible"/>
                                      </p:to>
                                    </p:set>
                                    <p:anim calcmode="lin" valueType="num">
                                      <p:cBhvr additive="base">
                                        <p:cTn dur="1000"/>
                                        <p:tgtEl>
                                          <p:spTgt spid="11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9"/>
                                        </p:tgtEl>
                                        <p:attrNameLst>
                                          <p:attrName>style.visibility</p:attrName>
                                        </p:attrNameLst>
                                      </p:cBhvr>
                                      <p:to>
                                        <p:strVal val="visible"/>
                                      </p:to>
                                    </p:set>
                                    <p:anim calcmode="lin" valueType="num">
                                      <p:cBhvr additive="base">
                                        <p:cTn dur="1000"/>
                                        <p:tgtEl>
                                          <p:spTgt spid="11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0"/>
                                        </p:tgtEl>
                                        <p:attrNameLst>
                                          <p:attrName>style.visibility</p:attrName>
                                        </p:attrNameLst>
                                      </p:cBhvr>
                                      <p:to>
                                        <p:strVal val="visible"/>
                                      </p:to>
                                    </p:set>
                                    <p:anim calcmode="lin" valueType="num">
                                      <p:cBhvr additive="base">
                                        <p:cTn dur="1000"/>
                                        <p:tgtEl>
                                          <p:spTgt spid="11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1"/>
                                        </p:tgtEl>
                                        <p:attrNameLst>
                                          <p:attrName>style.visibility</p:attrName>
                                        </p:attrNameLst>
                                      </p:cBhvr>
                                      <p:to>
                                        <p:strVal val="visible"/>
                                      </p:to>
                                    </p:set>
                                    <p:anim calcmode="lin" valueType="num">
                                      <p:cBhvr additive="base">
                                        <p:cTn dur="1000"/>
                                        <p:tgtEl>
                                          <p:spTgt spid="11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1000"/>
                                        <p:tgtEl>
                                          <p:spTgt spid="11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3"/>
                                        </p:tgtEl>
                                        <p:attrNameLst>
                                          <p:attrName>style.visibility</p:attrName>
                                        </p:attrNameLst>
                                      </p:cBhvr>
                                      <p:to>
                                        <p:strVal val="visible"/>
                                      </p:to>
                                    </p:set>
                                    <p:anim calcmode="lin" valueType="num">
                                      <p:cBhvr additive="base">
                                        <p:cTn dur="1000"/>
                                        <p:tgtEl>
                                          <p:spTgt spid="11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4"/>
                                        </p:tgtEl>
                                        <p:attrNameLst>
                                          <p:attrName>style.visibility</p:attrName>
                                        </p:attrNameLst>
                                      </p:cBhvr>
                                      <p:to>
                                        <p:strVal val="visible"/>
                                      </p:to>
                                    </p:set>
                                    <p:anim calcmode="lin" valueType="num">
                                      <p:cBhvr additive="base">
                                        <p:cTn dur="1000"/>
                                        <p:tgtEl>
                                          <p:spTgt spid="11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5"/>
                                        </p:tgtEl>
                                        <p:attrNameLst>
                                          <p:attrName>style.visibility</p:attrName>
                                        </p:attrNameLst>
                                      </p:cBhvr>
                                      <p:to>
                                        <p:strVal val="visible"/>
                                      </p:to>
                                    </p:set>
                                    <p:anim calcmode="lin" valueType="num">
                                      <p:cBhvr additive="base">
                                        <p:cTn dur="1000"/>
                                        <p:tgtEl>
                                          <p:spTgt spid="11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6"/>
                                        </p:tgtEl>
                                        <p:attrNameLst>
                                          <p:attrName>style.visibility</p:attrName>
                                        </p:attrNameLst>
                                      </p:cBhvr>
                                      <p:to>
                                        <p:strVal val="visible"/>
                                      </p:to>
                                    </p:set>
                                    <p:anim calcmode="lin" valueType="num">
                                      <p:cBhvr additive="base">
                                        <p:cTn dur="1000"/>
                                        <p:tgtEl>
                                          <p:spTgt spid="1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7"/>
                                        </p:tgtEl>
                                        <p:attrNameLst>
                                          <p:attrName>style.visibility</p:attrName>
                                        </p:attrNameLst>
                                      </p:cBhvr>
                                      <p:to>
                                        <p:strVal val="visible"/>
                                      </p:to>
                                    </p:set>
                                    <p:anim calcmode="lin" valueType="num">
                                      <p:cBhvr additive="base">
                                        <p:cTn dur="1000"/>
                                        <p:tgtEl>
                                          <p:spTgt spid="11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8"/>
                                        </p:tgtEl>
                                        <p:attrNameLst>
                                          <p:attrName>style.visibility</p:attrName>
                                        </p:attrNameLst>
                                      </p:cBhvr>
                                      <p:to>
                                        <p:strVal val="visible"/>
                                      </p:to>
                                    </p:set>
                                    <p:anim calcmode="lin" valueType="num">
                                      <p:cBhvr additive="base">
                                        <p:cTn dur="1000"/>
                                        <p:tgtEl>
                                          <p:spTgt spid="11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9"/>
                                        </p:tgtEl>
                                        <p:attrNameLst>
                                          <p:attrName>style.visibility</p:attrName>
                                        </p:attrNameLst>
                                      </p:cBhvr>
                                      <p:to>
                                        <p:strVal val="visible"/>
                                      </p:to>
                                    </p:set>
                                    <p:anim calcmode="lin" valueType="num">
                                      <p:cBhvr additive="base">
                                        <p:cTn dur="1000"/>
                                        <p:tgtEl>
                                          <p:spTgt spid="11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0"/>
                                        </p:tgtEl>
                                        <p:attrNameLst>
                                          <p:attrName>style.visibility</p:attrName>
                                        </p:attrNameLst>
                                      </p:cBhvr>
                                      <p:to>
                                        <p:strVal val="visible"/>
                                      </p:to>
                                    </p:set>
                                    <p:anim calcmode="lin" valueType="num">
                                      <p:cBhvr additive="base">
                                        <p:cTn dur="1000"/>
                                        <p:tgtEl>
                                          <p:spTgt spid="1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1"/>
                                        </p:tgtEl>
                                        <p:attrNameLst>
                                          <p:attrName>style.visibility</p:attrName>
                                        </p:attrNameLst>
                                      </p:cBhvr>
                                      <p:to>
                                        <p:strVal val="visible"/>
                                      </p:to>
                                    </p:set>
                                    <p:anim calcmode="lin" valueType="num">
                                      <p:cBhvr additive="base">
                                        <p:cTn dur="1000"/>
                                        <p:tgtEl>
                                          <p:spTgt spid="11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2"/>
                                        </p:tgtEl>
                                        <p:attrNameLst>
                                          <p:attrName>style.visibility</p:attrName>
                                        </p:attrNameLst>
                                      </p:cBhvr>
                                      <p:to>
                                        <p:strVal val="visible"/>
                                      </p:to>
                                    </p:set>
                                    <p:anim calcmode="lin" valueType="num">
                                      <p:cBhvr additive="base">
                                        <p:cTn dur="1000"/>
                                        <p:tgtEl>
                                          <p:spTgt spid="1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3"/>
                                        </p:tgtEl>
                                        <p:attrNameLst>
                                          <p:attrName>style.visibility</p:attrName>
                                        </p:attrNameLst>
                                      </p:cBhvr>
                                      <p:to>
                                        <p:strVal val="visible"/>
                                      </p:to>
                                    </p:set>
                                    <p:anim calcmode="lin" valueType="num">
                                      <p:cBhvr additive="base">
                                        <p:cTn dur="1000"/>
                                        <p:tgtEl>
                                          <p:spTgt spid="1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4"/>
                                        </p:tgtEl>
                                        <p:attrNameLst>
                                          <p:attrName>style.visibility</p:attrName>
                                        </p:attrNameLst>
                                      </p:cBhvr>
                                      <p:to>
                                        <p:strVal val="visible"/>
                                      </p:to>
                                    </p:set>
                                    <p:anim calcmode="lin" valueType="num">
                                      <p:cBhvr additive="base">
                                        <p:cTn dur="1000"/>
                                        <p:tgtEl>
                                          <p:spTgt spid="11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5"/>
                                        </p:tgtEl>
                                        <p:attrNameLst>
                                          <p:attrName>style.visibility</p:attrName>
                                        </p:attrNameLst>
                                      </p:cBhvr>
                                      <p:to>
                                        <p:strVal val="visible"/>
                                      </p:to>
                                    </p:set>
                                    <p:anim calcmode="lin" valueType="num">
                                      <p:cBhvr additive="base">
                                        <p:cTn dur="1000"/>
                                        <p:tgtEl>
                                          <p:spTgt spid="1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6"/>
                                        </p:tgtEl>
                                        <p:attrNameLst>
                                          <p:attrName>style.visibility</p:attrName>
                                        </p:attrNameLst>
                                      </p:cBhvr>
                                      <p:to>
                                        <p:strVal val="visible"/>
                                      </p:to>
                                    </p:set>
                                    <p:anim calcmode="lin" valueType="num">
                                      <p:cBhvr additive="base">
                                        <p:cTn dur="1000"/>
                                        <p:tgtEl>
                                          <p:spTgt spid="11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7"/>
                                        </p:tgtEl>
                                        <p:attrNameLst>
                                          <p:attrName>style.visibility</p:attrName>
                                        </p:attrNameLst>
                                      </p:cBhvr>
                                      <p:to>
                                        <p:strVal val="visible"/>
                                      </p:to>
                                    </p:set>
                                    <p:anim calcmode="lin" valueType="num">
                                      <p:cBhvr additive="base">
                                        <p:cTn dur="1000"/>
                                        <p:tgtEl>
                                          <p:spTgt spid="11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8"/>
                                        </p:tgtEl>
                                        <p:attrNameLst>
                                          <p:attrName>style.visibility</p:attrName>
                                        </p:attrNameLst>
                                      </p:cBhvr>
                                      <p:to>
                                        <p:strVal val="visible"/>
                                      </p:to>
                                    </p:set>
                                    <p:anim calcmode="lin" valueType="num">
                                      <p:cBhvr additive="base">
                                        <p:cTn dur="1000"/>
                                        <p:tgtEl>
                                          <p:spTgt spid="1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9"/>
                                        </p:tgtEl>
                                        <p:attrNameLst>
                                          <p:attrName>style.visibility</p:attrName>
                                        </p:attrNameLst>
                                      </p:cBhvr>
                                      <p:to>
                                        <p:strVal val="visible"/>
                                      </p:to>
                                    </p:set>
                                    <p:anim calcmode="lin" valueType="num">
                                      <p:cBhvr additive="base">
                                        <p:cTn dur="1000"/>
                                        <p:tgtEl>
                                          <p:spTgt spid="1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0"/>
                                        </p:tgtEl>
                                        <p:attrNameLst>
                                          <p:attrName>style.visibility</p:attrName>
                                        </p:attrNameLst>
                                      </p:cBhvr>
                                      <p:to>
                                        <p:strVal val="visible"/>
                                      </p:to>
                                    </p:set>
                                    <p:anim calcmode="lin" valueType="num">
                                      <p:cBhvr additive="base">
                                        <p:cTn dur="1000"/>
                                        <p:tgtEl>
                                          <p:spTgt spid="11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1"/>
                                        </p:tgtEl>
                                        <p:attrNameLst>
                                          <p:attrName>style.visibility</p:attrName>
                                        </p:attrNameLst>
                                      </p:cBhvr>
                                      <p:to>
                                        <p:strVal val="visible"/>
                                      </p:to>
                                    </p:set>
                                    <p:anim calcmode="lin" valueType="num">
                                      <p:cBhvr additive="base">
                                        <p:cTn dur="1000"/>
                                        <p:tgtEl>
                                          <p:spTgt spid="11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2"/>
                                        </p:tgtEl>
                                        <p:attrNameLst>
                                          <p:attrName>style.visibility</p:attrName>
                                        </p:attrNameLst>
                                      </p:cBhvr>
                                      <p:to>
                                        <p:strVal val="visible"/>
                                      </p:to>
                                    </p:set>
                                    <p:anim calcmode="lin" valueType="num">
                                      <p:cBhvr additive="base">
                                        <p:cTn dur="1000"/>
                                        <p:tgtEl>
                                          <p:spTgt spid="11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3"/>
                                        </p:tgtEl>
                                        <p:attrNameLst>
                                          <p:attrName>style.visibility</p:attrName>
                                        </p:attrNameLst>
                                      </p:cBhvr>
                                      <p:to>
                                        <p:strVal val="visible"/>
                                      </p:to>
                                    </p:set>
                                    <p:anim calcmode="lin" valueType="num">
                                      <p:cBhvr additive="base">
                                        <p:cTn dur="1000"/>
                                        <p:tgtEl>
                                          <p:spTgt spid="1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4"/>
                                        </p:tgtEl>
                                        <p:attrNameLst>
                                          <p:attrName>style.visibility</p:attrName>
                                        </p:attrNameLst>
                                      </p:cBhvr>
                                      <p:to>
                                        <p:strVal val="visible"/>
                                      </p:to>
                                    </p:set>
                                    <p:anim calcmode="lin" valueType="num">
                                      <p:cBhvr additive="base">
                                        <p:cTn dur="1000"/>
                                        <p:tgtEl>
                                          <p:spTgt spid="1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5"/>
                                        </p:tgtEl>
                                        <p:attrNameLst>
                                          <p:attrName>style.visibility</p:attrName>
                                        </p:attrNameLst>
                                      </p:cBhvr>
                                      <p:to>
                                        <p:strVal val="visible"/>
                                      </p:to>
                                    </p:set>
                                    <p:anim calcmode="lin" valueType="num">
                                      <p:cBhvr additive="base">
                                        <p:cTn dur="1000"/>
                                        <p:tgtEl>
                                          <p:spTgt spid="1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6"/>
                                        </p:tgtEl>
                                        <p:attrNameLst>
                                          <p:attrName>style.visibility</p:attrName>
                                        </p:attrNameLst>
                                      </p:cBhvr>
                                      <p:to>
                                        <p:strVal val="visible"/>
                                      </p:to>
                                    </p:set>
                                    <p:anim calcmode="lin" valueType="num">
                                      <p:cBhvr additive="base">
                                        <p:cTn dur="1000"/>
                                        <p:tgtEl>
                                          <p:spTgt spid="1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7"/>
                                        </p:tgtEl>
                                        <p:attrNameLst>
                                          <p:attrName>style.visibility</p:attrName>
                                        </p:attrNameLst>
                                      </p:cBhvr>
                                      <p:to>
                                        <p:strVal val="visible"/>
                                      </p:to>
                                    </p:set>
                                    <p:anim calcmode="lin" valueType="num">
                                      <p:cBhvr additive="base">
                                        <p:cTn dur="1000"/>
                                        <p:tgtEl>
                                          <p:spTgt spid="11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8"/>
                                        </p:tgtEl>
                                        <p:attrNameLst>
                                          <p:attrName>style.visibility</p:attrName>
                                        </p:attrNameLst>
                                      </p:cBhvr>
                                      <p:to>
                                        <p:strVal val="visible"/>
                                      </p:to>
                                    </p:set>
                                    <p:anim calcmode="lin" valueType="num">
                                      <p:cBhvr additive="base">
                                        <p:cTn dur="1000"/>
                                        <p:tgtEl>
                                          <p:spTgt spid="1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9"/>
                                        </p:tgtEl>
                                        <p:attrNameLst>
                                          <p:attrName>style.visibility</p:attrName>
                                        </p:attrNameLst>
                                      </p:cBhvr>
                                      <p:to>
                                        <p:strVal val="visible"/>
                                      </p:to>
                                    </p:set>
                                    <p:anim calcmode="lin" valueType="num">
                                      <p:cBhvr additive="base">
                                        <p:cTn dur="1000"/>
                                        <p:tgtEl>
                                          <p:spTgt spid="11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0"/>
                                        </p:tgtEl>
                                        <p:attrNameLst>
                                          <p:attrName>style.visibility</p:attrName>
                                        </p:attrNameLst>
                                      </p:cBhvr>
                                      <p:to>
                                        <p:strVal val="visible"/>
                                      </p:to>
                                    </p:set>
                                    <p:anim calcmode="lin" valueType="num">
                                      <p:cBhvr additive="base">
                                        <p:cTn dur="1000"/>
                                        <p:tgtEl>
                                          <p:spTgt spid="1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1"/>
                                        </p:tgtEl>
                                        <p:attrNameLst>
                                          <p:attrName>style.visibility</p:attrName>
                                        </p:attrNameLst>
                                      </p:cBhvr>
                                      <p:to>
                                        <p:strVal val="visible"/>
                                      </p:to>
                                    </p:set>
                                    <p:anim calcmode="lin" valueType="num">
                                      <p:cBhvr additive="base">
                                        <p:cTn dur="1000"/>
                                        <p:tgtEl>
                                          <p:spTgt spid="1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2"/>
                                        </p:tgtEl>
                                        <p:attrNameLst>
                                          <p:attrName>style.visibility</p:attrName>
                                        </p:attrNameLst>
                                      </p:cBhvr>
                                      <p:to>
                                        <p:strVal val="visible"/>
                                      </p:to>
                                    </p:set>
                                    <p:anim calcmode="lin" valueType="num">
                                      <p:cBhvr additive="base">
                                        <p:cTn dur="1000"/>
                                        <p:tgtEl>
                                          <p:spTgt spid="1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3"/>
                                        </p:tgtEl>
                                        <p:attrNameLst>
                                          <p:attrName>style.visibility</p:attrName>
                                        </p:attrNameLst>
                                      </p:cBhvr>
                                      <p:to>
                                        <p:strVal val="visible"/>
                                      </p:to>
                                    </p:set>
                                    <p:anim calcmode="lin" valueType="num">
                                      <p:cBhvr additive="base">
                                        <p:cTn dur="1000"/>
                                        <p:tgtEl>
                                          <p:spTgt spid="1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4"/>
                                        </p:tgtEl>
                                        <p:attrNameLst>
                                          <p:attrName>style.visibility</p:attrName>
                                        </p:attrNameLst>
                                      </p:cBhvr>
                                      <p:to>
                                        <p:strVal val="visible"/>
                                      </p:to>
                                    </p:set>
                                    <p:anim calcmode="lin" valueType="num">
                                      <p:cBhvr additive="base">
                                        <p:cTn dur="1000"/>
                                        <p:tgtEl>
                                          <p:spTgt spid="1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5"/>
                                        </p:tgtEl>
                                        <p:attrNameLst>
                                          <p:attrName>style.visibility</p:attrName>
                                        </p:attrNameLst>
                                      </p:cBhvr>
                                      <p:to>
                                        <p:strVal val="visible"/>
                                      </p:to>
                                    </p:set>
                                    <p:anim calcmode="lin" valueType="num">
                                      <p:cBhvr additive="base">
                                        <p:cTn dur="1000"/>
                                        <p:tgtEl>
                                          <p:spTgt spid="11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6"/>
                                        </p:tgtEl>
                                        <p:attrNameLst>
                                          <p:attrName>style.visibility</p:attrName>
                                        </p:attrNameLst>
                                      </p:cBhvr>
                                      <p:to>
                                        <p:strVal val="visible"/>
                                      </p:to>
                                    </p:set>
                                    <p:anim calcmode="lin" valueType="num">
                                      <p:cBhvr additive="base">
                                        <p:cTn dur="1000"/>
                                        <p:tgtEl>
                                          <p:spTgt spid="11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7"/>
                                        </p:tgtEl>
                                        <p:attrNameLst>
                                          <p:attrName>style.visibility</p:attrName>
                                        </p:attrNameLst>
                                      </p:cBhvr>
                                      <p:to>
                                        <p:strVal val="visible"/>
                                      </p:to>
                                    </p:set>
                                    <p:anim calcmode="lin" valueType="num">
                                      <p:cBhvr additive="base">
                                        <p:cTn dur="1000"/>
                                        <p:tgtEl>
                                          <p:spTgt spid="11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8"/>
                                        </p:tgtEl>
                                        <p:attrNameLst>
                                          <p:attrName>style.visibility</p:attrName>
                                        </p:attrNameLst>
                                      </p:cBhvr>
                                      <p:to>
                                        <p:strVal val="visible"/>
                                      </p:to>
                                    </p:set>
                                    <p:anim calcmode="lin" valueType="num">
                                      <p:cBhvr additive="base">
                                        <p:cTn dur="1000"/>
                                        <p:tgtEl>
                                          <p:spTgt spid="1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59"/>
                                        </p:tgtEl>
                                        <p:attrNameLst>
                                          <p:attrName>style.visibility</p:attrName>
                                        </p:attrNameLst>
                                      </p:cBhvr>
                                      <p:to>
                                        <p:strVal val="visible"/>
                                      </p:to>
                                    </p:set>
                                    <p:anim calcmode="lin" valueType="num">
                                      <p:cBhvr additive="base">
                                        <p:cTn dur="1000"/>
                                        <p:tgtEl>
                                          <p:spTgt spid="11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0"/>
                                        </p:tgtEl>
                                        <p:attrNameLst>
                                          <p:attrName>style.visibility</p:attrName>
                                        </p:attrNameLst>
                                      </p:cBhvr>
                                      <p:to>
                                        <p:strVal val="visible"/>
                                      </p:to>
                                    </p:set>
                                    <p:anim calcmode="lin" valueType="num">
                                      <p:cBhvr additive="base">
                                        <p:cTn dur="1000"/>
                                        <p:tgtEl>
                                          <p:spTgt spid="11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1"/>
                                        </p:tgtEl>
                                        <p:attrNameLst>
                                          <p:attrName>style.visibility</p:attrName>
                                        </p:attrNameLst>
                                      </p:cBhvr>
                                      <p:to>
                                        <p:strVal val="visible"/>
                                      </p:to>
                                    </p:set>
                                    <p:anim calcmode="lin" valueType="num">
                                      <p:cBhvr additive="base">
                                        <p:cTn dur="1000"/>
                                        <p:tgtEl>
                                          <p:spTgt spid="11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2"/>
                                        </p:tgtEl>
                                        <p:attrNameLst>
                                          <p:attrName>style.visibility</p:attrName>
                                        </p:attrNameLst>
                                      </p:cBhvr>
                                      <p:to>
                                        <p:strVal val="visible"/>
                                      </p:to>
                                    </p:set>
                                    <p:anim calcmode="lin" valueType="num">
                                      <p:cBhvr additive="base">
                                        <p:cTn dur="1000"/>
                                        <p:tgtEl>
                                          <p:spTgt spid="1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3"/>
                                        </p:tgtEl>
                                        <p:attrNameLst>
                                          <p:attrName>style.visibility</p:attrName>
                                        </p:attrNameLst>
                                      </p:cBhvr>
                                      <p:to>
                                        <p:strVal val="visible"/>
                                      </p:to>
                                    </p:set>
                                    <p:anim calcmode="lin" valueType="num">
                                      <p:cBhvr additive="base">
                                        <p:cTn dur="1000"/>
                                        <p:tgtEl>
                                          <p:spTgt spid="11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4"/>
                                        </p:tgtEl>
                                        <p:attrNameLst>
                                          <p:attrName>style.visibility</p:attrName>
                                        </p:attrNameLst>
                                      </p:cBhvr>
                                      <p:to>
                                        <p:strVal val="visible"/>
                                      </p:to>
                                    </p:set>
                                    <p:anim calcmode="lin" valueType="num">
                                      <p:cBhvr additive="base">
                                        <p:cTn dur="1000"/>
                                        <p:tgtEl>
                                          <p:spTgt spid="11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5"/>
                                        </p:tgtEl>
                                        <p:attrNameLst>
                                          <p:attrName>style.visibility</p:attrName>
                                        </p:attrNameLst>
                                      </p:cBhvr>
                                      <p:to>
                                        <p:strVal val="visible"/>
                                      </p:to>
                                    </p:set>
                                    <p:anim calcmode="lin" valueType="num">
                                      <p:cBhvr additive="base">
                                        <p:cTn dur="1000"/>
                                        <p:tgtEl>
                                          <p:spTgt spid="1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6"/>
                                        </p:tgtEl>
                                        <p:attrNameLst>
                                          <p:attrName>style.visibility</p:attrName>
                                        </p:attrNameLst>
                                      </p:cBhvr>
                                      <p:to>
                                        <p:strVal val="visible"/>
                                      </p:to>
                                    </p:set>
                                    <p:anim calcmode="lin" valueType="num">
                                      <p:cBhvr additive="base">
                                        <p:cTn dur="1000"/>
                                        <p:tgtEl>
                                          <p:spTgt spid="1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7"/>
                                        </p:tgtEl>
                                        <p:attrNameLst>
                                          <p:attrName>style.visibility</p:attrName>
                                        </p:attrNameLst>
                                      </p:cBhvr>
                                      <p:to>
                                        <p:strVal val="visible"/>
                                      </p:to>
                                    </p:set>
                                    <p:anim calcmode="lin" valueType="num">
                                      <p:cBhvr additive="base">
                                        <p:cTn dur="1000"/>
                                        <p:tgtEl>
                                          <p:spTgt spid="11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8"/>
                                        </p:tgtEl>
                                        <p:attrNameLst>
                                          <p:attrName>style.visibility</p:attrName>
                                        </p:attrNameLst>
                                      </p:cBhvr>
                                      <p:to>
                                        <p:strVal val="visible"/>
                                      </p:to>
                                    </p:set>
                                    <p:anim calcmode="lin" valueType="num">
                                      <p:cBhvr additive="base">
                                        <p:cTn dur="1000"/>
                                        <p:tgtEl>
                                          <p:spTgt spid="11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69"/>
                                        </p:tgtEl>
                                        <p:attrNameLst>
                                          <p:attrName>style.visibility</p:attrName>
                                        </p:attrNameLst>
                                      </p:cBhvr>
                                      <p:to>
                                        <p:strVal val="visible"/>
                                      </p:to>
                                    </p:set>
                                    <p:anim calcmode="lin" valueType="num">
                                      <p:cBhvr additive="base">
                                        <p:cTn dur="1000"/>
                                        <p:tgtEl>
                                          <p:spTgt spid="1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70"/>
                                        </p:tgtEl>
                                        <p:attrNameLst>
                                          <p:attrName>style.visibility</p:attrName>
                                        </p:attrNameLst>
                                      </p:cBhvr>
                                      <p:to>
                                        <p:strVal val="visible"/>
                                      </p:to>
                                    </p:set>
                                    <p:anim calcmode="lin" valueType="num">
                                      <p:cBhvr additive="base">
                                        <p:cTn dur="1000"/>
                                        <p:tgtEl>
                                          <p:spTgt spid="11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71"/>
                                        </p:tgtEl>
                                        <p:attrNameLst>
                                          <p:attrName>style.visibility</p:attrName>
                                        </p:attrNameLst>
                                      </p:cBhvr>
                                      <p:to>
                                        <p:strVal val="visible"/>
                                      </p:to>
                                    </p:set>
                                    <p:anim calcmode="lin" valueType="num">
                                      <p:cBhvr additive="base">
                                        <p:cTn dur="1000"/>
                                        <p:tgtEl>
                                          <p:spTgt spid="1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72"/>
                                        </p:tgtEl>
                                        <p:attrNameLst>
                                          <p:attrName>style.visibility</p:attrName>
                                        </p:attrNameLst>
                                      </p:cBhvr>
                                      <p:to>
                                        <p:strVal val="visible"/>
                                      </p:to>
                                    </p:set>
                                    <p:anim calcmode="lin" valueType="num">
                                      <p:cBhvr additive="base">
                                        <p:cTn dur="1000"/>
                                        <p:tgtEl>
                                          <p:spTgt spid="1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73"/>
                                        </p:tgtEl>
                                        <p:attrNameLst>
                                          <p:attrName>style.visibility</p:attrName>
                                        </p:attrNameLst>
                                      </p:cBhvr>
                                      <p:to>
                                        <p:strVal val="visible"/>
                                      </p:to>
                                    </p:set>
                                    <p:anim calcmode="lin" valueType="num">
                                      <p:cBhvr additive="base">
                                        <p:cTn dur="1000"/>
                                        <p:tgtEl>
                                          <p:spTgt spid="1173"/>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176"/>
                                        </p:tgtEl>
                                        <p:attrNameLst>
                                          <p:attrName>style.visibility</p:attrName>
                                        </p:attrNameLst>
                                      </p:cBhvr>
                                      <p:to>
                                        <p:strVal val="visible"/>
                                      </p:to>
                                    </p:set>
                                    <p:anim calcmode="lin" valueType="num">
                                      <p:cBhvr additive="base">
                                        <p:cTn dur="500"/>
                                        <p:tgtEl>
                                          <p:spTgt spid="1176"/>
                                        </p:tgtEl>
                                        <p:attrNameLst>
                                          <p:attrName>ppt_w</p:attrName>
                                        </p:attrNameLst>
                                      </p:cBhvr>
                                      <p:tavLst>
                                        <p:tav fmla="" tm="0">
                                          <p:val>
                                            <p:strVal val="0"/>
                                          </p:val>
                                        </p:tav>
                                        <p:tav fmla="" tm="100000">
                                          <p:val>
                                            <p:strVal val="#ppt_w"/>
                                          </p:val>
                                        </p:tav>
                                      </p:tavLst>
                                    </p:anim>
                                    <p:anim calcmode="lin" valueType="num">
                                      <p:cBhvr additive="base">
                                        <p:cTn dur="500"/>
                                        <p:tgtEl>
                                          <p:spTgt spid="117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500"/>
                                        <p:tgtEl>
                                          <p:spTgt spid="1179"/>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174"/>
                                        </p:tgtEl>
                                        <p:attrNameLst>
                                          <p:attrName>style.visibility</p:attrName>
                                        </p:attrNameLst>
                                      </p:cBhvr>
                                      <p:to>
                                        <p:strVal val="visible"/>
                                      </p:to>
                                    </p:set>
                                    <p:anim calcmode="lin" valueType="num">
                                      <p:cBhvr additive="base">
                                        <p:cTn dur="500"/>
                                        <p:tgtEl>
                                          <p:spTgt spid="1174"/>
                                        </p:tgtEl>
                                        <p:attrNameLst>
                                          <p:attrName>ppt_w</p:attrName>
                                        </p:attrNameLst>
                                      </p:cBhvr>
                                      <p:tavLst>
                                        <p:tav fmla="" tm="0">
                                          <p:val>
                                            <p:strVal val="0"/>
                                          </p:val>
                                        </p:tav>
                                        <p:tav fmla="" tm="100000">
                                          <p:val>
                                            <p:strVal val="#ppt_w"/>
                                          </p:val>
                                        </p:tav>
                                      </p:tavLst>
                                    </p:anim>
                                    <p:anim calcmode="lin" valueType="num">
                                      <p:cBhvr additive="base">
                                        <p:cTn dur="500"/>
                                        <p:tgtEl>
                                          <p:spTgt spid="1174"/>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500"/>
                                        <p:tgtEl>
                                          <p:spTgt spid="117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1000"/>
                                        <p:tgtEl>
                                          <p:spTgt spid="1180"/>
                                        </p:tgtEl>
                                      </p:cBhvr>
                                    </p:animEffect>
                                  </p:childTnLst>
                                </p:cTn>
                              </p:par>
                              <p:par>
                                <p:cTn fill="hold" nodeType="withEffect" presetClass="entr" presetID="10" presetSubtype="0">
                                  <p:stCondLst>
                                    <p:cond delay="0"/>
                                  </p:stCondLst>
                                  <p:childTnLst>
                                    <p:set>
                                      <p:cBhvr>
                                        <p:cTn dur="1" fill="hold">
                                          <p:stCondLst>
                                            <p:cond delay="0"/>
                                          </p:stCondLst>
                                        </p:cTn>
                                        <p:tgtEl>
                                          <p:spTgt spid="1181"/>
                                        </p:tgtEl>
                                        <p:attrNameLst>
                                          <p:attrName>style.visibility</p:attrName>
                                        </p:attrNameLst>
                                      </p:cBhvr>
                                      <p:to>
                                        <p:strVal val="visible"/>
                                      </p:to>
                                    </p:set>
                                    <p:animEffect filter="fade" transition="in">
                                      <p:cBhvr>
                                        <p:cTn dur="1000"/>
                                        <p:tgtEl>
                                          <p:spTgt spid="1181"/>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185"/>
                                        </p:tgtEl>
                                        <p:attrNameLst>
                                          <p:attrName>style.visibility</p:attrName>
                                        </p:attrNameLst>
                                      </p:cBhvr>
                                      <p:to>
                                        <p:strVal val="visible"/>
                                      </p:to>
                                    </p:set>
                                    <p:anim calcmode="lin" valueType="num">
                                      <p:cBhvr additive="base">
                                        <p:cTn dur="500"/>
                                        <p:tgtEl>
                                          <p:spTgt spid="1185"/>
                                        </p:tgtEl>
                                        <p:attrNameLst>
                                          <p:attrName>ppt_w</p:attrName>
                                        </p:attrNameLst>
                                      </p:cBhvr>
                                      <p:tavLst>
                                        <p:tav fmla="" tm="0">
                                          <p:val>
                                            <p:strVal val="0"/>
                                          </p:val>
                                        </p:tav>
                                        <p:tav fmla="" tm="100000">
                                          <p:val>
                                            <p:strVal val="#ppt_w"/>
                                          </p:val>
                                        </p:tav>
                                      </p:tavLst>
                                    </p:anim>
                                    <p:anim calcmode="lin" valueType="num">
                                      <p:cBhvr additive="base">
                                        <p:cTn dur="500"/>
                                        <p:tgtEl>
                                          <p:spTgt spid="1185"/>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500"/>
                                        <p:tgtEl>
                                          <p:spTgt spid="1188"/>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1183"/>
                                        </p:tgtEl>
                                        <p:attrNameLst>
                                          <p:attrName>style.visibility</p:attrName>
                                        </p:attrNameLst>
                                      </p:cBhvr>
                                      <p:to>
                                        <p:strVal val="visible"/>
                                      </p:to>
                                    </p:set>
                                    <p:anim calcmode="lin" valueType="num">
                                      <p:cBhvr additive="base">
                                        <p:cTn dur="500"/>
                                        <p:tgtEl>
                                          <p:spTgt spid="1183"/>
                                        </p:tgtEl>
                                        <p:attrNameLst>
                                          <p:attrName>ppt_w</p:attrName>
                                        </p:attrNameLst>
                                      </p:cBhvr>
                                      <p:tavLst>
                                        <p:tav fmla="" tm="0">
                                          <p:val>
                                            <p:strVal val="0"/>
                                          </p:val>
                                        </p:tav>
                                        <p:tav fmla="" tm="100000">
                                          <p:val>
                                            <p:strVal val="#ppt_w"/>
                                          </p:val>
                                        </p:tav>
                                      </p:tavLst>
                                    </p:anim>
                                    <p:anim calcmode="lin" valueType="num">
                                      <p:cBhvr additive="base">
                                        <p:cTn dur="500"/>
                                        <p:tgtEl>
                                          <p:spTgt spid="1183"/>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84"/>
                                        </p:tgtEl>
                                        <p:attrNameLst>
                                          <p:attrName>style.visibility</p:attrName>
                                        </p:attrNameLst>
                                      </p:cBhvr>
                                      <p:to>
                                        <p:strVal val="visible"/>
                                      </p:to>
                                    </p:set>
                                    <p:animEffect filter="fade" transition="in">
                                      <p:cBhvr>
                                        <p:cTn dur="500"/>
                                        <p:tgtEl>
                                          <p:spTgt spid="1184"/>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1000"/>
                                        <p:tgtEl>
                                          <p:spTgt spid="1189"/>
                                        </p:tgtEl>
                                      </p:cBhvr>
                                    </p:animEffect>
                                  </p:childTnLst>
                                </p:cTn>
                              </p:par>
                              <p:par>
                                <p:cTn fill="hold" nodeType="with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1000"/>
                                        <p:tgtEl>
                                          <p:spTgt spid="1190"/>
                                        </p:tgtEl>
                                      </p:cBhvr>
                                    </p:animEffect>
                                  </p:childTnLst>
                                </p:cTn>
                              </p:par>
                            </p:childTnLst>
                          </p:cTn>
                        </p:par>
                        <p:par>
                          <p:cTn fill="hold">
                            <p:stCondLst>
                              <p:cond delay="7500"/>
                            </p:stCondLst>
                            <p:childTnLst>
                              <p:par>
                                <p:cTn fill="hold" nodeType="afterEffect" presetClass="entr" presetID="23" presetSubtype="16">
                                  <p:stCondLst>
                                    <p:cond delay="0"/>
                                  </p:stCondLst>
                                  <p:childTnLst>
                                    <p:set>
                                      <p:cBhvr>
                                        <p:cTn dur="1" fill="hold">
                                          <p:stCondLst>
                                            <p:cond delay="0"/>
                                          </p:stCondLst>
                                        </p:cTn>
                                        <p:tgtEl>
                                          <p:spTgt spid="1193"/>
                                        </p:tgtEl>
                                        <p:attrNameLst>
                                          <p:attrName>style.visibility</p:attrName>
                                        </p:attrNameLst>
                                      </p:cBhvr>
                                      <p:to>
                                        <p:strVal val="visible"/>
                                      </p:to>
                                    </p:set>
                                    <p:anim calcmode="lin" valueType="num">
                                      <p:cBhvr additive="base">
                                        <p:cTn dur="500"/>
                                        <p:tgtEl>
                                          <p:spTgt spid="1193"/>
                                        </p:tgtEl>
                                        <p:attrNameLst>
                                          <p:attrName>ppt_w</p:attrName>
                                        </p:attrNameLst>
                                      </p:cBhvr>
                                      <p:tavLst>
                                        <p:tav fmla="" tm="0">
                                          <p:val>
                                            <p:strVal val="0"/>
                                          </p:val>
                                        </p:tav>
                                        <p:tav fmla="" tm="100000">
                                          <p:val>
                                            <p:strVal val="#ppt_w"/>
                                          </p:val>
                                        </p:tav>
                                      </p:tavLst>
                                    </p:anim>
                                    <p:anim calcmode="lin" valueType="num">
                                      <p:cBhvr additive="base">
                                        <p:cTn dur="500"/>
                                        <p:tgtEl>
                                          <p:spTgt spid="1193"/>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500"/>
                                        <p:tgtEl>
                                          <p:spTgt spid="1196"/>
                                        </p:tgtEl>
                                      </p:cBhvr>
                                    </p:animEffect>
                                  </p:childTnLst>
                                </p:cTn>
                              </p:par>
                            </p:childTnLst>
                          </p:cTn>
                        </p:par>
                        <p:par>
                          <p:cTn fill="hold">
                            <p:stCondLst>
                              <p:cond delay="8500"/>
                            </p:stCondLst>
                            <p:childTnLst>
                              <p:par>
                                <p:cTn fill="hold" nodeType="afterEffect" presetClass="entr" presetID="23" presetSubtype="16">
                                  <p:stCondLst>
                                    <p:cond delay="0"/>
                                  </p:stCondLst>
                                  <p:childTnLst>
                                    <p:set>
                                      <p:cBhvr>
                                        <p:cTn dur="1" fill="hold">
                                          <p:stCondLst>
                                            <p:cond delay="0"/>
                                          </p:stCondLst>
                                        </p:cTn>
                                        <p:tgtEl>
                                          <p:spTgt spid="1191"/>
                                        </p:tgtEl>
                                        <p:attrNameLst>
                                          <p:attrName>style.visibility</p:attrName>
                                        </p:attrNameLst>
                                      </p:cBhvr>
                                      <p:to>
                                        <p:strVal val="visible"/>
                                      </p:to>
                                    </p:set>
                                    <p:anim calcmode="lin" valueType="num">
                                      <p:cBhvr additive="base">
                                        <p:cTn dur="500"/>
                                        <p:tgtEl>
                                          <p:spTgt spid="1191"/>
                                        </p:tgtEl>
                                        <p:attrNameLst>
                                          <p:attrName>ppt_w</p:attrName>
                                        </p:attrNameLst>
                                      </p:cBhvr>
                                      <p:tavLst>
                                        <p:tav fmla="" tm="0">
                                          <p:val>
                                            <p:strVal val="0"/>
                                          </p:val>
                                        </p:tav>
                                        <p:tav fmla="" tm="100000">
                                          <p:val>
                                            <p:strVal val="#ppt_w"/>
                                          </p:val>
                                        </p:tav>
                                      </p:tavLst>
                                    </p:anim>
                                    <p:anim calcmode="lin" valueType="num">
                                      <p:cBhvr additive="base">
                                        <p:cTn dur="500"/>
                                        <p:tgtEl>
                                          <p:spTgt spid="1191"/>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192"/>
                                        </p:tgtEl>
                                        <p:attrNameLst>
                                          <p:attrName>style.visibility</p:attrName>
                                        </p:attrNameLst>
                                      </p:cBhvr>
                                      <p:to>
                                        <p:strVal val="visible"/>
                                      </p:to>
                                    </p:set>
                                    <p:animEffect filter="fade" transition="in">
                                      <p:cBhvr>
                                        <p:cTn dur="500"/>
                                        <p:tgtEl>
                                          <p:spTgt spid="1192"/>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1000"/>
                                        <p:tgtEl>
                                          <p:spTgt spid="1197"/>
                                        </p:tgtEl>
                                      </p:cBhvr>
                                    </p:animEffect>
                                  </p:childTnLst>
                                </p:cTn>
                              </p:par>
                              <p:par>
                                <p:cTn fill="hold" nodeType="with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1000"/>
                                        <p:tgtEl>
                                          <p:spTgt spid="1198"/>
                                        </p:tgtEl>
                                      </p:cBhvr>
                                    </p:animEffect>
                                  </p:childTnLst>
                                </p:cTn>
                              </p:par>
                            </p:childTnLst>
                          </p:cTn>
                        </p:par>
                        <p:par>
                          <p:cTn fill="hold">
                            <p:stCondLst>
                              <p:cond delay="10500"/>
                            </p:stCondLst>
                            <p:childTnLst>
                              <p:par>
                                <p:cTn fill="hold" nodeType="afterEffect" presetClass="entr" presetID="23" presetSubtype="16">
                                  <p:stCondLst>
                                    <p:cond delay="0"/>
                                  </p:stCondLst>
                                  <p:childTnLst>
                                    <p:set>
                                      <p:cBhvr>
                                        <p:cTn dur="1" fill="hold">
                                          <p:stCondLst>
                                            <p:cond delay="0"/>
                                          </p:stCondLst>
                                        </p:cTn>
                                        <p:tgtEl>
                                          <p:spTgt spid="1201"/>
                                        </p:tgtEl>
                                        <p:attrNameLst>
                                          <p:attrName>style.visibility</p:attrName>
                                        </p:attrNameLst>
                                      </p:cBhvr>
                                      <p:to>
                                        <p:strVal val="visible"/>
                                      </p:to>
                                    </p:set>
                                    <p:anim calcmode="lin" valueType="num">
                                      <p:cBhvr additive="base">
                                        <p:cTn dur="500"/>
                                        <p:tgtEl>
                                          <p:spTgt spid="1201"/>
                                        </p:tgtEl>
                                        <p:attrNameLst>
                                          <p:attrName>ppt_w</p:attrName>
                                        </p:attrNameLst>
                                      </p:cBhvr>
                                      <p:tavLst>
                                        <p:tav fmla="" tm="0">
                                          <p:val>
                                            <p:strVal val="0"/>
                                          </p:val>
                                        </p:tav>
                                        <p:tav fmla="" tm="100000">
                                          <p:val>
                                            <p:strVal val="#ppt_w"/>
                                          </p:val>
                                        </p:tav>
                                      </p:tavLst>
                                    </p:anim>
                                    <p:anim calcmode="lin" valueType="num">
                                      <p:cBhvr additive="base">
                                        <p:cTn dur="500"/>
                                        <p:tgtEl>
                                          <p:spTgt spid="1201"/>
                                        </p:tgtEl>
                                        <p:attrNameLst>
                                          <p:attrName>ppt_h</p:attrName>
                                        </p:attrNameLst>
                                      </p:cBhvr>
                                      <p:tavLst>
                                        <p:tav fmla="" tm="0">
                                          <p:val>
                                            <p:strVal val="0"/>
                                          </p:val>
                                        </p:tav>
                                        <p:tav fmla="" tm="100000">
                                          <p:val>
                                            <p:strVal val="#ppt_h"/>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500"/>
                                        <p:tgtEl>
                                          <p:spTgt spid="1204"/>
                                        </p:tgtEl>
                                      </p:cBhvr>
                                    </p:animEffect>
                                  </p:childTnLst>
                                </p:cTn>
                              </p:par>
                            </p:childTnLst>
                          </p:cTn>
                        </p:par>
                        <p:par>
                          <p:cTn fill="hold">
                            <p:stCondLst>
                              <p:cond delay="11500"/>
                            </p:stCondLst>
                            <p:childTnLst>
                              <p:par>
                                <p:cTn fill="hold" nodeType="afterEffect" presetClass="entr" presetID="23" presetSubtype="16">
                                  <p:stCondLst>
                                    <p:cond delay="0"/>
                                  </p:stCondLst>
                                  <p:childTnLst>
                                    <p:set>
                                      <p:cBhvr>
                                        <p:cTn dur="1" fill="hold">
                                          <p:stCondLst>
                                            <p:cond delay="0"/>
                                          </p:stCondLst>
                                        </p:cTn>
                                        <p:tgtEl>
                                          <p:spTgt spid="1199"/>
                                        </p:tgtEl>
                                        <p:attrNameLst>
                                          <p:attrName>style.visibility</p:attrName>
                                        </p:attrNameLst>
                                      </p:cBhvr>
                                      <p:to>
                                        <p:strVal val="visible"/>
                                      </p:to>
                                    </p:set>
                                    <p:anim calcmode="lin" valueType="num">
                                      <p:cBhvr additive="base">
                                        <p:cTn dur="500"/>
                                        <p:tgtEl>
                                          <p:spTgt spid="1199"/>
                                        </p:tgtEl>
                                        <p:attrNameLst>
                                          <p:attrName>ppt_w</p:attrName>
                                        </p:attrNameLst>
                                      </p:cBhvr>
                                      <p:tavLst>
                                        <p:tav fmla="" tm="0">
                                          <p:val>
                                            <p:strVal val="0"/>
                                          </p:val>
                                        </p:tav>
                                        <p:tav fmla="" tm="100000">
                                          <p:val>
                                            <p:strVal val="#ppt_w"/>
                                          </p:val>
                                        </p:tav>
                                      </p:tavLst>
                                    </p:anim>
                                    <p:anim calcmode="lin" valueType="num">
                                      <p:cBhvr additive="base">
                                        <p:cTn dur="500"/>
                                        <p:tgtEl>
                                          <p:spTgt spid="1199"/>
                                        </p:tgtEl>
                                        <p:attrNameLst>
                                          <p:attrName>ppt_h</p:attrName>
                                        </p:attrNameLst>
                                      </p:cBhvr>
                                      <p:tavLst>
                                        <p:tav fmla="" tm="0">
                                          <p:val>
                                            <p:strVal val="0"/>
                                          </p:val>
                                        </p:tav>
                                        <p:tav fmla="" tm="100000">
                                          <p:val>
                                            <p:strVal val="#ppt_h"/>
                                          </p:val>
                                        </p:tav>
                                      </p:tavLst>
                                    </p:anim>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500"/>
                                        <p:tgtEl>
                                          <p:spTgt spid="1200"/>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1000"/>
                                        <p:tgtEl>
                                          <p:spTgt spid="1205"/>
                                        </p:tgtEl>
                                      </p:cBhvr>
                                    </p:animEffect>
                                  </p:childTnLst>
                                </p:cTn>
                              </p:par>
                              <p:par>
                                <p:cTn fill="hold" nodeType="with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0" name="Shape 1210"/>
        <p:cNvGrpSpPr/>
        <p:nvPr/>
      </p:nvGrpSpPr>
      <p:grpSpPr>
        <a:xfrm>
          <a:off x="0" y="0"/>
          <a:ext cx="0" cy="0"/>
          <a:chOff x="0" y="0"/>
          <a:chExt cx="0" cy="0"/>
        </a:xfrm>
      </p:grpSpPr>
      <p:sp>
        <p:nvSpPr>
          <p:cNvPr id="1211" name="Google Shape;1211;p52"/>
          <p:cNvSpPr/>
          <p:nvPr/>
        </p:nvSpPr>
        <p:spPr>
          <a:xfrm>
            <a:off x="0" y="0"/>
            <a:ext cx="12192000"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2" name="Google Shape;1212;p52"/>
          <p:cNvSpPr/>
          <p:nvPr/>
        </p:nvSpPr>
        <p:spPr>
          <a:xfrm>
            <a:off x="0" y="1"/>
            <a:ext cx="12192000" cy="6858000"/>
          </a:xfrm>
          <a:prstGeom prst="rect">
            <a:avLst/>
          </a:prstGeom>
          <a:solidFill>
            <a:srgbClr val="0E0F1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13" name="Google Shape;1213;p52"/>
          <p:cNvGrpSpPr/>
          <p:nvPr/>
        </p:nvGrpSpPr>
        <p:grpSpPr>
          <a:xfrm>
            <a:off x="541202" y="541310"/>
            <a:ext cx="3474720" cy="1974950"/>
            <a:chOff x="3178829" y="256408"/>
            <a:chExt cx="4172784" cy="937079"/>
          </a:xfrm>
        </p:grpSpPr>
        <p:sp>
          <p:nvSpPr>
            <p:cNvPr id="1214" name="Google Shape;1214;p52"/>
            <p:cNvSpPr txBox="1"/>
            <p:nvPr/>
          </p:nvSpPr>
          <p:spPr>
            <a:xfrm>
              <a:off x="3378735" y="256408"/>
              <a:ext cx="3840480" cy="54032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Break Time</a:t>
              </a:r>
              <a:endParaRPr/>
            </a:p>
            <a:p>
              <a:pPr indent="0" lvl="0" marL="0" marR="0" rtl="0" algn="ctr">
                <a:spcBef>
                  <a:spcPts val="0"/>
                </a:spcBef>
                <a:spcAft>
                  <a:spcPts val="0"/>
                </a:spcAft>
                <a:buNone/>
              </a:pPr>
              <a:r>
                <a:rPr b="1" lang="en-US" sz="2400">
                  <a:solidFill>
                    <a:schemeClr val="lt1"/>
                  </a:solidFill>
                  <a:latin typeface="Candara"/>
                  <a:ea typeface="Candara"/>
                  <a:cs typeface="Candara"/>
                  <a:sym typeface="Candara"/>
                </a:rPr>
                <a:t>15 Minutes</a:t>
              </a:r>
              <a:endParaRPr/>
            </a:p>
          </p:txBody>
        </p:sp>
        <p:sp>
          <p:nvSpPr>
            <p:cNvPr id="1215" name="Google Shape;1215;p52"/>
            <p:cNvSpPr txBox="1"/>
            <p:nvPr/>
          </p:nvSpPr>
          <p:spPr>
            <a:xfrm>
              <a:off x="3178829" y="843004"/>
              <a:ext cx="4172784" cy="3504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a:t>
              </a:r>
              <a:endParaRPr/>
            </a:p>
          </p:txBody>
        </p:sp>
      </p:grpSp>
      <p:grpSp>
        <p:nvGrpSpPr>
          <p:cNvPr id="1216" name="Google Shape;1216;p52"/>
          <p:cNvGrpSpPr/>
          <p:nvPr/>
        </p:nvGrpSpPr>
        <p:grpSpPr>
          <a:xfrm>
            <a:off x="1775093" y="3299516"/>
            <a:ext cx="723675" cy="1384769"/>
            <a:chOff x="9762089" y="968463"/>
            <a:chExt cx="723675" cy="1384769"/>
          </a:xfrm>
        </p:grpSpPr>
        <p:sp>
          <p:nvSpPr>
            <p:cNvPr id="1217" name="Google Shape;1217;p52"/>
            <p:cNvSpPr/>
            <p:nvPr/>
          </p:nvSpPr>
          <p:spPr>
            <a:xfrm rot="-2760000">
              <a:off x="9933924" y="1063103"/>
              <a:ext cx="457200" cy="457200"/>
            </a:xfrm>
            <a:custGeom>
              <a:rect b="b" l="l" r="r" t="t"/>
              <a:pathLst>
                <a:path extrusionOk="0" h="430260" w="460892">
                  <a:moveTo>
                    <a:pt x="448372" y="16678"/>
                  </a:moveTo>
                  <a:lnTo>
                    <a:pt x="455049" y="26269"/>
                  </a:lnTo>
                  <a:lnTo>
                    <a:pt x="459223" y="36693"/>
                  </a:lnTo>
                  <a:lnTo>
                    <a:pt x="460892" y="47534"/>
                  </a:lnTo>
                  <a:lnTo>
                    <a:pt x="460475" y="58792"/>
                  </a:lnTo>
                  <a:lnTo>
                    <a:pt x="457553" y="69633"/>
                  </a:lnTo>
                  <a:lnTo>
                    <a:pt x="452128" y="80057"/>
                  </a:lnTo>
                  <a:lnTo>
                    <a:pt x="444199" y="88396"/>
                  </a:lnTo>
                  <a:lnTo>
                    <a:pt x="67193" y="430260"/>
                  </a:lnTo>
                  <a:lnTo>
                    <a:pt x="0" y="352204"/>
                  </a:lnTo>
                  <a:lnTo>
                    <a:pt x="1409" y="351500"/>
                  </a:lnTo>
                  <a:lnTo>
                    <a:pt x="5583" y="348998"/>
                  </a:lnTo>
                  <a:lnTo>
                    <a:pt x="376174" y="13343"/>
                  </a:lnTo>
                  <a:lnTo>
                    <a:pt x="385772" y="6255"/>
                  </a:lnTo>
                  <a:lnTo>
                    <a:pt x="396206" y="2085"/>
                  </a:lnTo>
                  <a:lnTo>
                    <a:pt x="407474" y="0"/>
                  </a:lnTo>
                  <a:lnTo>
                    <a:pt x="418741" y="417"/>
                  </a:lnTo>
                  <a:lnTo>
                    <a:pt x="429175" y="4170"/>
                  </a:lnTo>
                  <a:lnTo>
                    <a:pt x="439191" y="9173"/>
                  </a:lnTo>
                  <a:close/>
                </a:path>
              </a:pathLst>
            </a:custGeom>
            <a:solidFill>
              <a:srgbClr val="7A7A7A"/>
            </a:solidFill>
            <a:ln>
              <a:noFill/>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52"/>
            <p:cNvSpPr/>
            <p:nvPr/>
          </p:nvSpPr>
          <p:spPr>
            <a:xfrm rot="7980000">
              <a:off x="9856581" y="1801540"/>
              <a:ext cx="457200" cy="457200"/>
            </a:xfrm>
            <a:custGeom>
              <a:rect b="b" l="l" r="r" t="t"/>
              <a:pathLst>
                <a:path extrusionOk="0" h="430260" w="460892">
                  <a:moveTo>
                    <a:pt x="448372" y="16678"/>
                  </a:moveTo>
                  <a:lnTo>
                    <a:pt x="455049" y="26269"/>
                  </a:lnTo>
                  <a:lnTo>
                    <a:pt x="459223" y="36693"/>
                  </a:lnTo>
                  <a:lnTo>
                    <a:pt x="460892" y="47534"/>
                  </a:lnTo>
                  <a:lnTo>
                    <a:pt x="460475" y="58792"/>
                  </a:lnTo>
                  <a:lnTo>
                    <a:pt x="457553" y="69633"/>
                  </a:lnTo>
                  <a:lnTo>
                    <a:pt x="452128" y="80057"/>
                  </a:lnTo>
                  <a:lnTo>
                    <a:pt x="444199" y="88396"/>
                  </a:lnTo>
                  <a:lnTo>
                    <a:pt x="67193" y="430260"/>
                  </a:lnTo>
                  <a:lnTo>
                    <a:pt x="0" y="352204"/>
                  </a:lnTo>
                  <a:lnTo>
                    <a:pt x="1409" y="351500"/>
                  </a:lnTo>
                  <a:lnTo>
                    <a:pt x="5583" y="348998"/>
                  </a:lnTo>
                  <a:lnTo>
                    <a:pt x="376174" y="13343"/>
                  </a:lnTo>
                  <a:lnTo>
                    <a:pt x="385772" y="6255"/>
                  </a:lnTo>
                  <a:lnTo>
                    <a:pt x="396206" y="2085"/>
                  </a:lnTo>
                  <a:lnTo>
                    <a:pt x="407474" y="0"/>
                  </a:lnTo>
                  <a:lnTo>
                    <a:pt x="418741" y="417"/>
                  </a:lnTo>
                  <a:lnTo>
                    <a:pt x="429175" y="4170"/>
                  </a:lnTo>
                  <a:lnTo>
                    <a:pt x="439191" y="9173"/>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19" name="Google Shape;1219;p52"/>
          <p:cNvGrpSpPr/>
          <p:nvPr/>
        </p:nvGrpSpPr>
        <p:grpSpPr>
          <a:xfrm>
            <a:off x="1667609" y="3710226"/>
            <a:ext cx="1077395" cy="442728"/>
            <a:chOff x="9530771" y="1761184"/>
            <a:chExt cx="1077395" cy="442728"/>
          </a:xfrm>
        </p:grpSpPr>
        <p:sp>
          <p:nvSpPr>
            <p:cNvPr id="1220" name="Google Shape;1220;p52"/>
            <p:cNvSpPr/>
            <p:nvPr/>
          </p:nvSpPr>
          <p:spPr>
            <a:xfrm rot="-1308332">
              <a:off x="9560144" y="1915558"/>
              <a:ext cx="365760" cy="228600"/>
            </a:xfrm>
            <a:custGeom>
              <a:rect b="b" l="l" r="r" t="t"/>
              <a:pathLst>
                <a:path extrusionOk="0" h="235676" w="352891">
                  <a:moveTo>
                    <a:pt x="95569" y="5421"/>
                  </a:moveTo>
                  <a:lnTo>
                    <a:pt x="352891" y="108916"/>
                  </a:lnTo>
                  <a:lnTo>
                    <a:pt x="302176" y="235676"/>
                  </a:lnTo>
                  <a:lnTo>
                    <a:pt x="41316" y="130927"/>
                  </a:lnTo>
                  <a:lnTo>
                    <a:pt x="28796" y="124255"/>
                  </a:lnTo>
                  <a:lnTo>
                    <a:pt x="18780" y="115499"/>
                  </a:lnTo>
                  <a:lnTo>
                    <a:pt x="10433" y="105492"/>
                  </a:lnTo>
                  <a:lnTo>
                    <a:pt x="5008" y="93817"/>
                  </a:lnTo>
                  <a:lnTo>
                    <a:pt x="835" y="80891"/>
                  </a:lnTo>
                  <a:lnTo>
                    <a:pt x="0" y="67965"/>
                  </a:lnTo>
                  <a:lnTo>
                    <a:pt x="835" y="54622"/>
                  </a:lnTo>
                  <a:lnTo>
                    <a:pt x="5425" y="41280"/>
                  </a:lnTo>
                  <a:lnTo>
                    <a:pt x="12103" y="29604"/>
                  </a:lnTo>
                  <a:lnTo>
                    <a:pt x="20867" y="18764"/>
                  </a:lnTo>
                  <a:lnTo>
                    <a:pt x="31300" y="10841"/>
                  </a:lnTo>
                  <a:lnTo>
                    <a:pt x="42985" y="5004"/>
                  </a:lnTo>
                  <a:lnTo>
                    <a:pt x="55922" y="834"/>
                  </a:lnTo>
                  <a:lnTo>
                    <a:pt x="68442" y="0"/>
                  </a:lnTo>
                  <a:lnTo>
                    <a:pt x="81797" y="1668"/>
                  </a:lnTo>
                  <a:close/>
                </a:path>
              </a:pathLst>
            </a:custGeom>
            <a:solidFill>
              <a:srgbClr val="5C9AD3"/>
            </a:solidFill>
            <a:ln>
              <a:noFill/>
            </a:ln>
            <a:effectLst>
              <a:outerShdw blurRad="50800" rotWithShape="0" algn="tr" dir="81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52"/>
            <p:cNvSpPr/>
            <p:nvPr/>
          </p:nvSpPr>
          <p:spPr>
            <a:xfrm rot="9529559">
              <a:off x="10213468" y="1819524"/>
              <a:ext cx="365760" cy="228600"/>
            </a:xfrm>
            <a:custGeom>
              <a:rect b="b" l="l" r="r" t="t"/>
              <a:pathLst>
                <a:path extrusionOk="0" h="235676" w="352891">
                  <a:moveTo>
                    <a:pt x="95569" y="5421"/>
                  </a:moveTo>
                  <a:lnTo>
                    <a:pt x="352891" y="108916"/>
                  </a:lnTo>
                  <a:lnTo>
                    <a:pt x="302176" y="235676"/>
                  </a:lnTo>
                  <a:lnTo>
                    <a:pt x="41316" y="130927"/>
                  </a:lnTo>
                  <a:lnTo>
                    <a:pt x="28796" y="124255"/>
                  </a:lnTo>
                  <a:lnTo>
                    <a:pt x="18780" y="115499"/>
                  </a:lnTo>
                  <a:lnTo>
                    <a:pt x="10433" y="105492"/>
                  </a:lnTo>
                  <a:lnTo>
                    <a:pt x="5008" y="93817"/>
                  </a:lnTo>
                  <a:lnTo>
                    <a:pt x="835" y="80891"/>
                  </a:lnTo>
                  <a:lnTo>
                    <a:pt x="0" y="67965"/>
                  </a:lnTo>
                  <a:lnTo>
                    <a:pt x="835" y="54622"/>
                  </a:lnTo>
                  <a:lnTo>
                    <a:pt x="5425" y="41280"/>
                  </a:lnTo>
                  <a:lnTo>
                    <a:pt x="12103" y="29604"/>
                  </a:lnTo>
                  <a:lnTo>
                    <a:pt x="20867" y="18764"/>
                  </a:lnTo>
                  <a:lnTo>
                    <a:pt x="31300" y="10841"/>
                  </a:lnTo>
                  <a:lnTo>
                    <a:pt x="42985" y="5004"/>
                  </a:lnTo>
                  <a:lnTo>
                    <a:pt x="55922" y="834"/>
                  </a:lnTo>
                  <a:lnTo>
                    <a:pt x="68442" y="0"/>
                  </a:lnTo>
                  <a:lnTo>
                    <a:pt x="81797" y="1668"/>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22" name="Google Shape;1222;p52"/>
          <p:cNvSpPr/>
          <p:nvPr/>
        </p:nvSpPr>
        <p:spPr>
          <a:xfrm>
            <a:off x="1169688" y="2960923"/>
            <a:ext cx="2011680" cy="2011680"/>
          </a:xfrm>
          <a:custGeom>
            <a:rect b="b" l="l" r="r" t="t"/>
            <a:pathLst>
              <a:path extrusionOk="0" h="2011680" w="2011680">
                <a:moveTo>
                  <a:pt x="1005840" y="816827"/>
                </a:moveTo>
                <a:cubicBezTo>
                  <a:pt x="1106842" y="816827"/>
                  <a:pt x="1188720" y="898705"/>
                  <a:pt x="1188720" y="999707"/>
                </a:cubicBezTo>
                <a:cubicBezTo>
                  <a:pt x="1188720" y="1100709"/>
                  <a:pt x="1106842" y="1182587"/>
                  <a:pt x="1005840" y="1182587"/>
                </a:cubicBezTo>
                <a:cubicBezTo>
                  <a:pt x="904838" y="1182587"/>
                  <a:pt x="822960" y="1100709"/>
                  <a:pt x="822960" y="999707"/>
                </a:cubicBezTo>
                <a:cubicBezTo>
                  <a:pt x="822960" y="898705"/>
                  <a:pt x="904838" y="816827"/>
                  <a:pt x="1005840" y="816827"/>
                </a:cubicBezTo>
                <a:close/>
                <a:moveTo>
                  <a:pt x="1091559" y="193610"/>
                </a:moveTo>
                <a:lnTo>
                  <a:pt x="1097280" y="222126"/>
                </a:lnTo>
                <a:cubicBezTo>
                  <a:pt x="1097280" y="272942"/>
                  <a:pt x="1056341" y="314136"/>
                  <a:pt x="1005840" y="314136"/>
                </a:cubicBezTo>
                <a:cubicBezTo>
                  <a:pt x="955339" y="314136"/>
                  <a:pt x="914400" y="272942"/>
                  <a:pt x="914400" y="222126"/>
                </a:cubicBezTo>
                <a:lnTo>
                  <a:pt x="919494" y="196740"/>
                </a:lnTo>
                <a:lnTo>
                  <a:pt x="860163" y="201975"/>
                </a:lnTo>
                <a:cubicBezTo>
                  <a:pt x="529179" y="261097"/>
                  <a:pt x="266746" y="518093"/>
                  <a:pt x="199600" y="846226"/>
                </a:cubicBezTo>
                <a:lnTo>
                  <a:pt x="188815" y="916890"/>
                </a:lnTo>
                <a:lnTo>
                  <a:pt x="200083" y="914601"/>
                </a:lnTo>
                <a:cubicBezTo>
                  <a:pt x="250584" y="914601"/>
                  <a:pt x="291523" y="955795"/>
                  <a:pt x="291523" y="1006611"/>
                </a:cubicBezTo>
                <a:cubicBezTo>
                  <a:pt x="291523" y="1057427"/>
                  <a:pt x="250584" y="1098621"/>
                  <a:pt x="200083" y="1098621"/>
                </a:cubicBezTo>
                <a:lnTo>
                  <a:pt x="187117" y="1095987"/>
                </a:lnTo>
                <a:lnTo>
                  <a:pt x="187129" y="1096224"/>
                </a:lnTo>
                <a:cubicBezTo>
                  <a:pt x="224005" y="1459333"/>
                  <a:pt x="496940" y="1752658"/>
                  <a:pt x="850052" y="1820316"/>
                </a:cubicBezTo>
                <a:lnTo>
                  <a:pt x="918335" y="1830080"/>
                </a:lnTo>
                <a:lnTo>
                  <a:pt x="917894" y="1827884"/>
                </a:lnTo>
                <a:cubicBezTo>
                  <a:pt x="917894" y="1777068"/>
                  <a:pt x="958833" y="1735874"/>
                  <a:pt x="1009334" y="1735874"/>
                </a:cubicBezTo>
                <a:cubicBezTo>
                  <a:pt x="1059835" y="1735874"/>
                  <a:pt x="1100774" y="1777068"/>
                  <a:pt x="1100774" y="1827884"/>
                </a:cubicBezTo>
                <a:lnTo>
                  <a:pt x="1100540" y="1829051"/>
                </a:lnTo>
                <a:lnTo>
                  <a:pt x="1161628" y="1820316"/>
                </a:lnTo>
                <a:cubicBezTo>
                  <a:pt x="1514740" y="1752658"/>
                  <a:pt x="1787675" y="1459333"/>
                  <a:pt x="1824551" y="1096224"/>
                </a:cubicBezTo>
                <a:lnTo>
                  <a:pt x="1824663" y="1094011"/>
                </a:lnTo>
                <a:lnTo>
                  <a:pt x="1805767" y="1097850"/>
                </a:lnTo>
                <a:cubicBezTo>
                  <a:pt x="1755266" y="1097850"/>
                  <a:pt x="1714327" y="1056656"/>
                  <a:pt x="1714327" y="1005840"/>
                </a:cubicBezTo>
                <a:cubicBezTo>
                  <a:pt x="1714327" y="955024"/>
                  <a:pt x="1755266" y="913830"/>
                  <a:pt x="1805767" y="913830"/>
                </a:cubicBezTo>
                <a:lnTo>
                  <a:pt x="1820393" y="916801"/>
                </a:lnTo>
                <a:lnTo>
                  <a:pt x="1815946" y="866404"/>
                </a:lnTo>
                <a:cubicBezTo>
                  <a:pt x="1756824" y="535420"/>
                  <a:pt x="1499828" y="272986"/>
                  <a:pt x="1171695" y="205841"/>
                </a:cubicBezTo>
                <a:close/>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rgbClr val="FE4A1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par>
                                <p:cTn fill="hold" nodeType="with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5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10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15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20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25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30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par>
                          <p:cTn fill="hold">
                            <p:stCondLst>
                              <p:cond delay="35000"/>
                            </p:stCondLst>
                            <p:childTnLst>
                              <p:par>
                                <p:cTn fill="hold" nodeType="afterEffect" presetClass="emph" presetID="8" presetSubtype="0">
                                  <p:stCondLst>
                                    <p:cond delay="0"/>
                                  </p:stCondLst>
                                  <p:childTnLst>
                                    <p:animRot by="-21600000">
                                      <p:cBhvr>
                                        <p:cTn dur="5000" fill="hold"/>
                                        <p:tgtEl>
                                          <p:spTgt spid="121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21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6" name="Shape 1226"/>
        <p:cNvGrpSpPr/>
        <p:nvPr/>
      </p:nvGrpSpPr>
      <p:grpSpPr>
        <a:xfrm>
          <a:off x="0" y="0"/>
          <a:ext cx="0" cy="0"/>
          <a:chOff x="0" y="0"/>
          <a:chExt cx="0" cy="0"/>
        </a:xfrm>
      </p:grpSpPr>
      <p:sp>
        <p:nvSpPr>
          <p:cNvPr id="1227" name="Google Shape;1227;p53"/>
          <p:cNvSpPr/>
          <p:nvPr/>
        </p:nvSpPr>
        <p:spPr>
          <a:xfrm>
            <a:off x="0" y="1"/>
            <a:ext cx="12192000"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8" name="Google Shape;1228;p53"/>
          <p:cNvSpPr/>
          <p:nvPr/>
        </p:nvSpPr>
        <p:spPr>
          <a:xfrm rot="2710697">
            <a:off x="-445957" y="587316"/>
            <a:ext cx="13462954" cy="5300520"/>
          </a:xfrm>
          <a:custGeom>
            <a:rect b="b" l="l" r="r" t="t"/>
            <a:pathLst>
              <a:path extrusionOk="0" h="5300520" w="13462954">
                <a:moveTo>
                  <a:pt x="4800853" y="0"/>
                </a:moveTo>
                <a:lnTo>
                  <a:pt x="12443810" y="0"/>
                </a:lnTo>
                <a:lnTo>
                  <a:pt x="13462954" y="1012821"/>
                </a:lnTo>
                <a:lnTo>
                  <a:pt x="9201855" y="5300520"/>
                </a:lnTo>
                <a:lnTo>
                  <a:pt x="472629" y="5300520"/>
                </a:lnTo>
                <a:lnTo>
                  <a:pt x="0" y="4830824"/>
                </a:lnTo>
                <a:close/>
              </a:path>
            </a:pathLst>
          </a:custGeom>
          <a:solidFill>
            <a:srgbClr val="FE4A1E">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9" name="Google Shape;1229;p53"/>
          <p:cNvSpPr txBox="1"/>
          <p:nvPr/>
        </p:nvSpPr>
        <p:spPr>
          <a:xfrm>
            <a:off x="1975840" y="422562"/>
            <a:ext cx="36576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CONTENTS</a:t>
            </a:r>
            <a:endParaRPr/>
          </a:p>
        </p:txBody>
      </p:sp>
      <p:cxnSp>
        <p:nvCxnSpPr>
          <p:cNvPr id="1230" name="Google Shape;1230;p53"/>
          <p:cNvCxnSpPr/>
          <p:nvPr/>
        </p:nvCxnSpPr>
        <p:spPr>
          <a:xfrm flipH="1" rot="-2605235">
            <a:off x="3653170" y="1569868"/>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1" name="Google Shape;1231;p53"/>
          <p:cNvCxnSpPr/>
          <p:nvPr/>
        </p:nvCxnSpPr>
        <p:spPr>
          <a:xfrm flipH="1" rot="-2605235">
            <a:off x="3998851" y="1935153"/>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2" name="Google Shape;1232;p53"/>
          <p:cNvCxnSpPr/>
          <p:nvPr/>
        </p:nvCxnSpPr>
        <p:spPr>
          <a:xfrm flipH="1" rot="-2605235">
            <a:off x="4344533" y="2300438"/>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3" name="Google Shape;1233;p53"/>
          <p:cNvCxnSpPr/>
          <p:nvPr/>
        </p:nvCxnSpPr>
        <p:spPr>
          <a:xfrm flipH="1" rot="-2605235">
            <a:off x="4690214" y="2665722"/>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4" name="Google Shape;1234;p53"/>
          <p:cNvCxnSpPr/>
          <p:nvPr/>
        </p:nvCxnSpPr>
        <p:spPr>
          <a:xfrm flipH="1" rot="-2605235">
            <a:off x="5035895" y="3031007"/>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5" name="Google Shape;1235;p53"/>
          <p:cNvCxnSpPr/>
          <p:nvPr/>
        </p:nvCxnSpPr>
        <p:spPr>
          <a:xfrm flipH="1" rot="-2605235">
            <a:off x="5381577" y="3396292"/>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6" name="Google Shape;1236;p53"/>
          <p:cNvCxnSpPr/>
          <p:nvPr/>
        </p:nvCxnSpPr>
        <p:spPr>
          <a:xfrm flipH="1" rot="-2605235">
            <a:off x="5727258" y="3761577"/>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7" name="Google Shape;1237;p53"/>
          <p:cNvCxnSpPr/>
          <p:nvPr/>
        </p:nvCxnSpPr>
        <p:spPr>
          <a:xfrm flipH="1" rot="-2605235">
            <a:off x="6072939" y="4126862"/>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8" name="Google Shape;1238;p53"/>
          <p:cNvCxnSpPr/>
          <p:nvPr/>
        </p:nvCxnSpPr>
        <p:spPr>
          <a:xfrm flipH="1" rot="-2605235">
            <a:off x="6418620" y="4492146"/>
            <a:ext cx="1" cy="502920"/>
          </a:xfrm>
          <a:prstGeom prst="straightConnector1">
            <a:avLst/>
          </a:prstGeom>
          <a:noFill/>
          <a:ln cap="flat" cmpd="sng" w="9525">
            <a:solidFill>
              <a:schemeClr val="lt1"/>
            </a:solidFill>
            <a:prstDash val="solid"/>
            <a:miter lim="800000"/>
            <a:headEnd len="sm" w="sm" type="oval"/>
            <a:tailEnd len="med" w="med" type="oval"/>
          </a:ln>
        </p:spPr>
      </p:cxnSp>
      <p:cxnSp>
        <p:nvCxnSpPr>
          <p:cNvPr id="1239" name="Google Shape;1239;p53"/>
          <p:cNvCxnSpPr/>
          <p:nvPr/>
        </p:nvCxnSpPr>
        <p:spPr>
          <a:xfrm flipH="1" rot="-2605235">
            <a:off x="6764301" y="4857432"/>
            <a:ext cx="1" cy="502920"/>
          </a:xfrm>
          <a:prstGeom prst="straightConnector1">
            <a:avLst/>
          </a:prstGeom>
          <a:noFill/>
          <a:ln cap="flat" cmpd="sng" w="9525">
            <a:solidFill>
              <a:schemeClr val="lt1"/>
            </a:solidFill>
            <a:prstDash val="solid"/>
            <a:miter lim="800000"/>
            <a:headEnd len="sm" w="sm" type="oval"/>
            <a:tailEnd len="sm" w="sm" type="oval"/>
          </a:ln>
        </p:spPr>
      </p:cxnSp>
      <p:sp>
        <p:nvSpPr>
          <p:cNvPr id="1240" name="Google Shape;1240;p53"/>
          <p:cNvSpPr txBox="1"/>
          <p:nvPr/>
        </p:nvSpPr>
        <p:spPr>
          <a:xfrm>
            <a:off x="3905033" y="1690903"/>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01</a:t>
            </a:r>
            <a:endParaRPr/>
          </a:p>
        </p:txBody>
      </p:sp>
      <p:sp>
        <p:nvSpPr>
          <p:cNvPr id="1241" name="Google Shape;1241;p53"/>
          <p:cNvSpPr txBox="1"/>
          <p:nvPr/>
        </p:nvSpPr>
        <p:spPr>
          <a:xfrm>
            <a:off x="4249925" y="2053224"/>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02</a:t>
            </a:r>
            <a:endParaRPr/>
          </a:p>
        </p:txBody>
      </p:sp>
      <p:sp>
        <p:nvSpPr>
          <p:cNvPr id="1242" name="Google Shape;1242;p53"/>
          <p:cNvSpPr txBox="1"/>
          <p:nvPr/>
        </p:nvSpPr>
        <p:spPr>
          <a:xfrm>
            <a:off x="4596396" y="2416182"/>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03</a:t>
            </a:r>
            <a:endParaRPr/>
          </a:p>
        </p:txBody>
      </p:sp>
      <p:sp>
        <p:nvSpPr>
          <p:cNvPr id="1243" name="Google Shape;1243;p53"/>
          <p:cNvSpPr txBox="1"/>
          <p:nvPr/>
        </p:nvSpPr>
        <p:spPr>
          <a:xfrm>
            <a:off x="4936788" y="2794375"/>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04</a:t>
            </a:r>
            <a:endParaRPr/>
          </a:p>
        </p:txBody>
      </p:sp>
      <p:sp>
        <p:nvSpPr>
          <p:cNvPr id="1244" name="Google Shape;1244;p53"/>
          <p:cNvSpPr txBox="1"/>
          <p:nvPr/>
        </p:nvSpPr>
        <p:spPr>
          <a:xfrm>
            <a:off x="5287758" y="3152677"/>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05</a:t>
            </a:r>
            <a:endParaRPr/>
          </a:p>
        </p:txBody>
      </p:sp>
      <p:sp>
        <p:nvSpPr>
          <p:cNvPr id="1245" name="Google Shape;1245;p53"/>
          <p:cNvSpPr txBox="1"/>
          <p:nvPr/>
        </p:nvSpPr>
        <p:spPr>
          <a:xfrm>
            <a:off x="5633440" y="3513307"/>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06</a:t>
            </a:r>
            <a:endParaRPr/>
          </a:p>
        </p:txBody>
      </p:sp>
      <p:sp>
        <p:nvSpPr>
          <p:cNvPr id="1246" name="Google Shape;1246;p53"/>
          <p:cNvSpPr txBox="1"/>
          <p:nvPr/>
        </p:nvSpPr>
        <p:spPr>
          <a:xfrm>
            <a:off x="5979121" y="3881939"/>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07</a:t>
            </a:r>
            <a:endParaRPr/>
          </a:p>
        </p:txBody>
      </p:sp>
      <p:sp>
        <p:nvSpPr>
          <p:cNvPr id="1247" name="Google Shape;1247;p53"/>
          <p:cNvSpPr txBox="1"/>
          <p:nvPr/>
        </p:nvSpPr>
        <p:spPr>
          <a:xfrm>
            <a:off x="6333764" y="4247225"/>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08</a:t>
            </a:r>
            <a:endParaRPr/>
          </a:p>
        </p:txBody>
      </p:sp>
      <p:sp>
        <p:nvSpPr>
          <p:cNvPr id="1248" name="Google Shape;1248;p53"/>
          <p:cNvSpPr txBox="1"/>
          <p:nvPr/>
        </p:nvSpPr>
        <p:spPr>
          <a:xfrm>
            <a:off x="6669090" y="4640231"/>
            <a:ext cx="1828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Content Option 09</a:t>
            </a:r>
            <a:endParaRPr/>
          </a:p>
        </p:txBody>
      </p:sp>
      <p:sp>
        <p:nvSpPr>
          <p:cNvPr id="1249" name="Google Shape;1249;p53"/>
          <p:cNvSpPr/>
          <p:nvPr/>
        </p:nvSpPr>
        <p:spPr>
          <a:xfrm rot="10800000">
            <a:off x="3450635" y="10859"/>
            <a:ext cx="836508" cy="452972"/>
          </a:xfrm>
          <a:prstGeom prst="triangle">
            <a:avLst>
              <a:gd fmla="val 50000" name="adj"/>
            </a:avLst>
          </a:pr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53"/>
          <p:cNvSpPr txBox="1"/>
          <p:nvPr/>
        </p:nvSpPr>
        <p:spPr>
          <a:xfrm>
            <a:off x="5733833" y="5700138"/>
            <a:ext cx="645816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Lorem ipsum dolor sit amet, consectetur adipiscing elit, sed do eiusmod tempor incididunt ut labore et dolore magna aliqua</a:t>
            </a:r>
            <a:r>
              <a:rPr lang="en-US" sz="1400">
                <a:solidFill>
                  <a:schemeClr val="lt1"/>
                </a:solidFill>
                <a:latin typeface="Candara"/>
                <a:ea typeface="Candara"/>
                <a:cs typeface="Candara"/>
                <a:sym typeface="Candara"/>
              </a:rPr>
              <a:t>. </a:t>
            </a:r>
            <a:endParaRPr sz="1800">
              <a:solidFill>
                <a:schemeClr val="lt1"/>
              </a:solidFill>
              <a:latin typeface="Candara"/>
              <a:ea typeface="Candara"/>
              <a:cs typeface="Candara"/>
              <a:sym typeface="Candara"/>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1000"/>
                                        <p:tgtEl>
                                          <p:spTgt spid="12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500"/>
                                        <p:tgtEl>
                                          <p:spTgt spid="124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1000"/>
                                        <p:tgtEl>
                                          <p:spTgt spid="124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1000"/>
                                        <p:tgtEl>
                                          <p:spTgt spid="123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000"/>
                                        <p:tgtEl>
                                          <p:spTgt spid="124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000"/>
                                        <p:tgtEl>
                                          <p:spTgt spid="1242"/>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1000"/>
                                        <p:tgtEl>
                                          <p:spTgt spid="1243"/>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000"/>
                                        <p:tgtEl>
                                          <p:spTgt spid="1244"/>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1000"/>
                                        <p:tgtEl>
                                          <p:spTgt spid="1245"/>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246"/>
                                        </p:tgtEl>
                                        <p:attrNameLst>
                                          <p:attrName>style.visibility</p:attrName>
                                        </p:attrNameLst>
                                      </p:cBhvr>
                                      <p:to>
                                        <p:strVal val="visible"/>
                                      </p:to>
                                    </p:set>
                                    <p:animEffect filter="fade" transition="in">
                                      <p:cBhvr>
                                        <p:cTn dur="1000"/>
                                        <p:tgtEl>
                                          <p:spTgt spid="1246"/>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1000"/>
                                        <p:tgtEl>
                                          <p:spTgt spid="1237"/>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1000"/>
                                        <p:tgtEl>
                                          <p:spTgt spid="1238"/>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1000"/>
                                        <p:tgtEl>
                                          <p:spTgt spid="1248"/>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1000"/>
                                        <p:tgtEl>
                                          <p:spTgt spid="1239"/>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750"/>
                                        <p:tgtEl>
                                          <p:spTgt spid="1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4" name="Shape 1254"/>
        <p:cNvGrpSpPr/>
        <p:nvPr/>
      </p:nvGrpSpPr>
      <p:grpSpPr>
        <a:xfrm>
          <a:off x="0" y="0"/>
          <a:ext cx="0" cy="0"/>
          <a:chOff x="0" y="0"/>
          <a:chExt cx="0" cy="0"/>
        </a:xfrm>
      </p:grpSpPr>
      <p:sp>
        <p:nvSpPr>
          <p:cNvPr id="1255" name="Google Shape;1255;p54"/>
          <p:cNvSpPr/>
          <p:nvPr/>
        </p:nvSpPr>
        <p:spPr>
          <a:xfrm>
            <a:off x="6434667" y="0"/>
            <a:ext cx="5768620" cy="6855218"/>
          </a:xfrm>
          <a:custGeom>
            <a:rect b="b" l="l" r="r" t="t"/>
            <a:pathLst>
              <a:path extrusionOk="0" h="6858000" w="6107287">
                <a:moveTo>
                  <a:pt x="0" y="0"/>
                </a:moveTo>
                <a:lnTo>
                  <a:pt x="1591733" y="0"/>
                </a:lnTo>
                <a:lnTo>
                  <a:pt x="3194756" y="0"/>
                </a:lnTo>
                <a:lnTo>
                  <a:pt x="6107287" y="0"/>
                </a:lnTo>
                <a:lnTo>
                  <a:pt x="6107287" y="6857999"/>
                </a:lnTo>
                <a:lnTo>
                  <a:pt x="1597379" y="6857999"/>
                </a:lnTo>
                <a:lnTo>
                  <a:pt x="1597378" y="6858000"/>
                </a:lnTo>
                <a:lnTo>
                  <a:pt x="1597378" y="6857999"/>
                </a:lnTo>
                <a:lnTo>
                  <a:pt x="1591733" y="6857999"/>
                </a:lnTo>
                <a:lnTo>
                  <a:pt x="1591733" y="6833765"/>
                </a:lnTo>
                <a:close/>
              </a:path>
            </a:pathLst>
          </a:cu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56" name="Google Shape;1256;p54"/>
          <p:cNvGrpSpPr/>
          <p:nvPr/>
        </p:nvGrpSpPr>
        <p:grpSpPr>
          <a:xfrm>
            <a:off x="370046" y="304456"/>
            <a:ext cx="5845156" cy="1077095"/>
            <a:chOff x="587022" y="976809"/>
            <a:chExt cx="5845156" cy="1077095"/>
          </a:xfrm>
        </p:grpSpPr>
        <p:sp>
          <p:nvSpPr>
            <p:cNvPr id="1257" name="Google Shape;1257;p54"/>
            <p:cNvSpPr txBox="1"/>
            <p:nvPr/>
          </p:nvSpPr>
          <p:spPr>
            <a:xfrm>
              <a:off x="587022" y="976809"/>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CONTACT US</a:t>
              </a:r>
              <a:endParaRPr/>
            </a:p>
          </p:txBody>
        </p:sp>
        <p:sp>
          <p:nvSpPr>
            <p:cNvPr id="1258" name="Google Shape;1258;p54"/>
            <p:cNvSpPr txBox="1"/>
            <p:nvPr/>
          </p:nvSpPr>
          <p:spPr>
            <a:xfrm>
              <a:off x="612683" y="1684572"/>
              <a:ext cx="58194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D8D8D8"/>
                  </a:solidFill>
                  <a:latin typeface="Candara"/>
                  <a:ea typeface="Candara"/>
                  <a:cs typeface="Candara"/>
                  <a:sym typeface="Candara"/>
                </a:rPr>
                <a:t>Your Subtitle</a:t>
              </a:r>
              <a:endParaRPr/>
            </a:p>
          </p:txBody>
        </p:sp>
      </p:grpSp>
      <p:cxnSp>
        <p:nvCxnSpPr>
          <p:cNvPr id="1259" name="Google Shape;1259;p54"/>
          <p:cNvCxnSpPr/>
          <p:nvPr/>
        </p:nvCxnSpPr>
        <p:spPr>
          <a:xfrm>
            <a:off x="755623" y="1591733"/>
            <a:ext cx="4109888" cy="0"/>
          </a:xfrm>
          <a:prstGeom prst="straightConnector1">
            <a:avLst/>
          </a:prstGeom>
          <a:noFill/>
          <a:ln cap="flat" cmpd="sng" w="25400">
            <a:solidFill>
              <a:schemeClr val="lt1"/>
            </a:solidFill>
            <a:prstDash val="solid"/>
            <a:miter lim="800000"/>
            <a:headEnd len="sm" w="sm" type="none"/>
            <a:tailEnd len="sm" w="sm" type="none"/>
          </a:ln>
        </p:spPr>
      </p:cxnSp>
      <p:sp>
        <p:nvSpPr>
          <p:cNvPr id="1260" name="Google Shape;1260;p54"/>
          <p:cNvSpPr/>
          <p:nvPr/>
        </p:nvSpPr>
        <p:spPr>
          <a:xfrm>
            <a:off x="894586" y="3247890"/>
            <a:ext cx="330009" cy="457200"/>
          </a:xfrm>
          <a:custGeom>
            <a:rect b="b" l="l" r="r" t="t"/>
            <a:pathLst>
              <a:path extrusionOk="0" h="585" w="422">
                <a:moveTo>
                  <a:pt x="239" y="0"/>
                </a:moveTo>
                <a:lnTo>
                  <a:pt x="239" y="213"/>
                </a:lnTo>
                <a:lnTo>
                  <a:pt x="421" y="213"/>
                </a:lnTo>
                <a:cubicBezTo>
                  <a:pt x="421" y="102"/>
                  <a:pt x="340" y="15"/>
                  <a:pt x="239" y="0"/>
                </a:cubicBezTo>
                <a:close/>
                <a:moveTo>
                  <a:pt x="0" y="371"/>
                </a:moveTo>
                <a:cubicBezTo>
                  <a:pt x="0" y="488"/>
                  <a:pt x="96" y="584"/>
                  <a:pt x="213" y="584"/>
                </a:cubicBezTo>
                <a:cubicBezTo>
                  <a:pt x="330" y="584"/>
                  <a:pt x="421" y="488"/>
                  <a:pt x="421" y="371"/>
                </a:cubicBezTo>
                <a:lnTo>
                  <a:pt x="421" y="264"/>
                </a:lnTo>
                <a:lnTo>
                  <a:pt x="0" y="264"/>
                </a:lnTo>
                <a:lnTo>
                  <a:pt x="0" y="371"/>
                </a:lnTo>
                <a:close/>
                <a:moveTo>
                  <a:pt x="183" y="0"/>
                </a:moveTo>
                <a:cubicBezTo>
                  <a:pt x="81" y="15"/>
                  <a:pt x="0" y="102"/>
                  <a:pt x="0" y="213"/>
                </a:cubicBezTo>
                <a:lnTo>
                  <a:pt x="183" y="213"/>
                </a:lnTo>
                <a:lnTo>
                  <a:pt x="18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61" name="Google Shape;1261;p54"/>
          <p:cNvGrpSpPr/>
          <p:nvPr/>
        </p:nvGrpSpPr>
        <p:grpSpPr>
          <a:xfrm>
            <a:off x="734461" y="4499309"/>
            <a:ext cx="655136" cy="365760"/>
            <a:chOff x="3195115" y="1980179"/>
            <a:chExt cx="607962" cy="339423"/>
          </a:xfrm>
        </p:grpSpPr>
        <p:sp>
          <p:nvSpPr>
            <p:cNvPr id="1262" name="Google Shape;1262;p54"/>
            <p:cNvSpPr/>
            <p:nvPr/>
          </p:nvSpPr>
          <p:spPr>
            <a:xfrm>
              <a:off x="3195115" y="2070146"/>
              <a:ext cx="156762" cy="16358"/>
            </a:xfrm>
            <a:custGeom>
              <a:rect b="b" l="l" r="r" t="t"/>
              <a:pathLst>
                <a:path extrusionOk="0" h="10" w="95">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54"/>
            <p:cNvSpPr/>
            <p:nvPr/>
          </p:nvSpPr>
          <p:spPr>
            <a:xfrm>
              <a:off x="3195115" y="2141030"/>
              <a:ext cx="133588" cy="17721"/>
            </a:xfrm>
            <a:custGeom>
              <a:rect b="b" l="l" r="r" t="t"/>
              <a:pathLst>
                <a:path extrusionOk="0" h="11" w="8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54"/>
            <p:cNvSpPr/>
            <p:nvPr/>
          </p:nvSpPr>
          <p:spPr>
            <a:xfrm>
              <a:off x="3195115" y="2211913"/>
              <a:ext cx="113141" cy="17721"/>
            </a:xfrm>
            <a:custGeom>
              <a:rect b="b" l="l" r="r" t="t"/>
              <a:pathLst>
                <a:path extrusionOk="0" h="11" w="68">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54"/>
            <p:cNvSpPr/>
            <p:nvPr/>
          </p:nvSpPr>
          <p:spPr>
            <a:xfrm>
              <a:off x="3347787" y="1980179"/>
              <a:ext cx="455290" cy="339423"/>
            </a:xfrm>
            <a:custGeom>
              <a:rect b="b" l="l" r="r" t="t"/>
              <a:pathLst>
                <a:path extrusionOk="0" h="205" w="276">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6" name="Google Shape;1266;p54"/>
          <p:cNvGrpSpPr/>
          <p:nvPr/>
        </p:nvGrpSpPr>
        <p:grpSpPr>
          <a:xfrm>
            <a:off x="874861" y="5055615"/>
            <a:ext cx="432455" cy="457200"/>
            <a:chOff x="4329250" y="5104502"/>
            <a:chExt cx="500274" cy="528899"/>
          </a:xfrm>
        </p:grpSpPr>
        <p:sp>
          <p:nvSpPr>
            <p:cNvPr id="1267" name="Google Shape;1267;p54"/>
            <p:cNvSpPr/>
            <p:nvPr/>
          </p:nvSpPr>
          <p:spPr>
            <a:xfrm>
              <a:off x="4390591" y="5247633"/>
              <a:ext cx="128135" cy="55889"/>
            </a:xfrm>
            <a:custGeom>
              <a:rect b="b" l="l" r="r" t="t"/>
              <a:pathLst>
                <a:path extrusionOk="0" h="41" w="94">
                  <a:moveTo>
                    <a:pt x="94" y="0"/>
                  </a:moveTo>
                  <a:lnTo>
                    <a:pt x="0" y="0"/>
                  </a:lnTo>
                  <a:lnTo>
                    <a:pt x="47" y="41"/>
                  </a:lnTo>
                  <a:lnTo>
                    <a:pt x="9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54"/>
            <p:cNvSpPr/>
            <p:nvPr/>
          </p:nvSpPr>
          <p:spPr>
            <a:xfrm>
              <a:off x="4383776" y="5265353"/>
              <a:ext cx="141767" cy="107689"/>
            </a:xfrm>
            <a:custGeom>
              <a:rect b="b" l="l" r="r" t="t"/>
              <a:pathLst>
                <a:path extrusionOk="0" h="65" w="86">
                  <a:moveTo>
                    <a:pt x="46" y="34"/>
                  </a:moveTo>
                  <a:cubicBezTo>
                    <a:pt x="45" y="35"/>
                    <a:pt x="44" y="35"/>
                    <a:pt x="43" y="35"/>
                  </a:cubicBezTo>
                  <a:cubicBezTo>
                    <a:pt x="42" y="35"/>
                    <a:pt x="40" y="35"/>
                    <a:pt x="39" y="34"/>
                  </a:cubicBezTo>
                  <a:cubicBezTo>
                    <a:pt x="0" y="0"/>
                    <a:pt x="0" y="0"/>
                    <a:pt x="0" y="0"/>
                  </a:cubicBezTo>
                  <a:cubicBezTo>
                    <a:pt x="0" y="65"/>
                    <a:pt x="0" y="65"/>
                    <a:pt x="0" y="65"/>
                  </a:cubicBezTo>
                  <a:cubicBezTo>
                    <a:pt x="86" y="65"/>
                    <a:pt x="86" y="65"/>
                    <a:pt x="86" y="65"/>
                  </a:cubicBezTo>
                  <a:cubicBezTo>
                    <a:pt x="86" y="0"/>
                    <a:pt x="86" y="0"/>
                    <a:pt x="86" y="0"/>
                  </a:cubicBezTo>
                  <a:lnTo>
                    <a:pt x="46"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54"/>
            <p:cNvSpPr/>
            <p:nvPr/>
          </p:nvSpPr>
          <p:spPr>
            <a:xfrm>
              <a:off x="4633231" y="5302159"/>
              <a:ext cx="124046" cy="12404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54"/>
            <p:cNvSpPr/>
            <p:nvPr/>
          </p:nvSpPr>
          <p:spPr>
            <a:xfrm>
              <a:off x="4329250" y="5104502"/>
              <a:ext cx="500274" cy="528899"/>
            </a:xfrm>
            <a:custGeom>
              <a:rect b="b" l="l" r="r" t="t"/>
              <a:pathLst>
                <a:path extrusionOk="0" h="319" w="303">
                  <a:moveTo>
                    <a:pt x="221" y="0"/>
                  </a:moveTo>
                  <a:cubicBezTo>
                    <a:pt x="76" y="0"/>
                    <a:pt x="76" y="0"/>
                    <a:pt x="76" y="0"/>
                  </a:cubicBezTo>
                  <a:cubicBezTo>
                    <a:pt x="119" y="0"/>
                    <a:pt x="151" y="34"/>
                    <a:pt x="151" y="80"/>
                  </a:cubicBezTo>
                  <a:cubicBezTo>
                    <a:pt x="151" y="270"/>
                    <a:pt x="151" y="270"/>
                    <a:pt x="151" y="270"/>
                  </a:cubicBezTo>
                  <a:cubicBezTo>
                    <a:pt x="141" y="270"/>
                    <a:pt x="141" y="270"/>
                    <a:pt x="141" y="270"/>
                  </a:cubicBezTo>
                  <a:cubicBezTo>
                    <a:pt x="141" y="80"/>
                    <a:pt x="141" y="80"/>
                    <a:pt x="141" y="80"/>
                  </a:cubicBezTo>
                  <a:cubicBezTo>
                    <a:pt x="141" y="40"/>
                    <a:pt x="113" y="11"/>
                    <a:pt x="76" y="11"/>
                  </a:cubicBezTo>
                  <a:cubicBezTo>
                    <a:pt x="37" y="11"/>
                    <a:pt x="37" y="11"/>
                    <a:pt x="37" y="11"/>
                  </a:cubicBezTo>
                  <a:cubicBezTo>
                    <a:pt x="15" y="24"/>
                    <a:pt x="0" y="50"/>
                    <a:pt x="0" y="80"/>
                  </a:cubicBezTo>
                  <a:cubicBezTo>
                    <a:pt x="0" y="270"/>
                    <a:pt x="0" y="270"/>
                    <a:pt x="0" y="270"/>
                  </a:cubicBezTo>
                  <a:cubicBezTo>
                    <a:pt x="0" y="275"/>
                    <a:pt x="0" y="275"/>
                    <a:pt x="0" y="275"/>
                  </a:cubicBezTo>
                  <a:cubicBezTo>
                    <a:pt x="0" y="313"/>
                    <a:pt x="0" y="313"/>
                    <a:pt x="0" y="313"/>
                  </a:cubicBezTo>
                  <a:cubicBezTo>
                    <a:pt x="0" y="316"/>
                    <a:pt x="3" y="319"/>
                    <a:pt x="6" y="319"/>
                  </a:cubicBezTo>
                  <a:cubicBezTo>
                    <a:pt x="9" y="319"/>
                    <a:pt x="11" y="316"/>
                    <a:pt x="11" y="313"/>
                  </a:cubicBezTo>
                  <a:cubicBezTo>
                    <a:pt x="11" y="281"/>
                    <a:pt x="11" y="281"/>
                    <a:pt x="11" y="281"/>
                  </a:cubicBezTo>
                  <a:cubicBezTo>
                    <a:pt x="141" y="281"/>
                    <a:pt x="141" y="281"/>
                    <a:pt x="141" y="281"/>
                  </a:cubicBezTo>
                  <a:cubicBezTo>
                    <a:pt x="141" y="313"/>
                    <a:pt x="141" y="313"/>
                    <a:pt x="141" y="313"/>
                  </a:cubicBezTo>
                  <a:cubicBezTo>
                    <a:pt x="141" y="316"/>
                    <a:pt x="143" y="319"/>
                    <a:pt x="146" y="319"/>
                  </a:cubicBezTo>
                  <a:cubicBezTo>
                    <a:pt x="149" y="319"/>
                    <a:pt x="151" y="316"/>
                    <a:pt x="151" y="313"/>
                  </a:cubicBezTo>
                  <a:cubicBezTo>
                    <a:pt x="151" y="281"/>
                    <a:pt x="151" y="281"/>
                    <a:pt x="151" y="281"/>
                  </a:cubicBezTo>
                  <a:cubicBezTo>
                    <a:pt x="292" y="281"/>
                    <a:pt x="292" y="281"/>
                    <a:pt x="292" y="281"/>
                  </a:cubicBezTo>
                  <a:cubicBezTo>
                    <a:pt x="292" y="313"/>
                    <a:pt x="292" y="313"/>
                    <a:pt x="292" y="313"/>
                  </a:cubicBezTo>
                  <a:cubicBezTo>
                    <a:pt x="292" y="316"/>
                    <a:pt x="294" y="319"/>
                    <a:pt x="297" y="319"/>
                  </a:cubicBezTo>
                  <a:cubicBezTo>
                    <a:pt x="300" y="319"/>
                    <a:pt x="303" y="316"/>
                    <a:pt x="303" y="313"/>
                  </a:cubicBezTo>
                  <a:cubicBezTo>
                    <a:pt x="303" y="275"/>
                    <a:pt x="303" y="275"/>
                    <a:pt x="303" y="275"/>
                  </a:cubicBezTo>
                  <a:cubicBezTo>
                    <a:pt x="303" y="270"/>
                    <a:pt x="303" y="270"/>
                    <a:pt x="303" y="270"/>
                  </a:cubicBezTo>
                  <a:cubicBezTo>
                    <a:pt x="303" y="80"/>
                    <a:pt x="303" y="80"/>
                    <a:pt x="303" y="80"/>
                  </a:cubicBezTo>
                  <a:cubicBezTo>
                    <a:pt x="303" y="37"/>
                    <a:pt x="265" y="0"/>
                    <a:pt x="221" y="0"/>
                  </a:cubicBezTo>
                  <a:close/>
                  <a:moveTo>
                    <a:pt x="130" y="167"/>
                  </a:moveTo>
                  <a:cubicBezTo>
                    <a:pt x="130" y="170"/>
                    <a:pt x="127" y="173"/>
                    <a:pt x="124" y="173"/>
                  </a:cubicBezTo>
                  <a:cubicBezTo>
                    <a:pt x="27" y="173"/>
                    <a:pt x="27" y="173"/>
                    <a:pt x="27" y="173"/>
                  </a:cubicBezTo>
                  <a:cubicBezTo>
                    <a:pt x="24" y="173"/>
                    <a:pt x="22" y="170"/>
                    <a:pt x="22" y="167"/>
                  </a:cubicBezTo>
                  <a:cubicBezTo>
                    <a:pt x="22" y="81"/>
                    <a:pt x="22" y="81"/>
                    <a:pt x="22" y="81"/>
                  </a:cubicBezTo>
                  <a:cubicBezTo>
                    <a:pt x="22" y="78"/>
                    <a:pt x="24" y="76"/>
                    <a:pt x="27" y="76"/>
                  </a:cubicBezTo>
                  <a:cubicBezTo>
                    <a:pt x="124" y="76"/>
                    <a:pt x="124" y="76"/>
                    <a:pt x="124" y="76"/>
                  </a:cubicBezTo>
                  <a:cubicBezTo>
                    <a:pt x="127" y="76"/>
                    <a:pt x="130" y="78"/>
                    <a:pt x="130" y="81"/>
                  </a:cubicBezTo>
                  <a:lnTo>
                    <a:pt x="130" y="167"/>
                  </a:lnTo>
                  <a:close/>
                  <a:moveTo>
                    <a:pt x="184" y="76"/>
                  </a:moveTo>
                  <a:cubicBezTo>
                    <a:pt x="259" y="76"/>
                    <a:pt x="259" y="76"/>
                    <a:pt x="259" y="76"/>
                  </a:cubicBezTo>
                  <a:cubicBezTo>
                    <a:pt x="262" y="76"/>
                    <a:pt x="265" y="78"/>
                    <a:pt x="265" y="81"/>
                  </a:cubicBezTo>
                  <a:cubicBezTo>
                    <a:pt x="265" y="84"/>
                    <a:pt x="262" y="86"/>
                    <a:pt x="259" y="86"/>
                  </a:cubicBezTo>
                  <a:cubicBezTo>
                    <a:pt x="184" y="86"/>
                    <a:pt x="184" y="86"/>
                    <a:pt x="184" y="86"/>
                  </a:cubicBezTo>
                  <a:cubicBezTo>
                    <a:pt x="181" y="86"/>
                    <a:pt x="178" y="84"/>
                    <a:pt x="178" y="81"/>
                  </a:cubicBezTo>
                  <a:cubicBezTo>
                    <a:pt x="178" y="78"/>
                    <a:pt x="181" y="76"/>
                    <a:pt x="184" y="76"/>
                  </a:cubicBezTo>
                  <a:close/>
                  <a:moveTo>
                    <a:pt x="270" y="200"/>
                  </a:moveTo>
                  <a:cubicBezTo>
                    <a:pt x="270" y="203"/>
                    <a:pt x="268" y="205"/>
                    <a:pt x="265" y="205"/>
                  </a:cubicBezTo>
                  <a:cubicBezTo>
                    <a:pt x="178" y="205"/>
                    <a:pt x="178" y="205"/>
                    <a:pt x="178" y="205"/>
                  </a:cubicBezTo>
                  <a:cubicBezTo>
                    <a:pt x="176" y="205"/>
                    <a:pt x="173" y="203"/>
                    <a:pt x="173" y="200"/>
                  </a:cubicBezTo>
                  <a:cubicBezTo>
                    <a:pt x="173" y="113"/>
                    <a:pt x="173" y="113"/>
                    <a:pt x="173" y="113"/>
                  </a:cubicBezTo>
                  <a:cubicBezTo>
                    <a:pt x="173" y="110"/>
                    <a:pt x="176" y="108"/>
                    <a:pt x="178" y="108"/>
                  </a:cubicBezTo>
                  <a:cubicBezTo>
                    <a:pt x="265" y="108"/>
                    <a:pt x="265" y="108"/>
                    <a:pt x="265" y="108"/>
                  </a:cubicBezTo>
                  <a:cubicBezTo>
                    <a:pt x="268" y="108"/>
                    <a:pt x="270" y="110"/>
                    <a:pt x="270" y="113"/>
                  </a:cubicBezTo>
                  <a:lnTo>
                    <a:pt x="270" y="2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1" name="Google Shape;1271;p54"/>
          <p:cNvSpPr/>
          <p:nvPr/>
        </p:nvSpPr>
        <p:spPr>
          <a:xfrm>
            <a:off x="862540" y="2618289"/>
            <a:ext cx="456065" cy="457200"/>
          </a:xfrm>
          <a:custGeom>
            <a:rect b="b" l="l" r="r" t="t"/>
            <a:pathLst>
              <a:path extrusionOk="0" h="373" w="373">
                <a:moveTo>
                  <a:pt x="186" y="0"/>
                </a:moveTo>
                <a:cubicBezTo>
                  <a:pt x="83" y="0"/>
                  <a:pt x="0" y="83"/>
                  <a:pt x="0" y="186"/>
                </a:cubicBezTo>
                <a:cubicBezTo>
                  <a:pt x="0" y="240"/>
                  <a:pt x="23" y="291"/>
                  <a:pt x="63" y="327"/>
                </a:cubicBezTo>
                <a:cubicBezTo>
                  <a:pt x="67" y="330"/>
                  <a:pt x="71" y="329"/>
                  <a:pt x="74" y="326"/>
                </a:cubicBezTo>
                <a:cubicBezTo>
                  <a:pt x="77" y="323"/>
                  <a:pt x="77" y="318"/>
                  <a:pt x="74" y="315"/>
                </a:cubicBezTo>
                <a:cubicBezTo>
                  <a:pt x="36" y="283"/>
                  <a:pt x="15" y="236"/>
                  <a:pt x="15" y="186"/>
                </a:cubicBezTo>
                <a:cubicBezTo>
                  <a:pt x="15" y="92"/>
                  <a:pt x="92" y="15"/>
                  <a:pt x="186" y="15"/>
                </a:cubicBezTo>
                <a:cubicBezTo>
                  <a:pt x="281" y="15"/>
                  <a:pt x="358" y="92"/>
                  <a:pt x="358" y="186"/>
                </a:cubicBezTo>
                <a:cubicBezTo>
                  <a:pt x="358" y="281"/>
                  <a:pt x="281" y="358"/>
                  <a:pt x="186" y="358"/>
                </a:cubicBezTo>
                <a:cubicBezTo>
                  <a:pt x="163" y="358"/>
                  <a:pt x="149" y="353"/>
                  <a:pt x="144" y="345"/>
                </a:cubicBezTo>
                <a:cubicBezTo>
                  <a:pt x="138" y="335"/>
                  <a:pt x="147" y="317"/>
                  <a:pt x="155" y="304"/>
                </a:cubicBezTo>
                <a:cubicBezTo>
                  <a:pt x="159" y="306"/>
                  <a:pt x="159" y="306"/>
                  <a:pt x="159" y="306"/>
                </a:cubicBezTo>
                <a:cubicBezTo>
                  <a:pt x="163" y="308"/>
                  <a:pt x="168" y="309"/>
                  <a:pt x="172" y="309"/>
                </a:cubicBezTo>
                <a:cubicBezTo>
                  <a:pt x="185" y="309"/>
                  <a:pt x="197" y="301"/>
                  <a:pt x="203" y="289"/>
                </a:cubicBezTo>
                <a:cubicBezTo>
                  <a:pt x="209" y="273"/>
                  <a:pt x="209" y="273"/>
                  <a:pt x="209" y="273"/>
                </a:cubicBezTo>
                <a:cubicBezTo>
                  <a:pt x="217" y="257"/>
                  <a:pt x="209" y="237"/>
                  <a:pt x="192" y="229"/>
                </a:cubicBezTo>
                <a:cubicBezTo>
                  <a:pt x="169" y="219"/>
                  <a:pt x="169" y="219"/>
                  <a:pt x="169" y="219"/>
                </a:cubicBezTo>
                <a:cubicBezTo>
                  <a:pt x="167" y="218"/>
                  <a:pt x="164" y="213"/>
                  <a:pt x="164" y="203"/>
                </a:cubicBezTo>
                <a:cubicBezTo>
                  <a:pt x="165" y="192"/>
                  <a:pt x="168" y="178"/>
                  <a:pt x="174" y="165"/>
                </a:cubicBezTo>
                <a:cubicBezTo>
                  <a:pt x="187" y="135"/>
                  <a:pt x="205" y="122"/>
                  <a:pt x="211" y="125"/>
                </a:cubicBezTo>
                <a:cubicBezTo>
                  <a:pt x="234" y="135"/>
                  <a:pt x="234" y="135"/>
                  <a:pt x="234" y="135"/>
                </a:cubicBezTo>
                <a:cubicBezTo>
                  <a:pt x="251" y="142"/>
                  <a:pt x="271" y="134"/>
                  <a:pt x="278" y="118"/>
                </a:cubicBezTo>
                <a:cubicBezTo>
                  <a:pt x="285" y="103"/>
                  <a:pt x="285" y="103"/>
                  <a:pt x="285" y="103"/>
                </a:cubicBezTo>
                <a:cubicBezTo>
                  <a:pt x="288" y="95"/>
                  <a:pt x="289" y="86"/>
                  <a:pt x="285" y="77"/>
                </a:cubicBezTo>
                <a:cubicBezTo>
                  <a:pt x="282" y="69"/>
                  <a:pt x="276" y="62"/>
                  <a:pt x="268" y="59"/>
                </a:cubicBezTo>
                <a:cubicBezTo>
                  <a:pt x="245" y="49"/>
                  <a:pt x="245" y="49"/>
                  <a:pt x="245" y="49"/>
                </a:cubicBezTo>
                <a:cubicBezTo>
                  <a:pt x="240" y="47"/>
                  <a:pt x="235" y="45"/>
                  <a:pt x="229" y="45"/>
                </a:cubicBezTo>
                <a:cubicBezTo>
                  <a:pt x="196" y="45"/>
                  <a:pt x="155" y="86"/>
                  <a:pt x="129" y="145"/>
                </a:cubicBezTo>
                <a:cubicBezTo>
                  <a:pt x="98" y="214"/>
                  <a:pt x="101" y="280"/>
                  <a:pt x="136" y="295"/>
                </a:cubicBezTo>
                <a:cubicBezTo>
                  <a:pt x="140" y="298"/>
                  <a:pt x="140" y="298"/>
                  <a:pt x="140" y="298"/>
                </a:cubicBezTo>
                <a:cubicBezTo>
                  <a:pt x="131" y="315"/>
                  <a:pt x="120" y="336"/>
                  <a:pt x="130" y="353"/>
                </a:cubicBezTo>
                <a:cubicBezTo>
                  <a:pt x="138" y="367"/>
                  <a:pt x="157" y="373"/>
                  <a:pt x="186" y="373"/>
                </a:cubicBezTo>
                <a:cubicBezTo>
                  <a:pt x="289" y="373"/>
                  <a:pt x="373" y="289"/>
                  <a:pt x="373" y="186"/>
                </a:cubicBezTo>
                <a:cubicBezTo>
                  <a:pt x="373" y="83"/>
                  <a:pt x="289" y="0"/>
                  <a:pt x="186"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2" name="Google Shape;1272;p54"/>
          <p:cNvGrpSpPr/>
          <p:nvPr/>
        </p:nvGrpSpPr>
        <p:grpSpPr>
          <a:xfrm>
            <a:off x="893725" y="3864858"/>
            <a:ext cx="530759" cy="457200"/>
            <a:chOff x="412750" y="246063"/>
            <a:chExt cx="744538" cy="641350"/>
          </a:xfrm>
        </p:grpSpPr>
        <p:sp>
          <p:nvSpPr>
            <p:cNvPr id="1273" name="Google Shape;1273;p54"/>
            <p:cNvSpPr/>
            <p:nvPr/>
          </p:nvSpPr>
          <p:spPr>
            <a:xfrm>
              <a:off x="782638" y="246063"/>
              <a:ext cx="374650" cy="347663"/>
            </a:xfrm>
            <a:custGeom>
              <a:rect b="b" l="l" r="r" t="t"/>
              <a:pathLst>
                <a:path extrusionOk="0" h="203" w="219">
                  <a:moveTo>
                    <a:pt x="8" y="203"/>
                  </a:moveTo>
                  <a:cubicBezTo>
                    <a:pt x="5" y="203"/>
                    <a:pt x="2" y="201"/>
                    <a:pt x="1" y="198"/>
                  </a:cubicBezTo>
                  <a:cubicBezTo>
                    <a:pt x="0" y="195"/>
                    <a:pt x="1" y="191"/>
                    <a:pt x="4" y="189"/>
                  </a:cubicBezTo>
                  <a:cubicBezTo>
                    <a:pt x="20" y="178"/>
                    <a:pt x="32" y="162"/>
                    <a:pt x="41" y="141"/>
                  </a:cubicBezTo>
                  <a:cubicBezTo>
                    <a:pt x="25" y="125"/>
                    <a:pt x="17" y="106"/>
                    <a:pt x="17" y="85"/>
                  </a:cubicBezTo>
                  <a:cubicBezTo>
                    <a:pt x="17" y="38"/>
                    <a:pt x="62" y="0"/>
                    <a:pt x="118" y="0"/>
                  </a:cubicBezTo>
                  <a:cubicBezTo>
                    <a:pt x="174" y="0"/>
                    <a:pt x="219" y="38"/>
                    <a:pt x="219" y="85"/>
                  </a:cubicBezTo>
                  <a:cubicBezTo>
                    <a:pt x="219" y="138"/>
                    <a:pt x="161" y="181"/>
                    <a:pt x="97" y="169"/>
                  </a:cubicBezTo>
                  <a:cubicBezTo>
                    <a:pt x="83" y="185"/>
                    <a:pt x="56" y="203"/>
                    <a:pt x="8" y="20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54"/>
            <p:cNvSpPr/>
            <p:nvPr/>
          </p:nvSpPr>
          <p:spPr>
            <a:xfrm>
              <a:off x="412750" y="246063"/>
              <a:ext cx="363538" cy="106363"/>
            </a:xfrm>
            <a:custGeom>
              <a:rect b="b" l="l" r="r" t="t"/>
              <a:pathLst>
                <a:path extrusionOk="0" h="62" w="212">
                  <a:moveTo>
                    <a:pt x="212" y="62"/>
                  </a:moveTo>
                  <a:cubicBezTo>
                    <a:pt x="212" y="31"/>
                    <a:pt x="212" y="31"/>
                    <a:pt x="212" y="31"/>
                  </a:cubicBezTo>
                  <a:cubicBezTo>
                    <a:pt x="212" y="14"/>
                    <a:pt x="203" y="0"/>
                    <a:pt x="186" y="0"/>
                  </a:cubicBezTo>
                  <a:cubicBezTo>
                    <a:pt x="30" y="0"/>
                    <a:pt x="30" y="0"/>
                    <a:pt x="30" y="0"/>
                  </a:cubicBezTo>
                  <a:cubicBezTo>
                    <a:pt x="13" y="0"/>
                    <a:pt x="0" y="14"/>
                    <a:pt x="0" y="31"/>
                  </a:cubicBezTo>
                  <a:cubicBezTo>
                    <a:pt x="0" y="62"/>
                    <a:pt x="0" y="62"/>
                    <a:pt x="0" y="62"/>
                  </a:cubicBezTo>
                  <a:lnTo>
                    <a:pt x="212" y="62"/>
                  </a:lnTo>
                  <a:close/>
                  <a:moveTo>
                    <a:pt x="103" y="33"/>
                  </a:moveTo>
                  <a:cubicBezTo>
                    <a:pt x="106" y="30"/>
                    <a:pt x="111" y="30"/>
                    <a:pt x="114" y="33"/>
                  </a:cubicBezTo>
                  <a:cubicBezTo>
                    <a:pt x="115" y="35"/>
                    <a:pt x="116" y="37"/>
                    <a:pt x="116" y="39"/>
                  </a:cubicBezTo>
                  <a:cubicBezTo>
                    <a:pt x="116" y="41"/>
                    <a:pt x="115" y="42"/>
                    <a:pt x="114" y="44"/>
                  </a:cubicBezTo>
                  <a:cubicBezTo>
                    <a:pt x="112" y="46"/>
                    <a:pt x="110" y="46"/>
                    <a:pt x="108" y="46"/>
                  </a:cubicBezTo>
                  <a:cubicBezTo>
                    <a:pt x="106" y="46"/>
                    <a:pt x="104" y="46"/>
                    <a:pt x="103" y="44"/>
                  </a:cubicBezTo>
                  <a:cubicBezTo>
                    <a:pt x="101" y="43"/>
                    <a:pt x="100" y="41"/>
                    <a:pt x="100" y="39"/>
                  </a:cubicBezTo>
                  <a:cubicBezTo>
                    <a:pt x="100" y="37"/>
                    <a:pt x="101" y="35"/>
                    <a:pt x="103" y="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54"/>
            <p:cNvSpPr/>
            <p:nvPr/>
          </p:nvSpPr>
          <p:spPr>
            <a:xfrm>
              <a:off x="412750" y="374651"/>
              <a:ext cx="363538" cy="3841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54"/>
            <p:cNvSpPr/>
            <p:nvPr/>
          </p:nvSpPr>
          <p:spPr>
            <a:xfrm>
              <a:off x="412750" y="779463"/>
              <a:ext cx="363538" cy="107950"/>
            </a:xfrm>
            <a:custGeom>
              <a:rect b="b" l="l" r="r" t="t"/>
              <a:pathLst>
                <a:path extrusionOk="0" h="63" w="212">
                  <a:moveTo>
                    <a:pt x="0" y="0"/>
                  </a:moveTo>
                  <a:cubicBezTo>
                    <a:pt x="0" y="31"/>
                    <a:pt x="0" y="31"/>
                    <a:pt x="0" y="31"/>
                  </a:cubicBezTo>
                  <a:cubicBezTo>
                    <a:pt x="0" y="48"/>
                    <a:pt x="13" y="63"/>
                    <a:pt x="30" y="63"/>
                  </a:cubicBezTo>
                  <a:cubicBezTo>
                    <a:pt x="186" y="63"/>
                    <a:pt x="186" y="63"/>
                    <a:pt x="186" y="63"/>
                  </a:cubicBezTo>
                  <a:cubicBezTo>
                    <a:pt x="203" y="63"/>
                    <a:pt x="212" y="48"/>
                    <a:pt x="212" y="31"/>
                  </a:cubicBezTo>
                  <a:cubicBezTo>
                    <a:pt x="212" y="0"/>
                    <a:pt x="212" y="0"/>
                    <a:pt x="212" y="0"/>
                  </a:cubicBezTo>
                  <a:lnTo>
                    <a:pt x="0" y="0"/>
                  </a:lnTo>
                  <a:close/>
                  <a:moveTo>
                    <a:pt x="124" y="38"/>
                  </a:moveTo>
                  <a:cubicBezTo>
                    <a:pt x="93" y="38"/>
                    <a:pt x="93" y="38"/>
                    <a:pt x="93" y="38"/>
                  </a:cubicBezTo>
                  <a:cubicBezTo>
                    <a:pt x="88" y="38"/>
                    <a:pt x="85" y="30"/>
                    <a:pt x="85" y="25"/>
                  </a:cubicBezTo>
                  <a:cubicBezTo>
                    <a:pt x="85" y="21"/>
                    <a:pt x="88" y="13"/>
                    <a:pt x="93" y="13"/>
                  </a:cubicBezTo>
                  <a:cubicBezTo>
                    <a:pt x="124" y="13"/>
                    <a:pt x="124" y="13"/>
                    <a:pt x="124" y="13"/>
                  </a:cubicBezTo>
                  <a:cubicBezTo>
                    <a:pt x="128" y="13"/>
                    <a:pt x="132" y="21"/>
                    <a:pt x="132" y="25"/>
                  </a:cubicBezTo>
                  <a:cubicBezTo>
                    <a:pt x="132" y="30"/>
                    <a:pt x="128" y="38"/>
                    <a:pt x="124"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7" name="Google Shape;1277;p54"/>
          <p:cNvGrpSpPr/>
          <p:nvPr/>
        </p:nvGrpSpPr>
        <p:grpSpPr>
          <a:xfrm>
            <a:off x="904649" y="1953131"/>
            <a:ext cx="391175" cy="457200"/>
            <a:chOff x="4533900" y="1600201"/>
            <a:chExt cx="3122613" cy="3649663"/>
          </a:xfrm>
        </p:grpSpPr>
        <p:sp>
          <p:nvSpPr>
            <p:cNvPr id="1278" name="Google Shape;1278;p54"/>
            <p:cNvSpPr/>
            <p:nvPr/>
          </p:nvSpPr>
          <p:spPr>
            <a:xfrm>
              <a:off x="4929188" y="1600201"/>
              <a:ext cx="2332038" cy="1917700"/>
            </a:xfrm>
            <a:custGeom>
              <a:rect b="b" l="l" r="r" t="t"/>
              <a:pathLst>
                <a:path extrusionOk="0" h="2416" w="2938">
                  <a:moveTo>
                    <a:pt x="1413" y="211"/>
                  </a:moveTo>
                  <a:lnTo>
                    <a:pt x="1321" y="214"/>
                  </a:lnTo>
                  <a:lnTo>
                    <a:pt x="1232" y="225"/>
                  </a:lnTo>
                  <a:lnTo>
                    <a:pt x="1145" y="242"/>
                  </a:lnTo>
                  <a:lnTo>
                    <a:pt x="1062" y="264"/>
                  </a:lnTo>
                  <a:lnTo>
                    <a:pt x="982" y="294"/>
                  </a:lnTo>
                  <a:lnTo>
                    <a:pt x="905" y="327"/>
                  </a:lnTo>
                  <a:lnTo>
                    <a:pt x="834" y="366"/>
                  </a:lnTo>
                  <a:lnTo>
                    <a:pt x="768" y="411"/>
                  </a:lnTo>
                  <a:lnTo>
                    <a:pt x="706" y="460"/>
                  </a:lnTo>
                  <a:lnTo>
                    <a:pt x="651" y="513"/>
                  </a:lnTo>
                  <a:lnTo>
                    <a:pt x="602" y="569"/>
                  </a:lnTo>
                  <a:lnTo>
                    <a:pt x="562" y="630"/>
                  </a:lnTo>
                  <a:lnTo>
                    <a:pt x="527" y="693"/>
                  </a:lnTo>
                  <a:lnTo>
                    <a:pt x="500" y="758"/>
                  </a:lnTo>
                  <a:lnTo>
                    <a:pt x="482" y="827"/>
                  </a:lnTo>
                  <a:lnTo>
                    <a:pt x="473" y="898"/>
                  </a:lnTo>
                  <a:lnTo>
                    <a:pt x="473" y="912"/>
                  </a:lnTo>
                  <a:lnTo>
                    <a:pt x="478" y="924"/>
                  </a:lnTo>
                  <a:lnTo>
                    <a:pt x="483" y="931"/>
                  </a:lnTo>
                  <a:lnTo>
                    <a:pt x="487" y="933"/>
                  </a:lnTo>
                  <a:lnTo>
                    <a:pt x="492" y="935"/>
                  </a:lnTo>
                  <a:lnTo>
                    <a:pt x="494" y="935"/>
                  </a:lnTo>
                  <a:lnTo>
                    <a:pt x="508" y="935"/>
                  </a:lnTo>
                  <a:lnTo>
                    <a:pt x="520" y="936"/>
                  </a:lnTo>
                  <a:lnTo>
                    <a:pt x="529" y="938"/>
                  </a:lnTo>
                  <a:lnTo>
                    <a:pt x="543" y="943"/>
                  </a:lnTo>
                  <a:lnTo>
                    <a:pt x="552" y="942"/>
                  </a:lnTo>
                  <a:lnTo>
                    <a:pt x="560" y="936"/>
                  </a:lnTo>
                  <a:lnTo>
                    <a:pt x="567" y="928"/>
                  </a:lnTo>
                  <a:lnTo>
                    <a:pt x="573" y="919"/>
                  </a:lnTo>
                  <a:lnTo>
                    <a:pt x="619" y="844"/>
                  </a:lnTo>
                  <a:lnTo>
                    <a:pt x="672" y="772"/>
                  </a:lnTo>
                  <a:lnTo>
                    <a:pt x="731" y="705"/>
                  </a:lnTo>
                  <a:lnTo>
                    <a:pt x="796" y="645"/>
                  </a:lnTo>
                  <a:lnTo>
                    <a:pt x="866" y="589"/>
                  </a:lnTo>
                  <a:lnTo>
                    <a:pt x="942" y="540"/>
                  </a:lnTo>
                  <a:lnTo>
                    <a:pt x="1020" y="498"/>
                  </a:lnTo>
                  <a:lnTo>
                    <a:pt x="1103" y="462"/>
                  </a:lnTo>
                  <a:lnTo>
                    <a:pt x="1190" y="434"/>
                  </a:lnTo>
                  <a:lnTo>
                    <a:pt x="1279" y="413"/>
                  </a:lnTo>
                  <a:lnTo>
                    <a:pt x="1373" y="400"/>
                  </a:lnTo>
                  <a:lnTo>
                    <a:pt x="1469" y="396"/>
                  </a:lnTo>
                  <a:lnTo>
                    <a:pt x="1564" y="400"/>
                  </a:lnTo>
                  <a:lnTo>
                    <a:pt x="1656" y="413"/>
                  </a:lnTo>
                  <a:lnTo>
                    <a:pt x="1748" y="434"/>
                  </a:lnTo>
                  <a:lnTo>
                    <a:pt x="1834" y="462"/>
                  </a:lnTo>
                  <a:lnTo>
                    <a:pt x="1917" y="498"/>
                  </a:lnTo>
                  <a:lnTo>
                    <a:pt x="1996" y="540"/>
                  </a:lnTo>
                  <a:lnTo>
                    <a:pt x="2071" y="589"/>
                  </a:lnTo>
                  <a:lnTo>
                    <a:pt x="2141" y="645"/>
                  </a:lnTo>
                  <a:lnTo>
                    <a:pt x="2206" y="707"/>
                  </a:lnTo>
                  <a:lnTo>
                    <a:pt x="2265" y="772"/>
                  </a:lnTo>
                  <a:lnTo>
                    <a:pt x="2318" y="844"/>
                  </a:lnTo>
                  <a:lnTo>
                    <a:pt x="2364" y="919"/>
                  </a:lnTo>
                  <a:lnTo>
                    <a:pt x="2370" y="928"/>
                  </a:lnTo>
                  <a:lnTo>
                    <a:pt x="2376" y="936"/>
                  </a:lnTo>
                  <a:lnTo>
                    <a:pt x="2384" y="942"/>
                  </a:lnTo>
                  <a:lnTo>
                    <a:pt x="2394" y="943"/>
                  </a:lnTo>
                  <a:lnTo>
                    <a:pt x="2406" y="939"/>
                  </a:lnTo>
                  <a:lnTo>
                    <a:pt x="2416" y="936"/>
                  </a:lnTo>
                  <a:lnTo>
                    <a:pt x="2427" y="933"/>
                  </a:lnTo>
                  <a:lnTo>
                    <a:pt x="2441" y="931"/>
                  </a:lnTo>
                  <a:lnTo>
                    <a:pt x="2454" y="926"/>
                  </a:lnTo>
                  <a:lnTo>
                    <a:pt x="2461" y="919"/>
                  </a:lnTo>
                  <a:lnTo>
                    <a:pt x="2464" y="910"/>
                  </a:lnTo>
                  <a:lnTo>
                    <a:pt x="2464" y="901"/>
                  </a:lnTo>
                  <a:lnTo>
                    <a:pt x="2447" y="824"/>
                  </a:lnTo>
                  <a:lnTo>
                    <a:pt x="2420" y="750"/>
                  </a:lnTo>
                  <a:lnTo>
                    <a:pt x="2387" y="680"/>
                  </a:lnTo>
                  <a:lnTo>
                    <a:pt x="2346" y="613"/>
                  </a:lnTo>
                  <a:lnTo>
                    <a:pt x="2297" y="548"/>
                  </a:lnTo>
                  <a:lnTo>
                    <a:pt x="2242" y="490"/>
                  </a:lnTo>
                  <a:lnTo>
                    <a:pt x="2182" y="435"/>
                  </a:lnTo>
                  <a:lnTo>
                    <a:pt x="2115" y="386"/>
                  </a:lnTo>
                  <a:lnTo>
                    <a:pt x="2043" y="341"/>
                  </a:lnTo>
                  <a:lnTo>
                    <a:pt x="1966" y="303"/>
                  </a:lnTo>
                  <a:lnTo>
                    <a:pt x="1885" y="271"/>
                  </a:lnTo>
                  <a:lnTo>
                    <a:pt x="1799" y="245"/>
                  </a:lnTo>
                  <a:lnTo>
                    <a:pt x="1711" y="226"/>
                  </a:lnTo>
                  <a:lnTo>
                    <a:pt x="1619" y="215"/>
                  </a:lnTo>
                  <a:lnTo>
                    <a:pt x="1525" y="211"/>
                  </a:lnTo>
                  <a:lnTo>
                    <a:pt x="1413" y="211"/>
                  </a:lnTo>
                  <a:close/>
                  <a:moveTo>
                    <a:pt x="1413" y="0"/>
                  </a:moveTo>
                  <a:lnTo>
                    <a:pt x="1525" y="0"/>
                  </a:lnTo>
                  <a:lnTo>
                    <a:pt x="1624" y="2"/>
                  </a:lnTo>
                  <a:lnTo>
                    <a:pt x="1724" y="14"/>
                  </a:lnTo>
                  <a:lnTo>
                    <a:pt x="1819" y="30"/>
                  </a:lnTo>
                  <a:lnTo>
                    <a:pt x="1910" y="54"/>
                  </a:lnTo>
                  <a:lnTo>
                    <a:pt x="2000" y="84"/>
                  </a:lnTo>
                  <a:lnTo>
                    <a:pt x="2084" y="120"/>
                  </a:lnTo>
                  <a:lnTo>
                    <a:pt x="2165" y="161"/>
                  </a:lnTo>
                  <a:lnTo>
                    <a:pt x="2242" y="208"/>
                  </a:lnTo>
                  <a:lnTo>
                    <a:pt x="2314" y="260"/>
                  </a:lnTo>
                  <a:lnTo>
                    <a:pt x="2380" y="316"/>
                  </a:lnTo>
                  <a:lnTo>
                    <a:pt x="2440" y="378"/>
                  </a:lnTo>
                  <a:lnTo>
                    <a:pt x="2495" y="443"/>
                  </a:lnTo>
                  <a:lnTo>
                    <a:pt x="2544" y="512"/>
                  </a:lnTo>
                  <a:lnTo>
                    <a:pt x="2586" y="586"/>
                  </a:lnTo>
                  <a:lnTo>
                    <a:pt x="2621" y="663"/>
                  </a:lnTo>
                  <a:lnTo>
                    <a:pt x="2647" y="743"/>
                  </a:lnTo>
                  <a:lnTo>
                    <a:pt x="2667" y="826"/>
                  </a:lnTo>
                  <a:lnTo>
                    <a:pt x="2680" y="912"/>
                  </a:lnTo>
                  <a:lnTo>
                    <a:pt x="2685" y="925"/>
                  </a:lnTo>
                  <a:lnTo>
                    <a:pt x="2694" y="933"/>
                  </a:lnTo>
                  <a:lnTo>
                    <a:pt x="2705" y="939"/>
                  </a:lnTo>
                  <a:lnTo>
                    <a:pt x="2713" y="943"/>
                  </a:lnTo>
                  <a:lnTo>
                    <a:pt x="2734" y="950"/>
                  </a:lnTo>
                  <a:lnTo>
                    <a:pt x="2755" y="960"/>
                  </a:lnTo>
                  <a:lnTo>
                    <a:pt x="2776" y="973"/>
                  </a:lnTo>
                  <a:lnTo>
                    <a:pt x="2799" y="989"/>
                  </a:lnTo>
                  <a:lnTo>
                    <a:pt x="2820" y="1008"/>
                  </a:lnTo>
                  <a:lnTo>
                    <a:pt x="2841" y="1031"/>
                  </a:lnTo>
                  <a:lnTo>
                    <a:pt x="2860" y="1059"/>
                  </a:lnTo>
                  <a:lnTo>
                    <a:pt x="2879" y="1090"/>
                  </a:lnTo>
                  <a:lnTo>
                    <a:pt x="2894" y="1127"/>
                  </a:lnTo>
                  <a:lnTo>
                    <a:pt x="2910" y="1167"/>
                  </a:lnTo>
                  <a:lnTo>
                    <a:pt x="2921" y="1213"/>
                  </a:lnTo>
                  <a:lnTo>
                    <a:pt x="2929" y="1265"/>
                  </a:lnTo>
                  <a:lnTo>
                    <a:pt x="2936" y="1323"/>
                  </a:lnTo>
                  <a:lnTo>
                    <a:pt x="2938" y="1384"/>
                  </a:lnTo>
                  <a:lnTo>
                    <a:pt x="2938" y="1582"/>
                  </a:lnTo>
                  <a:lnTo>
                    <a:pt x="2935" y="1635"/>
                  </a:lnTo>
                  <a:lnTo>
                    <a:pt x="2928" y="1682"/>
                  </a:lnTo>
                  <a:lnTo>
                    <a:pt x="2917" y="1724"/>
                  </a:lnTo>
                  <a:lnTo>
                    <a:pt x="2903" y="1762"/>
                  </a:lnTo>
                  <a:lnTo>
                    <a:pt x="2884" y="1794"/>
                  </a:lnTo>
                  <a:lnTo>
                    <a:pt x="2865" y="1822"/>
                  </a:lnTo>
                  <a:lnTo>
                    <a:pt x="2844" y="1848"/>
                  </a:lnTo>
                  <a:lnTo>
                    <a:pt x="2820" y="1867"/>
                  </a:lnTo>
                  <a:lnTo>
                    <a:pt x="2796" y="1884"/>
                  </a:lnTo>
                  <a:lnTo>
                    <a:pt x="2772" y="1898"/>
                  </a:lnTo>
                  <a:lnTo>
                    <a:pt x="2747" y="1908"/>
                  </a:lnTo>
                  <a:lnTo>
                    <a:pt x="2725" y="1916"/>
                  </a:lnTo>
                  <a:lnTo>
                    <a:pt x="2702" y="1920"/>
                  </a:lnTo>
                  <a:lnTo>
                    <a:pt x="2682" y="1923"/>
                  </a:lnTo>
                  <a:lnTo>
                    <a:pt x="2664" y="1925"/>
                  </a:lnTo>
                  <a:lnTo>
                    <a:pt x="2443" y="1925"/>
                  </a:lnTo>
                  <a:lnTo>
                    <a:pt x="2426" y="1923"/>
                  </a:lnTo>
                  <a:lnTo>
                    <a:pt x="2412" y="1919"/>
                  </a:lnTo>
                  <a:lnTo>
                    <a:pt x="2398" y="1915"/>
                  </a:lnTo>
                  <a:lnTo>
                    <a:pt x="2385" y="1912"/>
                  </a:lnTo>
                  <a:lnTo>
                    <a:pt x="2370" y="1913"/>
                  </a:lnTo>
                  <a:lnTo>
                    <a:pt x="2356" y="1920"/>
                  </a:lnTo>
                  <a:lnTo>
                    <a:pt x="2345" y="1929"/>
                  </a:lnTo>
                  <a:lnTo>
                    <a:pt x="2335" y="1941"/>
                  </a:lnTo>
                  <a:lnTo>
                    <a:pt x="2287" y="2010"/>
                  </a:lnTo>
                  <a:lnTo>
                    <a:pt x="2234" y="2076"/>
                  </a:lnTo>
                  <a:lnTo>
                    <a:pt x="2175" y="2136"/>
                  </a:lnTo>
                  <a:lnTo>
                    <a:pt x="2112" y="2191"/>
                  </a:lnTo>
                  <a:lnTo>
                    <a:pt x="2043" y="2241"/>
                  </a:lnTo>
                  <a:lnTo>
                    <a:pt x="1970" y="2286"/>
                  </a:lnTo>
                  <a:lnTo>
                    <a:pt x="1895" y="2324"/>
                  </a:lnTo>
                  <a:lnTo>
                    <a:pt x="1815" y="2356"/>
                  </a:lnTo>
                  <a:lnTo>
                    <a:pt x="1732" y="2382"/>
                  </a:lnTo>
                  <a:lnTo>
                    <a:pt x="1647" y="2401"/>
                  </a:lnTo>
                  <a:lnTo>
                    <a:pt x="1558" y="2412"/>
                  </a:lnTo>
                  <a:lnTo>
                    <a:pt x="1469" y="2416"/>
                  </a:lnTo>
                  <a:lnTo>
                    <a:pt x="1377" y="2412"/>
                  </a:lnTo>
                  <a:lnTo>
                    <a:pt x="1289" y="2401"/>
                  </a:lnTo>
                  <a:lnTo>
                    <a:pt x="1202" y="2382"/>
                  </a:lnTo>
                  <a:lnTo>
                    <a:pt x="1120" y="2356"/>
                  </a:lnTo>
                  <a:lnTo>
                    <a:pt x="1040" y="2324"/>
                  </a:lnTo>
                  <a:lnTo>
                    <a:pt x="964" y="2284"/>
                  </a:lnTo>
                  <a:lnTo>
                    <a:pt x="891" y="2240"/>
                  </a:lnTo>
                  <a:lnTo>
                    <a:pt x="822" y="2189"/>
                  </a:lnTo>
                  <a:lnTo>
                    <a:pt x="759" y="2133"/>
                  </a:lnTo>
                  <a:lnTo>
                    <a:pt x="700" y="2073"/>
                  </a:lnTo>
                  <a:lnTo>
                    <a:pt x="647" y="2007"/>
                  </a:lnTo>
                  <a:lnTo>
                    <a:pt x="600" y="1937"/>
                  </a:lnTo>
                  <a:lnTo>
                    <a:pt x="586" y="1923"/>
                  </a:lnTo>
                  <a:lnTo>
                    <a:pt x="569" y="1915"/>
                  </a:lnTo>
                  <a:lnTo>
                    <a:pt x="553" y="1913"/>
                  </a:lnTo>
                  <a:lnTo>
                    <a:pt x="539" y="1915"/>
                  </a:lnTo>
                  <a:lnTo>
                    <a:pt x="525" y="1919"/>
                  </a:lnTo>
                  <a:lnTo>
                    <a:pt x="511" y="1923"/>
                  </a:lnTo>
                  <a:lnTo>
                    <a:pt x="494" y="1925"/>
                  </a:lnTo>
                  <a:lnTo>
                    <a:pt x="273" y="1925"/>
                  </a:lnTo>
                  <a:lnTo>
                    <a:pt x="255" y="1923"/>
                  </a:lnTo>
                  <a:lnTo>
                    <a:pt x="235" y="1920"/>
                  </a:lnTo>
                  <a:lnTo>
                    <a:pt x="213" y="1916"/>
                  </a:lnTo>
                  <a:lnTo>
                    <a:pt x="189" y="1908"/>
                  </a:lnTo>
                  <a:lnTo>
                    <a:pt x="165" y="1898"/>
                  </a:lnTo>
                  <a:lnTo>
                    <a:pt x="141" y="1884"/>
                  </a:lnTo>
                  <a:lnTo>
                    <a:pt x="117" y="1867"/>
                  </a:lnTo>
                  <a:lnTo>
                    <a:pt x="94" y="1848"/>
                  </a:lnTo>
                  <a:lnTo>
                    <a:pt x="72" y="1822"/>
                  </a:lnTo>
                  <a:lnTo>
                    <a:pt x="51" y="1794"/>
                  </a:lnTo>
                  <a:lnTo>
                    <a:pt x="35" y="1762"/>
                  </a:lnTo>
                  <a:lnTo>
                    <a:pt x="19" y="1724"/>
                  </a:lnTo>
                  <a:lnTo>
                    <a:pt x="9" y="1682"/>
                  </a:lnTo>
                  <a:lnTo>
                    <a:pt x="2" y="1635"/>
                  </a:lnTo>
                  <a:lnTo>
                    <a:pt x="0" y="1582"/>
                  </a:lnTo>
                  <a:lnTo>
                    <a:pt x="0" y="1386"/>
                  </a:lnTo>
                  <a:lnTo>
                    <a:pt x="1" y="1323"/>
                  </a:lnTo>
                  <a:lnTo>
                    <a:pt x="7" y="1265"/>
                  </a:lnTo>
                  <a:lnTo>
                    <a:pt x="15" y="1215"/>
                  </a:lnTo>
                  <a:lnTo>
                    <a:pt x="26" y="1169"/>
                  </a:lnTo>
                  <a:lnTo>
                    <a:pt x="40" y="1128"/>
                  </a:lnTo>
                  <a:lnTo>
                    <a:pt x="57" y="1092"/>
                  </a:lnTo>
                  <a:lnTo>
                    <a:pt x="74" y="1059"/>
                  </a:lnTo>
                  <a:lnTo>
                    <a:pt x="94" y="1033"/>
                  </a:lnTo>
                  <a:lnTo>
                    <a:pt x="115" y="1009"/>
                  </a:lnTo>
                  <a:lnTo>
                    <a:pt x="136" y="991"/>
                  </a:lnTo>
                  <a:lnTo>
                    <a:pt x="157" y="974"/>
                  </a:lnTo>
                  <a:lnTo>
                    <a:pt x="178" y="961"/>
                  </a:lnTo>
                  <a:lnTo>
                    <a:pt x="199" y="952"/>
                  </a:lnTo>
                  <a:lnTo>
                    <a:pt x="218" y="945"/>
                  </a:lnTo>
                  <a:lnTo>
                    <a:pt x="227" y="942"/>
                  </a:lnTo>
                  <a:lnTo>
                    <a:pt x="236" y="936"/>
                  </a:lnTo>
                  <a:lnTo>
                    <a:pt x="246" y="929"/>
                  </a:lnTo>
                  <a:lnTo>
                    <a:pt x="253" y="918"/>
                  </a:lnTo>
                  <a:lnTo>
                    <a:pt x="259" y="903"/>
                  </a:lnTo>
                  <a:lnTo>
                    <a:pt x="270" y="816"/>
                  </a:lnTo>
                  <a:lnTo>
                    <a:pt x="290" y="733"/>
                  </a:lnTo>
                  <a:lnTo>
                    <a:pt x="318" y="653"/>
                  </a:lnTo>
                  <a:lnTo>
                    <a:pt x="353" y="576"/>
                  </a:lnTo>
                  <a:lnTo>
                    <a:pt x="395" y="504"/>
                  </a:lnTo>
                  <a:lnTo>
                    <a:pt x="443" y="435"/>
                  </a:lnTo>
                  <a:lnTo>
                    <a:pt x="497" y="371"/>
                  </a:lnTo>
                  <a:lnTo>
                    <a:pt x="557" y="310"/>
                  </a:lnTo>
                  <a:lnTo>
                    <a:pt x="625" y="254"/>
                  </a:lnTo>
                  <a:lnTo>
                    <a:pt x="695" y="204"/>
                  </a:lnTo>
                  <a:lnTo>
                    <a:pt x="772" y="158"/>
                  </a:lnTo>
                  <a:lnTo>
                    <a:pt x="852" y="117"/>
                  </a:lnTo>
                  <a:lnTo>
                    <a:pt x="937" y="82"/>
                  </a:lnTo>
                  <a:lnTo>
                    <a:pt x="1026" y="53"/>
                  </a:lnTo>
                  <a:lnTo>
                    <a:pt x="1118" y="30"/>
                  </a:lnTo>
                  <a:lnTo>
                    <a:pt x="1213" y="14"/>
                  </a:lnTo>
                  <a:lnTo>
                    <a:pt x="1312" y="2"/>
                  </a:lnTo>
                  <a:lnTo>
                    <a:pt x="141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54"/>
            <p:cNvSpPr/>
            <p:nvPr/>
          </p:nvSpPr>
          <p:spPr>
            <a:xfrm>
              <a:off x="4533900" y="3743326"/>
              <a:ext cx="3122613" cy="1506538"/>
            </a:xfrm>
            <a:custGeom>
              <a:rect b="b" l="l" r="r" t="t"/>
              <a:pathLst>
                <a:path extrusionOk="0" h="1899" w="3933">
                  <a:moveTo>
                    <a:pt x="2202" y="647"/>
                  </a:moveTo>
                  <a:lnTo>
                    <a:pt x="2180" y="650"/>
                  </a:lnTo>
                  <a:lnTo>
                    <a:pt x="2159" y="658"/>
                  </a:lnTo>
                  <a:lnTo>
                    <a:pt x="2140" y="672"/>
                  </a:lnTo>
                  <a:lnTo>
                    <a:pt x="2126" y="690"/>
                  </a:lnTo>
                  <a:lnTo>
                    <a:pt x="2118" y="711"/>
                  </a:lnTo>
                  <a:lnTo>
                    <a:pt x="2115" y="735"/>
                  </a:lnTo>
                  <a:lnTo>
                    <a:pt x="2115" y="840"/>
                  </a:lnTo>
                  <a:lnTo>
                    <a:pt x="2118" y="864"/>
                  </a:lnTo>
                  <a:lnTo>
                    <a:pt x="2126" y="885"/>
                  </a:lnTo>
                  <a:lnTo>
                    <a:pt x="2140" y="902"/>
                  </a:lnTo>
                  <a:lnTo>
                    <a:pt x="2159" y="916"/>
                  </a:lnTo>
                  <a:lnTo>
                    <a:pt x="2180" y="926"/>
                  </a:lnTo>
                  <a:lnTo>
                    <a:pt x="2202" y="928"/>
                  </a:lnTo>
                  <a:lnTo>
                    <a:pt x="2704" y="928"/>
                  </a:lnTo>
                  <a:lnTo>
                    <a:pt x="2728" y="926"/>
                  </a:lnTo>
                  <a:lnTo>
                    <a:pt x="2749" y="916"/>
                  </a:lnTo>
                  <a:lnTo>
                    <a:pt x="2766" y="902"/>
                  </a:lnTo>
                  <a:lnTo>
                    <a:pt x="2780" y="885"/>
                  </a:lnTo>
                  <a:lnTo>
                    <a:pt x="2789" y="864"/>
                  </a:lnTo>
                  <a:lnTo>
                    <a:pt x="2792" y="840"/>
                  </a:lnTo>
                  <a:lnTo>
                    <a:pt x="2792" y="735"/>
                  </a:lnTo>
                  <a:lnTo>
                    <a:pt x="2789" y="711"/>
                  </a:lnTo>
                  <a:lnTo>
                    <a:pt x="2780" y="690"/>
                  </a:lnTo>
                  <a:lnTo>
                    <a:pt x="2766" y="672"/>
                  </a:lnTo>
                  <a:lnTo>
                    <a:pt x="2749" y="658"/>
                  </a:lnTo>
                  <a:lnTo>
                    <a:pt x="2728" y="650"/>
                  </a:lnTo>
                  <a:lnTo>
                    <a:pt x="2704" y="647"/>
                  </a:lnTo>
                  <a:lnTo>
                    <a:pt x="2202" y="647"/>
                  </a:lnTo>
                  <a:close/>
                  <a:moveTo>
                    <a:pt x="2809" y="0"/>
                  </a:moveTo>
                  <a:lnTo>
                    <a:pt x="2858" y="4"/>
                  </a:lnTo>
                  <a:lnTo>
                    <a:pt x="2906" y="13"/>
                  </a:lnTo>
                  <a:lnTo>
                    <a:pt x="2949" y="28"/>
                  </a:lnTo>
                  <a:lnTo>
                    <a:pt x="2990" y="48"/>
                  </a:lnTo>
                  <a:lnTo>
                    <a:pt x="3028" y="72"/>
                  </a:lnTo>
                  <a:lnTo>
                    <a:pt x="3063" y="98"/>
                  </a:lnTo>
                  <a:lnTo>
                    <a:pt x="3094" y="126"/>
                  </a:lnTo>
                  <a:lnTo>
                    <a:pt x="3123" y="157"/>
                  </a:lnTo>
                  <a:lnTo>
                    <a:pt x="3148" y="188"/>
                  </a:lnTo>
                  <a:lnTo>
                    <a:pt x="3172" y="217"/>
                  </a:lnTo>
                  <a:lnTo>
                    <a:pt x="3192" y="247"/>
                  </a:lnTo>
                  <a:lnTo>
                    <a:pt x="3209" y="275"/>
                  </a:lnTo>
                  <a:lnTo>
                    <a:pt x="3223" y="298"/>
                  </a:lnTo>
                  <a:lnTo>
                    <a:pt x="3232" y="319"/>
                  </a:lnTo>
                  <a:lnTo>
                    <a:pt x="3241" y="336"/>
                  </a:lnTo>
                  <a:lnTo>
                    <a:pt x="3245" y="347"/>
                  </a:lnTo>
                  <a:lnTo>
                    <a:pt x="3926" y="1795"/>
                  </a:lnTo>
                  <a:lnTo>
                    <a:pt x="3932" y="1812"/>
                  </a:lnTo>
                  <a:lnTo>
                    <a:pt x="3933" y="1827"/>
                  </a:lnTo>
                  <a:lnTo>
                    <a:pt x="3932" y="1843"/>
                  </a:lnTo>
                  <a:lnTo>
                    <a:pt x="3928" y="1857"/>
                  </a:lnTo>
                  <a:lnTo>
                    <a:pt x="3919" y="1871"/>
                  </a:lnTo>
                  <a:lnTo>
                    <a:pt x="3905" y="1882"/>
                  </a:lnTo>
                  <a:lnTo>
                    <a:pt x="3887" y="1890"/>
                  </a:lnTo>
                  <a:lnTo>
                    <a:pt x="3863" y="1896"/>
                  </a:lnTo>
                  <a:lnTo>
                    <a:pt x="3834" y="1899"/>
                  </a:lnTo>
                  <a:lnTo>
                    <a:pt x="3416" y="1899"/>
                  </a:lnTo>
                  <a:lnTo>
                    <a:pt x="3387" y="1896"/>
                  </a:lnTo>
                  <a:lnTo>
                    <a:pt x="3361" y="1889"/>
                  </a:lnTo>
                  <a:lnTo>
                    <a:pt x="3339" y="1878"/>
                  </a:lnTo>
                  <a:lnTo>
                    <a:pt x="3322" y="1865"/>
                  </a:lnTo>
                  <a:lnTo>
                    <a:pt x="3307" y="1851"/>
                  </a:lnTo>
                  <a:lnTo>
                    <a:pt x="3297" y="1837"/>
                  </a:lnTo>
                  <a:lnTo>
                    <a:pt x="3288" y="1824"/>
                  </a:lnTo>
                  <a:lnTo>
                    <a:pt x="3283" y="1815"/>
                  </a:lnTo>
                  <a:lnTo>
                    <a:pt x="3280" y="1806"/>
                  </a:lnTo>
                  <a:lnTo>
                    <a:pt x="3279" y="1805"/>
                  </a:lnTo>
                  <a:lnTo>
                    <a:pt x="3026" y="1276"/>
                  </a:lnTo>
                  <a:lnTo>
                    <a:pt x="3025" y="1274"/>
                  </a:lnTo>
                  <a:lnTo>
                    <a:pt x="3022" y="1270"/>
                  </a:lnTo>
                  <a:lnTo>
                    <a:pt x="3016" y="1263"/>
                  </a:lnTo>
                  <a:lnTo>
                    <a:pt x="3011" y="1256"/>
                  </a:lnTo>
                  <a:lnTo>
                    <a:pt x="3002" y="1249"/>
                  </a:lnTo>
                  <a:lnTo>
                    <a:pt x="2994" y="1242"/>
                  </a:lnTo>
                  <a:lnTo>
                    <a:pt x="2986" y="1236"/>
                  </a:lnTo>
                  <a:lnTo>
                    <a:pt x="2977" y="1234"/>
                  </a:lnTo>
                  <a:lnTo>
                    <a:pt x="2969" y="1232"/>
                  </a:lnTo>
                  <a:lnTo>
                    <a:pt x="2962" y="1236"/>
                  </a:lnTo>
                  <a:lnTo>
                    <a:pt x="2955" y="1243"/>
                  </a:lnTo>
                  <a:lnTo>
                    <a:pt x="2949" y="1256"/>
                  </a:lnTo>
                  <a:lnTo>
                    <a:pt x="2946" y="1276"/>
                  </a:lnTo>
                  <a:lnTo>
                    <a:pt x="2945" y="1301"/>
                  </a:lnTo>
                  <a:lnTo>
                    <a:pt x="2945" y="1346"/>
                  </a:lnTo>
                  <a:lnTo>
                    <a:pt x="2945" y="1386"/>
                  </a:lnTo>
                  <a:lnTo>
                    <a:pt x="2945" y="1424"/>
                  </a:lnTo>
                  <a:lnTo>
                    <a:pt x="2945" y="1460"/>
                  </a:lnTo>
                  <a:lnTo>
                    <a:pt x="2945" y="1498"/>
                  </a:lnTo>
                  <a:lnTo>
                    <a:pt x="2946" y="1537"/>
                  </a:lnTo>
                  <a:lnTo>
                    <a:pt x="2946" y="1579"/>
                  </a:lnTo>
                  <a:lnTo>
                    <a:pt x="2946" y="1627"/>
                  </a:lnTo>
                  <a:lnTo>
                    <a:pt x="2946" y="1682"/>
                  </a:lnTo>
                  <a:lnTo>
                    <a:pt x="2946" y="1745"/>
                  </a:lnTo>
                  <a:lnTo>
                    <a:pt x="2946" y="1768"/>
                  </a:lnTo>
                  <a:lnTo>
                    <a:pt x="2948" y="1791"/>
                  </a:lnTo>
                  <a:lnTo>
                    <a:pt x="2948" y="1812"/>
                  </a:lnTo>
                  <a:lnTo>
                    <a:pt x="2945" y="1831"/>
                  </a:lnTo>
                  <a:lnTo>
                    <a:pt x="2942" y="1848"/>
                  </a:lnTo>
                  <a:lnTo>
                    <a:pt x="2937" y="1862"/>
                  </a:lnTo>
                  <a:lnTo>
                    <a:pt x="2927" y="1875"/>
                  </a:lnTo>
                  <a:lnTo>
                    <a:pt x="2913" y="1885"/>
                  </a:lnTo>
                  <a:lnTo>
                    <a:pt x="2896" y="1892"/>
                  </a:lnTo>
                  <a:lnTo>
                    <a:pt x="2872" y="1896"/>
                  </a:lnTo>
                  <a:lnTo>
                    <a:pt x="2844" y="1899"/>
                  </a:lnTo>
                  <a:lnTo>
                    <a:pt x="1184" y="1899"/>
                  </a:lnTo>
                  <a:lnTo>
                    <a:pt x="1158" y="1896"/>
                  </a:lnTo>
                  <a:lnTo>
                    <a:pt x="1137" y="1892"/>
                  </a:lnTo>
                  <a:lnTo>
                    <a:pt x="1121" y="1883"/>
                  </a:lnTo>
                  <a:lnTo>
                    <a:pt x="1109" y="1872"/>
                  </a:lnTo>
                  <a:lnTo>
                    <a:pt x="1100" y="1859"/>
                  </a:lnTo>
                  <a:lnTo>
                    <a:pt x="1093" y="1843"/>
                  </a:lnTo>
                  <a:lnTo>
                    <a:pt x="1089" y="1824"/>
                  </a:lnTo>
                  <a:lnTo>
                    <a:pt x="1088" y="1803"/>
                  </a:lnTo>
                  <a:lnTo>
                    <a:pt x="1088" y="1780"/>
                  </a:lnTo>
                  <a:lnTo>
                    <a:pt x="1086" y="1714"/>
                  </a:lnTo>
                  <a:lnTo>
                    <a:pt x="1086" y="1654"/>
                  </a:lnTo>
                  <a:lnTo>
                    <a:pt x="1086" y="1600"/>
                  </a:lnTo>
                  <a:lnTo>
                    <a:pt x="1085" y="1550"/>
                  </a:lnTo>
                  <a:lnTo>
                    <a:pt x="1085" y="1502"/>
                  </a:lnTo>
                  <a:lnTo>
                    <a:pt x="1085" y="1456"/>
                  </a:lnTo>
                  <a:lnTo>
                    <a:pt x="1085" y="1410"/>
                  </a:lnTo>
                  <a:lnTo>
                    <a:pt x="1084" y="1361"/>
                  </a:lnTo>
                  <a:lnTo>
                    <a:pt x="1084" y="1308"/>
                  </a:lnTo>
                  <a:lnTo>
                    <a:pt x="1084" y="1276"/>
                  </a:lnTo>
                  <a:lnTo>
                    <a:pt x="1079" y="1252"/>
                  </a:lnTo>
                  <a:lnTo>
                    <a:pt x="1075" y="1235"/>
                  </a:lnTo>
                  <a:lnTo>
                    <a:pt x="1070" y="1225"/>
                  </a:lnTo>
                  <a:lnTo>
                    <a:pt x="1062" y="1221"/>
                  </a:lnTo>
                  <a:lnTo>
                    <a:pt x="1054" y="1220"/>
                  </a:lnTo>
                  <a:lnTo>
                    <a:pt x="1046" y="1224"/>
                  </a:lnTo>
                  <a:lnTo>
                    <a:pt x="1037" y="1231"/>
                  </a:lnTo>
                  <a:lnTo>
                    <a:pt x="1029" y="1241"/>
                  </a:lnTo>
                  <a:lnTo>
                    <a:pt x="1020" y="1250"/>
                  </a:lnTo>
                  <a:lnTo>
                    <a:pt x="1012" y="1262"/>
                  </a:lnTo>
                  <a:lnTo>
                    <a:pt x="1005" y="1273"/>
                  </a:lnTo>
                  <a:lnTo>
                    <a:pt x="999" y="1283"/>
                  </a:lnTo>
                  <a:lnTo>
                    <a:pt x="994" y="1291"/>
                  </a:lnTo>
                  <a:lnTo>
                    <a:pt x="991" y="1297"/>
                  </a:lnTo>
                  <a:lnTo>
                    <a:pt x="991" y="1298"/>
                  </a:lnTo>
                  <a:lnTo>
                    <a:pt x="718" y="1817"/>
                  </a:lnTo>
                  <a:lnTo>
                    <a:pt x="718" y="1820"/>
                  </a:lnTo>
                  <a:lnTo>
                    <a:pt x="713" y="1829"/>
                  </a:lnTo>
                  <a:lnTo>
                    <a:pt x="708" y="1838"/>
                  </a:lnTo>
                  <a:lnTo>
                    <a:pt x="698" y="1851"/>
                  </a:lnTo>
                  <a:lnTo>
                    <a:pt x="685" y="1865"/>
                  </a:lnTo>
                  <a:lnTo>
                    <a:pt x="670" y="1878"/>
                  </a:lnTo>
                  <a:lnTo>
                    <a:pt x="650" y="1887"/>
                  </a:lnTo>
                  <a:lnTo>
                    <a:pt x="627" y="1896"/>
                  </a:lnTo>
                  <a:lnTo>
                    <a:pt x="599" y="1899"/>
                  </a:lnTo>
                  <a:lnTo>
                    <a:pt x="95" y="1899"/>
                  </a:lnTo>
                  <a:lnTo>
                    <a:pt x="66" y="1896"/>
                  </a:lnTo>
                  <a:lnTo>
                    <a:pt x="43" y="1890"/>
                  </a:lnTo>
                  <a:lnTo>
                    <a:pt x="25" y="1882"/>
                  </a:lnTo>
                  <a:lnTo>
                    <a:pt x="13" y="1871"/>
                  </a:lnTo>
                  <a:lnTo>
                    <a:pt x="4" y="1857"/>
                  </a:lnTo>
                  <a:lnTo>
                    <a:pt x="0" y="1843"/>
                  </a:lnTo>
                  <a:lnTo>
                    <a:pt x="0" y="1827"/>
                  </a:lnTo>
                  <a:lnTo>
                    <a:pt x="1" y="1812"/>
                  </a:lnTo>
                  <a:lnTo>
                    <a:pt x="6" y="1795"/>
                  </a:lnTo>
                  <a:lnTo>
                    <a:pt x="688" y="347"/>
                  </a:lnTo>
                  <a:lnTo>
                    <a:pt x="692" y="338"/>
                  </a:lnTo>
                  <a:lnTo>
                    <a:pt x="698" y="322"/>
                  </a:lnTo>
                  <a:lnTo>
                    <a:pt x="706" y="303"/>
                  </a:lnTo>
                  <a:lnTo>
                    <a:pt x="718" y="280"/>
                  </a:lnTo>
                  <a:lnTo>
                    <a:pt x="730" y="255"/>
                  </a:lnTo>
                  <a:lnTo>
                    <a:pt x="747" y="228"/>
                  </a:lnTo>
                  <a:lnTo>
                    <a:pt x="765" y="200"/>
                  </a:lnTo>
                  <a:lnTo>
                    <a:pt x="786" y="172"/>
                  </a:lnTo>
                  <a:lnTo>
                    <a:pt x="810" y="144"/>
                  </a:lnTo>
                  <a:lnTo>
                    <a:pt x="838" y="116"/>
                  </a:lnTo>
                  <a:lnTo>
                    <a:pt x="869" y="90"/>
                  </a:lnTo>
                  <a:lnTo>
                    <a:pt x="903" y="66"/>
                  </a:lnTo>
                  <a:lnTo>
                    <a:pt x="939" y="45"/>
                  </a:lnTo>
                  <a:lnTo>
                    <a:pt x="980" y="28"/>
                  </a:lnTo>
                  <a:lnTo>
                    <a:pt x="1025" y="14"/>
                  </a:lnTo>
                  <a:lnTo>
                    <a:pt x="1072" y="6"/>
                  </a:lnTo>
                  <a:lnTo>
                    <a:pt x="1124" y="3"/>
                  </a:lnTo>
                  <a:lnTo>
                    <a:pt x="1180" y="3"/>
                  </a:lnTo>
                  <a:lnTo>
                    <a:pt x="1191" y="3"/>
                  </a:lnTo>
                  <a:lnTo>
                    <a:pt x="1212" y="3"/>
                  </a:lnTo>
                  <a:lnTo>
                    <a:pt x="1242" y="3"/>
                  </a:lnTo>
                  <a:lnTo>
                    <a:pt x="1281" y="3"/>
                  </a:lnTo>
                  <a:lnTo>
                    <a:pt x="1329" y="3"/>
                  </a:lnTo>
                  <a:lnTo>
                    <a:pt x="1383" y="3"/>
                  </a:lnTo>
                  <a:lnTo>
                    <a:pt x="1444" y="3"/>
                  </a:lnTo>
                  <a:lnTo>
                    <a:pt x="1510" y="2"/>
                  </a:lnTo>
                  <a:lnTo>
                    <a:pt x="1581" y="2"/>
                  </a:lnTo>
                  <a:lnTo>
                    <a:pt x="1655" y="2"/>
                  </a:lnTo>
                  <a:lnTo>
                    <a:pt x="1734" y="2"/>
                  </a:lnTo>
                  <a:lnTo>
                    <a:pt x="1815" y="2"/>
                  </a:lnTo>
                  <a:lnTo>
                    <a:pt x="1898" y="2"/>
                  </a:lnTo>
                  <a:lnTo>
                    <a:pt x="1981" y="2"/>
                  </a:lnTo>
                  <a:lnTo>
                    <a:pt x="2065" y="2"/>
                  </a:lnTo>
                  <a:lnTo>
                    <a:pt x="2147" y="2"/>
                  </a:lnTo>
                  <a:lnTo>
                    <a:pt x="2229" y="2"/>
                  </a:lnTo>
                  <a:lnTo>
                    <a:pt x="2309" y="2"/>
                  </a:lnTo>
                  <a:lnTo>
                    <a:pt x="2384" y="2"/>
                  </a:lnTo>
                  <a:lnTo>
                    <a:pt x="2457" y="0"/>
                  </a:lnTo>
                  <a:lnTo>
                    <a:pt x="2524" y="0"/>
                  </a:lnTo>
                  <a:lnTo>
                    <a:pt x="2588" y="0"/>
                  </a:lnTo>
                  <a:lnTo>
                    <a:pt x="2645" y="0"/>
                  </a:lnTo>
                  <a:lnTo>
                    <a:pt x="2694" y="0"/>
                  </a:lnTo>
                  <a:lnTo>
                    <a:pt x="2736" y="0"/>
                  </a:lnTo>
                  <a:lnTo>
                    <a:pt x="2770" y="0"/>
                  </a:lnTo>
                  <a:lnTo>
                    <a:pt x="2795" y="0"/>
                  </a:lnTo>
                  <a:lnTo>
                    <a:pt x="280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0" name="Google Shape;1280;p54"/>
          <p:cNvSpPr txBox="1"/>
          <p:nvPr/>
        </p:nvSpPr>
        <p:spPr>
          <a:xfrm>
            <a:off x="1465770" y="2010354"/>
            <a:ext cx="1828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123-456-7890</a:t>
            </a:r>
            <a:endParaRPr/>
          </a:p>
        </p:txBody>
      </p:sp>
      <p:sp>
        <p:nvSpPr>
          <p:cNvPr id="1281" name="Google Shape;1281;p54"/>
          <p:cNvSpPr txBox="1"/>
          <p:nvPr/>
        </p:nvSpPr>
        <p:spPr>
          <a:xfrm>
            <a:off x="1469458" y="2613640"/>
            <a:ext cx="1828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123-456-7890</a:t>
            </a:r>
            <a:endParaRPr/>
          </a:p>
        </p:txBody>
      </p:sp>
      <p:sp>
        <p:nvSpPr>
          <p:cNvPr id="1282" name="Google Shape;1282;p54"/>
          <p:cNvSpPr txBox="1"/>
          <p:nvPr/>
        </p:nvSpPr>
        <p:spPr>
          <a:xfrm>
            <a:off x="1465770" y="3242274"/>
            <a:ext cx="21031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Lorem Ipsum Dolor</a:t>
            </a:r>
            <a:endParaRPr/>
          </a:p>
        </p:txBody>
      </p:sp>
      <p:sp>
        <p:nvSpPr>
          <p:cNvPr id="1283" name="Google Shape;1283;p54"/>
          <p:cNvSpPr txBox="1"/>
          <p:nvPr/>
        </p:nvSpPr>
        <p:spPr>
          <a:xfrm>
            <a:off x="1469270" y="3857036"/>
            <a:ext cx="21031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Lorem Ipsum Dolor</a:t>
            </a:r>
            <a:endParaRPr/>
          </a:p>
        </p:txBody>
      </p:sp>
      <p:sp>
        <p:nvSpPr>
          <p:cNvPr id="1284" name="Google Shape;1284;p54"/>
          <p:cNvSpPr txBox="1"/>
          <p:nvPr/>
        </p:nvSpPr>
        <p:spPr>
          <a:xfrm>
            <a:off x="1490432" y="4496551"/>
            <a:ext cx="21031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Lorem Ipsum Dolor</a:t>
            </a:r>
            <a:endParaRPr/>
          </a:p>
        </p:txBody>
      </p:sp>
      <p:sp>
        <p:nvSpPr>
          <p:cNvPr id="1285" name="Google Shape;1285;p54"/>
          <p:cNvSpPr txBox="1"/>
          <p:nvPr/>
        </p:nvSpPr>
        <p:spPr>
          <a:xfrm>
            <a:off x="1490432" y="4979553"/>
            <a:ext cx="210312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ndara"/>
                <a:ea typeface="Candara"/>
                <a:cs typeface="Candara"/>
                <a:sym typeface="Candara"/>
              </a:rPr>
              <a:t>123 Front St</a:t>
            </a:r>
            <a:endParaRPr/>
          </a:p>
          <a:p>
            <a:pPr indent="0" lvl="0" marL="0" marR="0" rtl="0" algn="l">
              <a:spcBef>
                <a:spcPts val="0"/>
              </a:spcBef>
              <a:spcAft>
                <a:spcPts val="0"/>
              </a:spcAft>
              <a:buNone/>
            </a:pPr>
            <a:r>
              <a:rPr b="1" lang="en-US" sz="1800">
                <a:solidFill>
                  <a:schemeClr val="lt1"/>
                </a:solidFill>
                <a:latin typeface="Candara"/>
                <a:ea typeface="Candara"/>
                <a:cs typeface="Candara"/>
                <a:sym typeface="Candara"/>
              </a:rPr>
              <a:t>Yakima, WA 98936</a:t>
            </a:r>
            <a:endParaRPr/>
          </a:p>
        </p:txBody>
      </p:sp>
      <p:sp>
        <p:nvSpPr>
          <p:cNvPr id="1286" name="Google Shape;1286;p54"/>
          <p:cNvSpPr/>
          <p:nvPr/>
        </p:nvSpPr>
        <p:spPr>
          <a:xfrm rot="6573680">
            <a:off x="7658201" y="3496439"/>
            <a:ext cx="2680789" cy="4610398"/>
          </a:xfrm>
          <a:custGeom>
            <a:rect b="b" l="l" r="r" t="t"/>
            <a:pathLst>
              <a:path extrusionOk="0" h="4610398" w="2680789">
                <a:moveTo>
                  <a:pt x="0" y="4610398"/>
                </a:moveTo>
                <a:lnTo>
                  <a:pt x="1647813" y="0"/>
                </a:lnTo>
                <a:lnTo>
                  <a:pt x="2680789" y="2907140"/>
                </a:lnTo>
                <a:lnTo>
                  <a:pt x="33599" y="4610398"/>
                </a:lnTo>
                <a:close/>
              </a:path>
            </a:pathLst>
          </a:custGeom>
          <a:solidFill>
            <a:srgbClr val="5C9AD3"/>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7" name="Google Shape;1287;p54"/>
          <p:cNvSpPr/>
          <p:nvPr/>
        </p:nvSpPr>
        <p:spPr>
          <a:xfrm rot="-6191805">
            <a:off x="2680743" y="2657181"/>
            <a:ext cx="3194756" cy="6881191"/>
          </a:xfrm>
          <a:prstGeom prst="triangle">
            <a:avLst>
              <a:gd fmla="val 50000" name="adj"/>
            </a:avLst>
          </a:prstGeom>
          <a:solidFill>
            <a:srgbClr val="FE4A1E"/>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6"/>
                                        </p:tgtEl>
                                        <p:attrNameLst>
                                          <p:attrName>style.visibility</p:attrName>
                                        </p:attrNameLst>
                                      </p:cBhvr>
                                      <p:to>
                                        <p:strVal val="visible"/>
                                      </p:to>
                                    </p:set>
                                    <p:animEffect filter="fade" transition="in">
                                      <p:cBhvr>
                                        <p:cTn dur="750"/>
                                        <p:tgtEl>
                                          <p:spTgt spid="125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255"/>
                                        </p:tgtEl>
                                        <p:attrNameLst>
                                          <p:attrName>style.visibility</p:attrName>
                                        </p:attrNameLst>
                                      </p:cBhvr>
                                      <p:to>
                                        <p:strVal val="visible"/>
                                      </p:to>
                                    </p:set>
                                    <p:animEffect filter="fade" transition="in">
                                      <p:cBhvr>
                                        <p:cTn dur="750"/>
                                        <p:tgtEl>
                                          <p:spTgt spid="12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500"/>
                                        <p:tgtEl>
                                          <p:spTgt spid="1287"/>
                                        </p:tgtEl>
                                      </p:cBhvr>
                                    </p:animEffect>
                                  </p:childTnLst>
                                </p:cTn>
                              </p:par>
                              <p:par>
                                <p:cTn fill="hold" nodeType="with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500"/>
                                        <p:tgtEl>
                                          <p:spTgt spid="1286"/>
                                        </p:tgtEl>
                                      </p:cBhvr>
                                    </p:animEffect>
                                  </p:childTnLst>
                                </p:cTn>
                              </p:par>
                              <p:par>
                                <p:cTn fill="hold" nodeType="withEffect" presetClass="entr" presetID="10" presetSubtype="0">
                                  <p:stCondLst>
                                    <p:cond delay="0"/>
                                  </p:stCondLst>
                                  <p:childTnLst>
                                    <p:set>
                                      <p:cBhvr>
                                        <p:cTn dur="1" fill="hold">
                                          <p:stCondLst>
                                            <p:cond delay="0"/>
                                          </p:stCondLst>
                                        </p:cTn>
                                        <p:tgtEl>
                                          <p:spTgt spid="1259"/>
                                        </p:tgtEl>
                                        <p:attrNameLst>
                                          <p:attrName>style.visibility</p:attrName>
                                        </p:attrNameLst>
                                      </p:cBhvr>
                                      <p:to>
                                        <p:strVal val="visible"/>
                                      </p:to>
                                    </p:set>
                                    <p:animEffect filter="fade" transition="in">
                                      <p:cBhvr>
                                        <p:cTn dur="1000"/>
                                        <p:tgtEl>
                                          <p:spTgt spid="1259"/>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277"/>
                                        </p:tgtEl>
                                        <p:attrNameLst>
                                          <p:attrName>style.visibility</p:attrName>
                                        </p:attrNameLst>
                                      </p:cBhvr>
                                      <p:to>
                                        <p:strVal val="visible"/>
                                      </p:to>
                                    </p:set>
                                    <p:anim calcmode="lin" valueType="num">
                                      <p:cBhvr additive="base">
                                        <p:cTn dur="500"/>
                                        <p:tgtEl>
                                          <p:spTgt spid="1277"/>
                                        </p:tgtEl>
                                        <p:attrNameLst>
                                          <p:attrName>ppt_w</p:attrName>
                                        </p:attrNameLst>
                                      </p:cBhvr>
                                      <p:tavLst>
                                        <p:tav fmla="" tm="0">
                                          <p:val>
                                            <p:strVal val="0"/>
                                          </p:val>
                                        </p:tav>
                                        <p:tav fmla="" tm="100000">
                                          <p:val>
                                            <p:strVal val="#ppt_w"/>
                                          </p:val>
                                        </p:tav>
                                      </p:tavLst>
                                    </p:anim>
                                    <p:anim calcmode="lin" valueType="num">
                                      <p:cBhvr additive="base">
                                        <p:cTn dur="500"/>
                                        <p:tgtEl>
                                          <p:spTgt spid="1277"/>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500"/>
                                        <p:tgtEl>
                                          <p:spTgt spid="1280"/>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1271"/>
                                        </p:tgtEl>
                                        <p:attrNameLst>
                                          <p:attrName>style.visibility</p:attrName>
                                        </p:attrNameLst>
                                      </p:cBhvr>
                                      <p:to>
                                        <p:strVal val="visible"/>
                                      </p:to>
                                    </p:set>
                                    <p:anim calcmode="lin" valueType="num">
                                      <p:cBhvr additive="base">
                                        <p:cTn dur="500"/>
                                        <p:tgtEl>
                                          <p:spTgt spid="1271"/>
                                        </p:tgtEl>
                                        <p:attrNameLst>
                                          <p:attrName>ppt_w</p:attrName>
                                        </p:attrNameLst>
                                      </p:cBhvr>
                                      <p:tavLst>
                                        <p:tav fmla="" tm="0">
                                          <p:val>
                                            <p:strVal val="0"/>
                                          </p:val>
                                        </p:tav>
                                        <p:tav fmla="" tm="100000">
                                          <p:val>
                                            <p:strVal val="#ppt_w"/>
                                          </p:val>
                                        </p:tav>
                                      </p:tavLst>
                                    </p:anim>
                                    <p:anim calcmode="lin" valueType="num">
                                      <p:cBhvr additive="base">
                                        <p:cTn dur="500"/>
                                        <p:tgtEl>
                                          <p:spTgt spid="1271"/>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500"/>
                                        <p:tgtEl>
                                          <p:spTgt spid="1281"/>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260"/>
                                        </p:tgtEl>
                                        <p:attrNameLst>
                                          <p:attrName>style.visibility</p:attrName>
                                        </p:attrNameLst>
                                      </p:cBhvr>
                                      <p:to>
                                        <p:strVal val="visible"/>
                                      </p:to>
                                    </p:set>
                                    <p:anim calcmode="lin" valueType="num">
                                      <p:cBhvr additive="base">
                                        <p:cTn dur="500"/>
                                        <p:tgtEl>
                                          <p:spTgt spid="1260"/>
                                        </p:tgtEl>
                                        <p:attrNameLst>
                                          <p:attrName>ppt_w</p:attrName>
                                        </p:attrNameLst>
                                      </p:cBhvr>
                                      <p:tavLst>
                                        <p:tav fmla="" tm="0">
                                          <p:val>
                                            <p:strVal val="0"/>
                                          </p:val>
                                        </p:tav>
                                        <p:tav fmla="" tm="100000">
                                          <p:val>
                                            <p:strVal val="#ppt_w"/>
                                          </p:val>
                                        </p:tav>
                                      </p:tavLst>
                                    </p:anim>
                                    <p:anim calcmode="lin" valueType="num">
                                      <p:cBhvr additive="base">
                                        <p:cTn dur="500"/>
                                        <p:tgtEl>
                                          <p:spTgt spid="126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500"/>
                                        <p:tgtEl>
                                          <p:spTgt spid="1282"/>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1272"/>
                                        </p:tgtEl>
                                        <p:attrNameLst>
                                          <p:attrName>style.visibility</p:attrName>
                                        </p:attrNameLst>
                                      </p:cBhvr>
                                      <p:to>
                                        <p:strVal val="visible"/>
                                      </p:to>
                                    </p:set>
                                    <p:anim calcmode="lin" valueType="num">
                                      <p:cBhvr additive="base">
                                        <p:cTn dur="500"/>
                                        <p:tgtEl>
                                          <p:spTgt spid="1272"/>
                                        </p:tgtEl>
                                        <p:attrNameLst>
                                          <p:attrName>ppt_w</p:attrName>
                                        </p:attrNameLst>
                                      </p:cBhvr>
                                      <p:tavLst>
                                        <p:tav fmla="" tm="0">
                                          <p:val>
                                            <p:strVal val="0"/>
                                          </p:val>
                                        </p:tav>
                                        <p:tav fmla="" tm="100000">
                                          <p:val>
                                            <p:strVal val="#ppt_w"/>
                                          </p:val>
                                        </p:tav>
                                      </p:tavLst>
                                    </p:anim>
                                    <p:anim calcmode="lin" valueType="num">
                                      <p:cBhvr additive="base">
                                        <p:cTn dur="500"/>
                                        <p:tgtEl>
                                          <p:spTgt spid="1272"/>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500"/>
                                        <p:tgtEl>
                                          <p:spTgt spid="1283"/>
                                        </p:tgtEl>
                                      </p:cBhvr>
                                    </p:animEffec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1261"/>
                                        </p:tgtEl>
                                        <p:attrNameLst>
                                          <p:attrName>style.visibility</p:attrName>
                                        </p:attrNameLst>
                                      </p:cBhvr>
                                      <p:to>
                                        <p:strVal val="visible"/>
                                      </p:to>
                                    </p:set>
                                    <p:anim calcmode="lin" valueType="num">
                                      <p:cBhvr additive="base">
                                        <p:cTn dur="500"/>
                                        <p:tgtEl>
                                          <p:spTgt spid="1261"/>
                                        </p:tgtEl>
                                        <p:attrNameLst>
                                          <p:attrName>ppt_w</p:attrName>
                                        </p:attrNameLst>
                                      </p:cBhvr>
                                      <p:tavLst>
                                        <p:tav fmla="" tm="0">
                                          <p:val>
                                            <p:strVal val="0"/>
                                          </p:val>
                                        </p:tav>
                                        <p:tav fmla="" tm="100000">
                                          <p:val>
                                            <p:strVal val="#ppt_w"/>
                                          </p:val>
                                        </p:tav>
                                      </p:tavLst>
                                    </p:anim>
                                    <p:anim calcmode="lin" valueType="num">
                                      <p:cBhvr additive="base">
                                        <p:cTn dur="500"/>
                                        <p:tgtEl>
                                          <p:spTgt spid="1261"/>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500"/>
                                        <p:tgtEl>
                                          <p:spTgt spid="1284"/>
                                        </p:tgtEl>
                                      </p:cBhvr>
                                    </p:animEffect>
                                  </p:childTnLst>
                                </p:cTn>
                              </p:par>
                            </p:childTnLst>
                          </p:cTn>
                        </p:par>
                        <p:par>
                          <p:cTn fill="hold">
                            <p:stCondLst>
                              <p:cond delay="7500"/>
                            </p:stCondLst>
                            <p:childTnLst>
                              <p:par>
                                <p:cTn fill="hold" nodeType="afterEffect" presetClass="entr" presetID="23" presetSubtype="16">
                                  <p:stCondLst>
                                    <p:cond delay="0"/>
                                  </p:stCondLst>
                                  <p:childTnLst>
                                    <p:set>
                                      <p:cBhvr>
                                        <p:cTn dur="1" fill="hold">
                                          <p:stCondLst>
                                            <p:cond delay="0"/>
                                          </p:stCondLst>
                                        </p:cTn>
                                        <p:tgtEl>
                                          <p:spTgt spid="1266"/>
                                        </p:tgtEl>
                                        <p:attrNameLst>
                                          <p:attrName>style.visibility</p:attrName>
                                        </p:attrNameLst>
                                      </p:cBhvr>
                                      <p:to>
                                        <p:strVal val="visible"/>
                                      </p:to>
                                    </p:set>
                                    <p:anim calcmode="lin" valueType="num">
                                      <p:cBhvr additive="base">
                                        <p:cTn dur="500"/>
                                        <p:tgtEl>
                                          <p:spTgt spid="1266"/>
                                        </p:tgtEl>
                                        <p:attrNameLst>
                                          <p:attrName>ppt_w</p:attrName>
                                        </p:attrNameLst>
                                      </p:cBhvr>
                                      <p:tavLst>
                                        <p:tav fmla="" tm="0">
                                          <p:val>
                                            <p:strVal val="0"/>
                                          </p:val>
                                        </p:tav>
                                        <p:tav fmla="" tm="100000">
                                          <p:val>
                                            <p:strVal val="#ppt_w"/>
                                          </p:val>
                                        </p:tav>
                                      </p:tavLst>
                                    </p:anim>
                                    <p:anim calcmode="lin" valueType="num">
                                      <p:cBhvr additive="base">
                                        <p:cTn dur="500"/>
                                        <p:tgtEl>
                                          <p:spTgt spid="1266"/>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285"/>
                                        </p:tgtEl>
                                        <p:attrNameLst>
                                          <p:attrName>style.visibility</p:attrName>
                                        </p:attrNameLst>
                                      </p:cBhvr>
                                      <p:to>
                                        <p:strVal val="visible"/>
                                      </p:to>
                                    </p:set>
                                    <p:animEffect filter="fade" transition="in">
                                      <p:cBhvr>
                                        <p:cTn dur="500"/>
                                        <p:tgtEl>
                                          <p:spTgt spid="1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2" name="Shape 1292"/>
        <p:cNvGrpSpPr/>
        <p:nvPr/>
      </p:nvGrpSpPr>
      <p:grpSpPr>
        <a:xfrm>
          <a:off x="0" y="0"/>
          <a:ext cx="0" cy="0"/>
          <a:chOff x="0" y="0"/>
          <a:chExt cx="0" cy="0"/>
        </a:xfrm>
      </p:grpSpPr>
      <p:pic>
        <p:nvPicPr>
          <p:cNvPr id="1293" name="Google Shape;1293;p55"/>
          <p:cNvPicPr preferRelativeResize="0"/>
          <p:nvPr>
            <p:ph idx="2" type="pic"/>
          </p:nvPr>
        </p:nvPicPr>
        <p:blipFill rotWithShape="1">
          <a:blip r:embed="rId4">
            <a:alphaModFix/>
          </a:blip>
          <a:srcRect b="0" l="0" r="0" t="0"/>
          <a:stretch/>
        </p:blipFill>
        <p:spPr>
          <a:xfrm>
            <a:off x="6382492" y="1264632"/>
            <a:ext cx="4913418" cy="3072373"/>
          </a:xfrm>
          <a:prstGeom prst="rect">
            <a:avLst/>
          </a:prstGeom>
          <a:solidFill>
            <a:srgbClr val="F2F2F2"/>
          </a:solidFill>
          <a:ln cap="flat" cmpd="sng" w="9525">
            <a:solidFill>
              <a:srgbClr val="FF2B2A"/>
            </a:solidFill>
            <a:prstDash val="solid"/>
            <a:round/>
            <a:headEnd len="sm" w="sm" type="none"/>
            <a:tailEnd len="sm" w="sm" type="none"/>
          </a:ln>
          <a:effectLst>
            <a:outerShdw blurRad="50800" rotWithShape="0" algn="tl" dir="2700000" dist="38100">
              <a:srgbClr val="000000">
                <a:alpha val="40000"/>
              </a:srgbClr>
            </a:outerShdw>
            <a:reflection blurRad="0" dir="5400000" dist="50800" endA="300" endPos="38500" kx="0" rotWithShape="0" algn="bl" stA="50000" stPos="0" sy="-100000" ky="0"/>
          </a:effectLst>
        </p:spPr>
      </p:pic>
      <p:sp>
        <p:nvSpPr>
          <p:cNvPr id="1294" name="Google Shape;1294;p55"/>
          <p:cNvSpPr txBox="1"/>
          <p:nvPr/>
        </p:nvSpPr>
        <p:spPr>
          <a:xfrm>
            <a:off x="888891" y="1264632"/>
            <a:ext cx="4913419" cy="267661"/>
          </a:xfrm>
          <a:prstGeom prst="rect">
            <a:avLst/>
          </a:prstGeom>
          <a:noFill/>
          <a:ln>
            <a:noFill/>
          </a:ln>
        </p:spPr>
        <p:txBody>
          <a:bodyPr anchorCtr="0" anchor="ctr" bIns="0" lIns="0" spcFirstLastPara="1" rIns="0" wrap="square" tIns="0">
            <a:noAutofit/>
          </a:bodyPr>
          <a:lstStyle/>
          <a:p>
            <a:pPr indent="-457189" lvl="0" marL="457189" marR="0" rtl="0" algn="l">
              <a:spcBef>
                <a:spcPts val="0"/>
              </a:spcBef>
              <a:spcAft>
                <a:spcPts val="0"/>
              </a:spcAft>
              <a:buNone/>
            </a:pPr>
            <a:r>
              <a:rPr b="1" lang="en-US" sz="2000">
                <a:solidFill>
                  <a:schemeClr val="lt1"/>
                </a:solidFill>
                <a:latin typeface="Candara"/>
                <a:ea typeface="Candara"/>
                <a:cs typeface="Candara"/>
                <a:sym typeface="Candara"/>
              </a:rPr>
              <a:t>Lorem Ipsum Dolor</a:t>
            </a:r>
            <a:endParaRPr/>
          </a:p>
        </p:txBody>
      </p:sp>
      <p:sp>
        <p:nvSpPr>
          <p:cNvPr id="1295" name="Google Shape;1295;p55"/>
          <p:cNvSpPr txBox="1"/>
          <p:nvPr/>
        </p:nvSpPr>
        <p:spPr>
          <a:xfrm>
            <a:off x="888891" y="1772154"/>
            <a:ext cx="4913419" cy="49448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p>
          <a:p>
            <a:pPr indent="0" lvl="0" marL="0" marR="0" rtl="0" algn="just">
              <a:spcBef>
                <a:spcPts val="0"/>
              </a:spcBef>
              <a:spcAft>
                <a:spcPts val="0"/>
              </a:spcAft>
              <a:buNone/>
            </a:pPr>
            <a:r>
              <a:t/>
            </a:r>
            <a:endParaRPr sz="14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a:t>
            </a:r>
            <a:endParaRPr/>
          </a:p>
          <a:p>
            <a:pPr indent="0" lvl="0" marL="0" marR="0" rtl="0" algn="l">
              <a:spcBef>
                <a:spcPts val="0"/>
              </a:spcBef>
              <a:spcAft>
                <a:spcPts val="0"/>
              </a:spcAft>
              <a:buNone/>
            </a:pPr>
            <a:r>
              <a:t/>
            </a:r>
            <a:endParaRPr sz="1400">
              <a:solidFill>
                <a:schemeClr val="lt1"/>
              </a:solidFill>
              <a:latin typeface="Candara"/>
              <a:ea typeface="Candara"/>
              <a:cs typeface="Candara"/>
              <a:sym typeface="Candara"/>
            </a:endParaRPr>
          </a:p>
          <a:p>
            <a:pPr indent="0" lvl="0" marL="0" marR="0" rtl="0" algn="l">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chemeClr val="lt1"/>
              </a:solidFill>
              <a:latin typeface="Candara"/>
              <a:ea typeface="Candara"/>
              <a:cs typeface="Candara"/>
              <a:sym typeface="Candara"/>
            </a:endParaRPr>
          </a:p>
          <a:p>
            <a:pPr indent="0" lvl="0" marL="0" marR="0" rtl="0" algn="just">
              <a:spcBef>
                <a:spcPts val="0"/>
              </a:spcBef>
              <a:spcAft>
                <a:spcPts val="0"/>
              </a:spcAft>
              <a:buNone/>
            </a:pPr>
            <a:r>
              <a:t/>
            </a:r>
            <a:endParaRPr sz="1333">
              <a:solidFill>
                <a:srgbClr val="7F7F7F"/>
              </a:solidFill>
              <a:latin typeface="Calibri"/>
              <a:ea typeface="Calibri"/>
              <a:cs typeface="Calibri"/>
              <a:sym typeface="Calibri"/>
            </a:endParaRPr>
          </a:p>
        </p:txBody>
      </p:sp>
      <p:sp>
        <p:nvSpPr>
          <p:cNvPr id="1296" name="Google Shape;1296;p55"/>
          <p:cNvSpPr txBox="1"/>
          <p:nvPr/>
        </p:nvSpPr>
        <p:spPr>
          <a:xfrm>
            <a:off x="7758425" y="4446683"/>
            <a:ext cx="2194560" cy="267661"/>
          </a:xfrm>
          <a:prstGeom prst="rect">
            <a:avLst/>
          </a:prstGeom>
          <a:noFill/>
          <a:ln>
            <a:noFill/>
          </a:ln>
        </p:spPr>
        <p:txBody>
          <a:bodyPr anchorCtr="0" anchor="ctr" bIns="0" lIns="0" spcFirstLastPara="1" rIns="0" wrap="square" tIns="0">
            <a:noAutofit/>
          </a:bodyPr>
          <a:lstStyle/>
          <a:p>
            <a:pPr indent="-457189" lvl="0" marL="457189" marR="0" rtl="0" algn="ctr">
              <a:spcBef>
                <a:spcPts val="0"/>
              </a:spcBef>
              <a:spcAft>
                <a:spcPts val="0"/>
              </a:spcAft>
              <a:buNone/>
            </a:pPr>
            <a:r>
              <a:rPr b="1" lang="en-US" sz="2000">
                <a:solidFill>
                  <a:srgbClr val="56595E"/>
                </a:solidFill>
                <a:latin typeface="Candara"/>
                <a:ea typeface="Candara"/>
                <a:cs typeface="Candara"/>
                <a:sym typeface="Candara"/>
              </a:rPr>
              <a:t>Lorem Ipsum Dolor</a:t>
            </a:r>
            <a:endParaRPr/>
          </a:p>
        </p:txBody>
      </p:sp>
      <p:sp>
        <p:nvSpPr>
          <p:cNvPr id="1297" name="Google Shape;1297;p55"/>
          <p:cNvSpPr txBox="1"/>
          <p:nvPr/>
        </p:nvSpPr>
        <p:spPr>
          <a:xfrm>
            <a:off x="6382491" y="4824023"/>
            <a:ext cx="4913419" cy="1292662"/>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1400">
                <a:solidFill>
                  <a:schemeClr val="lt1"/>
                </a:solidFill>
                <a:latin typeface="Candara"/>
                <a:ea typeface="Candara"/>
                <a:cs typeface="Candara"/>
                <a:sym typeface="Candar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endParaRPr/>
          </a:p>
        </p:txBody>
      </p:sp>
      <p:grpSp>
        <p:nvGrpSpPr>
          <p:cNvPr id="1298" name="Google Shape;1298;p55"/>
          <p:cNvGrpSpPr/>
          <p:nvPr/>
        </p:nvGrpSpPr>
        <p:grpSpPr>
          <a:xfrm>
            <a:off x="3341511" y="258228"/>
            <a:ext cx="5508978" cy="954108"/>
            <a:chOff x="3341511" y="258228"/>
            <a:chExt cx="5508978" cy="954108"/>
          </a:xfrm>
        </p:grpSpPr>
        <p:sp>
          <p:nvSpPr>
            <p:cNvPr id="1299" name="Google Shape;1299;p55"/>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1300" name="Google Shape;1300;p55"/>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ndara"/>
                  <a:ea typeface="Candara"/>
                  <a:cs typeface="Candara"/>
                  <a:sym typeface="Candara"/>
                </a:rPr>
                <a:t>Your Subtitle</a:t>
              </a:r>
              <a:endParaRPr/>
            </a:p>
          </p:txBody>
        </p:sp>
      </p:grpSp>
      <p:pic>
        <p:nvPicPr>
          <p:cNvPr id="1301" name="Google Shape;1301;p55">
            <a:hlinkClick r:id="rId5"/>
          </p:cNvPr>
          <p:cNvPicPr preferRelativeResize="0"/>
          <p:nvPr/>
        </p:nvPicPr>
        <p:blipFill rotWithShape="1">
          <a:blip r:embed="rId6">
            <a:alphaModFix/>
          </a:blip>
          <a:srcRect b="0" l="0" r="0" t="0"/>
          <a:stretch/>
        </p:blipFill>
        <p:spPr>
          <a:xfrm>
            <a:off x="11734800" y="6721476"/>
            <a:ext cx="457200" cy="124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8"/>
                                        </p:tgtEl>
                                        <p:attrNameLst>
                                          <p:attrName>style.visibility</p:attrName>
                                        </p:attrNameLst>
                                      </p:cBhvr>
                                      <p:to>
                                        <p:strVal val="visible"/>
                                      </p:to>
                                    </p:set>
                                    <p:animEffect filter="fade" transition="in">
                                      <p:cBhvr>
                                        <p:cTn dur="750"/>
                                        <p:tgtEl>
                                          <p:spTgt spid="1298"/>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1293"/>
                                        </p:tgtEl>
                                        <p:attrNameLst>
                                          <p:attrName>style.visibility</p:attrName>
                                        </p:attrNameLst>
                                      </p:cBhvr>
                                      <p:to>
                                        <p:strVal val="visible"/>
                                      </p:to>
                                    </p:set>
                                    <p:anim calcmode="lin" valueType="num">
                                      <p:cBhvr additive="base">
                                        <p:cTn dur="500"/>
                                        <p:tgtEl>
                                          <p:spTgt spid="1293"/>
                                        </p:tgtEl>
                                        <p:attrNameLst>
                                          <p:attrName>ppt_w</p:attrName>
                                        </p:attrNameLst>
                                      </p:cBhvr>
                                      <p:tavLst>
                                        <p:tav fmla="" tm="0">
                                          <p:val>
                                            <p:strVal val="0"/>
                                          </p:val>
                                        </p:tav>
                                        <p:tav fmla="" tm="100000">
                                          <p:val>
                                            <p:strVal val="#ppt_w"/>
                                          </p:val>
                                        </p:tav>
                                      </p:tavLst>
                                    </p:anim>
                                    <p:anim calcmode="lin" valueType="num">
                                      <p:cBhvr additive="base">
                                        <p:cTn dur="500"/>
                                        <p:tgtEl>
                                          <p:spTgt spid="1293"/>
                                        </p:tgtEl>
                                        <p:attrNameLst>
                                          <p:attrName>ppt_h</p:attrName>
                                        </p:attrNameLst>
                                      </p:cBhvr>
                                      <p:tavLst>
                                        <p:tav fmla="" tm="0">
                                          <p:val>
                                            <p:strVal val="0"/>
                                          </p:val>
                                        </p:tav>
                                        <p:tav fmla="" tm="100000">
                                          <p:val>
                                            <p:strVal val="#ppt_h"/>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294"/>
                                        </p:tgtEl>
                                        <p:attrNameLst>
                                          <p:attrName>style.visibility</p:attrName>
                                        </p:attrNameLst>
                                      </p:cBhvr>
                                      <p:to>
                                        <p:strVal val="visible"/>
                                      </p:to>
                                    </p:set>
                                    <p:animEffect filter="fade" transition="in">
                                      <p:cBhvr>
                                        <p:cTn dur="500"/>
                                        <p:tgtEl>
                                          <p:spTgt spid="1294"/>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1000"/>
                                        <p:tgtEl>
                                          <p:spTgt spid="129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296"/>
                                        </p:tgtEl>
                                        <p:attrNameLst>
                                          <p:attrName>style.visibility</p:attrName>
                                        </p:attrNameLst>
                                      </p:cBhvr>
                                      <p:to>
                                        <p:strVal val="visible"/>
                                      </p:to>
                                    </p:set>
                                    <p:animEffect filter="fade" transition="in">
                                      <p:cBhvr>
                                        <p:cTn dur="500"/>
                                        <p:tgtEl>
                                          <p:spTgt spid="1296"/>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297"/>
                                        </p:tgtEl>
                                        <p:attrNameLst>
                                          <p:attrName>style.visibility</p:attrName>
                                        </p:attrNameLst>
                                      </p:cBhvr>
                                      <p:to>
                                        <p:strVal val="visible"/>
                                      </p:to>
                                    </p:set>
                                    <p:animEffect filter="fade" transition="in">
                                      <p:cBhvr>
                                        <p:cTn dur="1000"/>
                                        <p:tgtEl>
                                          <p:spTgt spid="1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5" name="Shape 1305"/>
        <p:cNvGrpSpPr/>
        <p:nvPr/>
      </p:nvGrpSpPr>
      <p:grpSpPr>
        <a:xfrm>
          <a:off x="0" y="0"/>
          <a:ext cx="0" cy="0"/>
          <a:chOff x="0" y="0"/>
          <a:chExt cx="0" cy="0"/>
        </a:xfrm>
      </p:grpSpPr>
      <p:sp>
        <p:nvSpPr>
          <p:cNvPr id="1306" name="Google Shape;1306;p56"/>
          <p:cNvSpPr/>
          <p:nvPr/>
        </p:nvSpPr>
        <p:spPr>
          <a:xfrm>
            <a:off x="5836356" y="1772354"/>
            <a:ext cx="1645920" cy="1280160"/>
          </a:xfrm>
          <a:prstGeom prst="rect">
            <a:avLst/>
          </a:prstGeom>
          <a:blipFill rotWithShape="1">
            <a:blip r:embed="rId4">
              <a:alphaModFix/>
            </a:blip>
            <a:stretch>
              <a:fillRect b="0" l="0" r="0" t="0"/>
            </a:stretch>
          </a:blipFill>
          <a:ln cap="flat" cmpd="sng" w="9525">
            <a:solidFill>
              <a:schemeClr val="lt1"/>
            </a:solidFill>
            <a:prstDash val="solid"/>
            <a:miter lim="800000"/>
            <a:headEnd len="sm" w="sm" type="none"/>
            <a:tailEnd len="sm" w="sm" type="none"/>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7" name="Google Shape;1307;p56"/>
          <p:cNvSpPr/>
          <p:nvPr/>
        </p:nvSpPr>
        <p:spPr>
          <a:xfrm>
            <a:off x="7614356" y="1772354"/>
            <a:ext cx="1645920" cy="1280160"/>
          </a:xfrm>
          <a:prstGeom prst="rect">
            <a:avLst/>
          </a:prstGeom>
          <a:blipFill rotWithShape="1">
            <a:blip r:embed="rId5">
              <a:alphaModFix/>
            </a:blip>
            <a:stretch>
              <a:fillRect b="0" l="0" r="0" t="0"/>
            </a:stretch>
          </a:blipFill>
          <a:ln cap="flat" cmpd="sng" w="9525">
            <a:solidFill>
              <a:schemeClr val="lt1"/>
            </a:solidFill>
            <a:prstDash val="solid"/>
            <a:miter lim="800000"/>
            <a:headEnd len="sm" w="sm" type="none"/>
            <a:tailEnd len="sm" w="sm" type="none"/>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8" name="Google Shape;1308;p56"/>
          <p:cNvSpPr/>
          <p:nvPr/>
        </p:nvSpPr>
        <p:spPr>
          <a:xfrm>
            <a:off x="9392356" y="1772354"/>
            <a:ext cx="1645920" cy="1280160"/>
          </a:xfrm>
          <a:prstGeom prst="rect">
            <a:avLst/>
          </a:prstGeom>
          <a:blipFill rotWithShape="1">
            <a:blip r:embed="rId6">
              <a:alphaModFix/>
            </a:blip>
            <a:stretch>
              <a:fillRect b="0" l="0" r="0" t="0"/>
            </a:stretch>
          </a:blipFill>
          <a:ln cap="flat" cmpd="sng" w="9525">
            <a:solidFill>
              <a:schemeClr val="lt1"/>
            </a:solidFill>
            <a:prstDash val="solid"/>
            <a:miter lim="800000"/>
            <a:headEnd len="sm" w="sm" type="none"/>
            <a:tailEnd len="sm" w="sm" type="none"/>
          </a:ln>
          <a:effectLst>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09" name="Google Shape;1309;p56"/>
          <p:cNvGrpSpPr/>
          <p:nvPr/>
        </p:nvGrpSpPr>
        <p:grpSpPr>
          <a:xfrm>
            <a:off x="5765469" y="3357316"/>
            <a:ext cx="1685198" cy="2738409"/>
            <a:chOff x="9128194" y="4524476"/>
            <a:chExt cx="3098183" cy="1119789"/>
          </a:xfrm>
        </p:grpSpPr>
        <p:sp>
          <p:nvSpPr>
            <p:cNvPr id="1310" name="Google Shape;1310;p56"/>
            <p:cNvSpPr txBox="1"/>
            <p:nvPr/>
          </p:nvSpPr>
          <p:spPr>
            <a:xfrm>
              <a:off x="9305551" y="4813944"/>
              <a:ext cx="2920826" cy="83032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D8D8D8"/>
                </a:buClr>
                <a:buSzPts val="1400"/>
                <a:buFont typeface="Arial"/>
                <a:buNone/>
              </a:pPr>
              <a:r>
                <a:rPr b="0"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a:t>
              </a:r>
              <a:endParaRPr/>
            </a:p>
          </p:txBody>
        </p:sp>
        <p:sp>
          <p:nvSpPr>
            <p:cNvPr id="1311" name="Google Shape;1311;p56"/>
            <p:cNvSpPr txBox="1"/>
            <p:nvPr/>
          </p:nvSpPr>
          <p:spPr>
            <a:xfrm>
              <a:off x="9128194" y="4524476"/>
              <a:ext cx="3015165" cy="2894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E4A1E"/>
                  </a:solidFill>
                  <a:latin typeface="Candara"/>
                  <a:ea typeface="Candara"/>
                  <a:cs typeface="Candara"/>
                  <a:sym typeface="Candara"/>
                </a:rPr>
                <a:t>Lorem </a:t>
              </a:r>
              <a:endParaRPr/>
            </a:p>
            <a:p>
              <a:pPr indent="0" lvl="0" marL="0" marR="0" rtl="0" algn="l">
                <a:spcBef>
                  <a:spcPts val="0"/>
                </a:spcBef>
                <a:spcAft>
                  <a:spcPts val="0"/>
                </a:spcAft>
                <a:buNone/>
              </a:pPr>
              <a:r>
                <a:rPr b="1" lang="en-US" sz="2000">
                  <a:solidFill>
                    <a:srgbClr val="FE4A1E"/>
                  </a:solidFill>
                  <a:latin typeface="Candara"/>
                  <a:ea typeface="Candara"/>
                  <a:cs typeface="Candara"/>
                  <a:sym typeface="Candara"/>
                </a:rPr>
                <a:t>Ipsum</a:t>
              </a:r>
              <a:endParaRPr/>
            </a:p>
          </p:txBody>
        </p:sp>
      </p:grpSp>
      <p:grpSp>
        <p:nvGrpSpPr>
          <p:cNvPr id="1312" name="Google Shape;1312;p56"/>
          <p:cNvGrpSpPr/>
          <p:nvPr/>
        </p:nvGrpSpPr>
        <p:grpSpPr>
          <a:xfrm>
            <a:off x="7547137" y="3357316"/>
            <a:ext cx="1685198" cy="2738409"/>
            <a:chOff x="9128194" y="4524476"/>
            <a:chExt cx="3098183" cy="1119789"/>
          </a:xfrm>
        </p:grpSpPr>
        <p:sp>
          <p:nvSpPr>
            <p:cNvPr id="1313" name="Google Shape;1313;p56"/>
            <p:cNvSpPr txBox="1"/>
            <p:nvPr/>
          </p:nvSpPr>
          <p:spPr>
            <a:xfrm>
              <a:off x="9305551" y="4813944"/>
              <a:ext cx="2920826" cy="83032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D8D8D8"/>
                </a:buClr>
                <a:buSzPts val="1400"/>
                <a:buFont typeface="Arial"/>
                <a:buNone/>
              </a:pPr>
              <a:r>
                <a:rPr b="0"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a:t>
              </a:r>
              <a:endParaRPr/>
            </a:p>
          </p:txBody>
        </p:sp>
        <p:sp>
          <p:nvSpPr>
            <p:cNvPr id="1314" name="Google Shape;1314;p56"/>
            <p:cNvSpPr txBox="1"/>
            <p:nvPr/>
          </p:nvSpPr>
          <p:spPr>
            <a:xfrm>
              <a:off x="9128194" y="4524476"/>
              <a:ext cx="3015165" cy="2894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5C9AD3"/>
                  </a:solidFill>
                  <a:latin typeface="Candara"/>
                  <a:ea typeface="Candara"/>
                  <a:cs typeface="Candara"/>
                  <a:sym typeface="Candara"/>
                </a:rPr>
                <a:t>Lorem </a:t>
              </a:r>
              <a:endParaRPr/>
            </a:p>
            <a:p>
              <a:pPr indent="0" lvl="0" marL="0" marR="0" rtl="0" algn="l">
                <a:spcBef>
                  <a:spcPts val="0"/>
                </a:spcBef>
                <a:spcAft>
                  <a:spcPts val="0"/>
                </a:spcAft>
                <a:buNone/>
              </a:pPr>
              <a:r>
                <a:rPr b="1" lang="en-US" sz="2000">
                  <a:solidFill>
                    <a:srgbClr val="5C9AD3"/>
                  </a:solidFill>
                  <a:latin typeface="Candara"/>
                  <a:ea typeface="Candara"/>
                  <a:cs typeface="Candara"/>
                  <a:sym typeface="Candara"/>
                </a:rPr>
                <a:t>Ipsum</a:t>
              </a:r>
              <a:endParaRPr/>
            </a:p>
          </p:txBody>
        </p:sp>
      </p:grpSp>
      <p:grpSp>
        <p:nvGrpSpPr>
          <p:cNvPr id="1315" name="Google Shape;1315;p56"/>
          <p:cNvGrpSpPr/>
          <p:nvPr/>
        </p:nvGrpSpPr>
        <p:grpSpPr>
          <a:xfrm>
            <a:off x="9328805" y="3357316"/>
            <a:ext cx="1685198" cy="2738409"/>
            <a:chOff x="9128194" y="4524476"/>
            <a:chExt cx="3098183" cy="1119789"/>
          </a:xfrm>
        </p:grpSpPr>
        <p:sp>
          <p:nvSpPr>
            <p:cNvPr id="1316" name="Google Shape;1316;p56"/>
            <p:cNvSpPr txBox="1"/>
            <p:nvPr/>
          </p:nvSpPr>
          <p:spPr>
            <a:xfrm>
              <a:off x="9305551" y="4813944"/>
              <a:ext cx="2920826" cy="83032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D8D8D8"/>
                </a:buClr>
                <a:buSzPts val="1400"/>
                <a:buFont typeface="Arial"/>
                <a:buNone/>
              </a:pPr>
              <a:r>
                <a:rPr b="0"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a:t>
              </a:r>
              <a:endParaRPr/>
            </a:p>
          </p:txBody>
        </p:sp>
        <p:sp>
          <p:nvSpPr>
            <p:cNvPr id="1317" name="Google Shape;1317;p56"/>
            <p:cNvSpPr txBox="1"/>
            <p:nvPr/>
          </p:nvSpPr>
          <p:spPr>
            <a:xfrm>
              <a:off x="9128194" y="4524476"/>
              <a:ext cx="3015165" cy="2894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7A7A7A"/>
                  </a:solidFill>
                  <a:latin typeface="Candara"/>
                  <a:ea typeface="Candara"/>
                  <a:cs typeface="Candara"/>
                  <a:sym typeface="Candara"/>
                </a:rPr>
                <a:t>Lorem </a:t>
              </a:r>
              <a:endParaRPr/>
            </a:p>
            <a:p>
              <a:pPr indent="0" lvl="0" marL="0" marR="0" rtl="0" algn="l">
                <a:spcBef>
                  <a:spcPts val="0"/>
                </a:spcBef>
                <a:spcAft>
                  <a:spcPts val="0"/>
                </a:spcAft>
                <a:buNone/>
              </a:pPr>
              <a:r>
                <a:rPr b="1" lang="en-US" sz="2000">
                  <a:solidFill>
                    <a:srgbClr val="7A7A7A"/>
                  </a:solidFill>
                  <a:latin typeface="Candara"/>
                  <a:ea typeface="Candara"/>
                  <a:cs typeface="Candara"/>
                  <a:sym typeface="Candara"/>
                </a:rPr>
                <a:t>Ipsum</a:t>
              </a:r>
              <a:endParaRPr/>
            </a:p>
          </p:txBody>
        </p:sp>
      </p:grpSp>
      <p:sp>
        <p:nvSpPr>
          <p:cNvPr id="1318" name="Google Shape;1318;p56"/>
          <p:cNvSpPr txBox="1"/>
          <p:nvPr/>
        </p:nvSpPr>
        <p:spPr>
          <a:xfrm>
            <a:off x="749850" y="2279296"/>
            <a:ext cx="4111979" cy="3816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3A3838"/>
              </a:solidFill>
              <a:latin typeface="Candara"/>
              <a:ea typeface="Candara"/>
              <a:cs typeface="Candara"/>
              <a:sym typeface="Candara"/>
            </a:endParaRPr>
          </a:p>
          <a:p>
            <a:pPr indent="0" lvl="0" marL="0" marR="0" rtl="0" algn="l">
              <a:spcBef>
                <a:spcPts val="0"/>
              </a:spcBef>
              <a:spcAft>
                <a:spcPts val="0"/>
              </a:spcAft>
              <a:buNone/>
            </a:pPr>
            <a:r>
              <a:t/>
            </a:r>
            <a:endParaRPr sz="1800">
              <a:solidFill>
                <a:srgbClr val="D8D8D8"/>
              </a:solidFill>
              <a:latin typeface="Candara"/>
              <a:ea typeface="Candara"/>
              <a:cs typeface="Candara"/>
              <a:sym typeface="Candara"/>
            </a:endParaRPr>
          </a:p>
        </p:txBody>
      </p:sp>
      <p:sp>
        <p:nvSpPr>
          <p:cNvPr id="1319" name="Google Shape;1319;p56"/>
          <p:cNvSpPr txBox="1"/>
          <p:nvPr/>
        </p:nvSpPr>
        <p:spPr>
          <a:xfrm>
            <a:off x="370046" y="304456"/>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p:txBody>
      </p:sp>
      <p:grpSp>
        <p:nvGrpSpPr>
          <p:cNvPr id="1320" name="Google Shape;1320;p56"/>
          <p:cNvGrpSpPr/>
          <p:nvPr/>
        </p:nvGrpSpPr>
        <p:grpSpPr>
          <a:xfrm>
            <a:off x="1866527" y="922564"/>
            <a:ext cx="3678110" cy="686664"/>
            <a:chOff x="1866527" y="922564"/>
            <a:chExt cx="3678110" cy="686664"/>
          </a:xfrm>
        </p:grpSpPr>
        <p:sp>
          <p:nvSpPr>
            <p:cNvPr id="1321" name="Google Shape;1321;p56"/>
            <p:cNvSpPr/>
            <p:nvPr/>
          </p:nvSpPr>
          <p:spPr>
            <a:xfrm>
              <a:off x="1866527" y="922564"/>
              <a:ext cx="3678110" cy="686664"/>
            </a:xfrm>
            <a:custGeom>
              <a:rect b="b" l="l" r="r" t="t"/>
              <a:pathLst>
                <a:path extrusionOk="0" h="686664" w="4339988">
                  <a:moveTo>
                    <a:pt x="469808" y="0"/>
                  </a:moveTo>
                  <a:lnTo>
                    <a:pt x="666000" y="191999"/>
                  </a:lnTo>
                  <a:lnTo>
                    <a:pt x="4339988" y="191999"/>
                  </a:lnTo>
                  <a:lnTo>
                    <a:pt x="4339988" y="686664"/>
                  </a:lnTo>
                  <a:lnTo>
                    <a:pt x="0" y="686664"/>
                  </a:lnTo>
                  <a:lnTo>
                    <a:pt x="0" y="191999"/>
                  </a:lnTo>
                  <a:lnTo>
                    <a:pt x="273616" y="191999"/>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2" name="Google Shape;1322;p56"/>
            <p:cNvSpPr txBox="1"/>
            <p:nvPr/>
          </p:nvSpPr>
          <p:spPr>
            <a:xfrm>
              <a:off x="2528405" y="1166173"/>
              <a:ext cx="25076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Your Subtitle Here</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500"/>
                                        <p:tgtEl>
                                          <p:spTgt spid="1319"/>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500"/>
                                        <p:tgtEl>
                                          <p:spTgt spid="132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8"/>
                                        </p:tgtEl>
                                        <p:attrNameLst>
                                          <p:attrName>style.visibility</p:attrName>
                                        </p:attrNameLst>
                                      </p:cBhvr>
                                      <p:to>
                                        <p:strVal val="visible"/>
                                      </p:to>
                                    </p:set>
                                    <p:animEffect filter="fade" transition="in">
                                      <p:cBhvr>
                                        <p:cTn dur="1000"/>
                                        <p:tgtEl>
                                          <p:spTgt spid="13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06"/>
                                        </p:tgtEl>
                                        <p:attrNameLst>
                                          <p:attrName>style.visibility</p:attrName>
                                        </p:attrNameLst>
                                      </p:cBhvr>
                                      <p:to>
                                        <p:strVal val="visible"/>
                                      </p:to>
                                    </p:set>
                                    <p:animEffect filter="fade" transition="in">
                                      <p:cBhvr>
                                        <p:cTn dur="500"/>
                                        <p:tgtEl>
                                          <p:spTgt spid="130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1000"/>
                                        <p:tgtEl>
                                          <p:spTgt spid="130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07"/>
                                        </p:tgtEl>
                                        <p:attrNameLst>
                                          <p:attrName>style.visibility</p:attrName>
                                        </p:attrNameLst>
                                      </p:cBhvr>
                                      <p:to>
                                        <p:strVal val="visible"/>
                                      </p:to>
                                    </p:set>
                                    <p:animEffect filter="fade" transition="in">
                                      <p:cBhvr>
                                        <p:cTn dur="500"/>
                                        <p:tgtEl>
                                          <p:spTgt spid="130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500"/>
                                        <p:tgtEl>
                                          <p:spTgt spid="130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15"/>
                                        </p:tgtEl>
                                        <p:attrNameLst>
                                          <p:attrName>style.visibility</p:attrName>
                                        </p:attrNameLst>
                                      </p:cBhvr>
                                      <p:to>
                                        <p:strVal val="visible"/>
                                      </p:to>
                                    </p:set>
                                    <p:animEffect filter="fade" transition="in">
                                      <p:cBhvr>
                                        <p:cTn dur="1000"/>
                                        <p:tgtEl>
                                          <p:spTgt spid="1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6" name="Shape 1326"/>
        <p:cNvGrpSpPr/>
        <p:nvPr/>
      </p:nvGrpSpPr>
      <p:grpSpPr>
        <a:xfrm>
          <a:off x="0" y="0"/>
          <a:ext cx="0" cy="0"/>
          <a:chOff x="0" y="0"/>
          <a:chExt cx="0" cy="0"/>
        </a:xfrm>
      </p:grpSpPr>
      <p:sp>
        <p:nvSpPr>
          <p:cNvPr id="1327" name="Google Shape;1327;p57"/>
          <p:cNvSpPr txBox="1"/>
          <p:nvPr/>
        </p:nvSpPr>
        <p:spPr>
          <a:xfrm>
            <a:off x="752810" y="2227336"/>
            <a:ext cx="11009699"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 </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p:txBody>
      </p:sp>
      <p:sp>
        <p:nvSpPr>
          <p:cNvPr id="1328" name="Google Shape;1328;p57"/>
          <p:cNvSpPr txBox="1"/>
          <p:nvPr/>
        </p:nvSpPr>
        <p:spPr>
          <a:xfrm>
            <a:off x="370046" y="304456"/>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p:txBody>
      </p:sp>
      <p:grpSp>
        <p:nvGrpSpPr>
          <p:cNvPr id="1329" name="Google Shape;1329;p57"/>
          <p:cNvGrpSpPr/>
          <p:nvPr/>
        </p:nvGrpSpPr>
        <p:grpSpPr>
          <a:xfrm>
            <a:off x="1866527" y="922564"/>
            <a:ext cx="3678110" cy="686664"/>
            <a:chOff x="1866527" y="922564"/>
            <a:chExt cx="3678110" cy="686664"/>
          </a:xfrm>
        </p:grpSpPr>
        <p:sp>
          <p:nvSpPr>
            <p:cNvPr id="1330" name="Google Shape;1330;p57"/>
            <p:cNvSpPr/>
            <p:nvPr/>
          </p:nvSpPr>
          <p:spPr>
            <a:xfrm>
              <a:off x="1866527" y="922564"/>
              <a:ext cx="3678110" cy="686664"/>
            </a:xfrm>
            <a:custGeom>
              <a:rect b="b" l="l" r="r" t="t"/>
              <a:pathLst>
                <a:path extrusionOk="0" h="686664" w="4339988">
                  <a:moveTo>
                    <a:pt x="469808" y="0"/>
                  </a:moveTo>
                  <a:lnTo>
                    <a:pt x="666000" y="191999"/>
                  </a:lnTo>
                  <a:lnTo>
                    <a:pt x="4339988" y="191999"/>
                  </a:lnTo>
                  <a:lnTo>
                    <a:pt x="4339988" y="686664"/>
                  </a:lnTo>
                  <a:lnTo>
                    <a:pt x="0" y="686664"/>
                  </a:lnTo>
                  <a:lnTo>
                    <a:pt x="0" y="191999"/>
                  </a:lnTo>
                  <a:lnTo>
                    <a:pt x="273616" y="191999"/>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1" name="Google Shape;1331;p57"/>
            <p:cNvSpPr txBox="1"/>
            <p:nvPr/>
          </p:nvSpPr>
          <p:spPr>
            <a:xfrm>
              <a:off x="2528405" y="1166173"/>
              <a:ext cx="25076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Your Subtitle Here</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8"/>
                                        </p:tgtEl>
                                        <p:attrNameLst>
                                          <p:attrName>style.visibility</p:attrName>
                                        </p:attrNameLst>
                                      </p:cBhvr>
                                      <p:to>
                                        <p:strVal val="visible"/>
                                      </p:to>
                                    </p:set>
                                    <p:animEffect filter="fade" transition="in">
                                      <p:cBhvr>
                                        <p:cTn dur="500"/>
                                        <p:tgtEl>
                                          <p:spTgt spid="1328"/>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329"/>
                                        </p:tgtEl>
                                        <p:attrNameLst>
                                          <p:attrName>style.visibility</p:attrName>
                                        </p:attrNameLst>
                                      </p:cBhvr>
                                      <p:to>
                                        <p:strVal val="visible"/>
                                      </p:to>
                                    </p:set>
                                    <p:anim calcmode="lin" valueType="num">
                                      <p:cBhvr additive="base">
                                        <p:cTn dur="500"/>
                                        <p:tgtEl>
                                          <p:spTgt spid="132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5" name="Shape 1335"/>
        <p:cNvGrpSpPr/>
        <p:nvPr/>
      </p:nvGrpSpPr>
      <p:grpSpPr>
        <a:xfrm>
          <a:off x="0" y="0"/>
          <a:ext cx="0" cy="0"/>
          <a:chOff x="0" y="0"/>
          <a:chExt cx="0" cy="0"/>
        </a:xfrm>
      </p:grpSpPr>
      <p:sp>
        <p:nvSpPr>
          <p:cNvPr id="1336" name="Google Shape;1336;p58"/>
          <p:cNvSpPr txBox="1"/>
          <p:nvPr/>
        </p:nvSpPr>
        <p:spPr>
          <a:xfrm>
            <a:off x="395707" y="1912227"/>
            <a:ext cx="3474720"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a:t>
            </a:r>
            <a:endParaRPr/>
          </a:p>
        </p:txBody>
      </p:sp>
      <p:sp>
        <p:nvSpPr>
          <p:cNvPr id="1337" name="Google Shape;1337;p58"/>
          <p:cNvSpPr txBox="1"/>
          <p:nvPr/>
        </p:nvSpPr>
        <p:spPr>
          <a:xfrm>
            <a:off x="370046" y="304456"/>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1338" name="Google Shape;1338;p58"/>
          <p:cNvSpPr txBox="1"/>
          <p:nvPr/>
        </p:nvSpPr>
        <p:spPr>
          <a:xfrm>
            <a:off x="4315773" y="1912226"/>
            <a:ext cx="3474720"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a:t>
            </a:r>
            <a:endParaRPr sz="1800">
              <a:solidFill>
                <a:srgbClr val="D8D8D8"/>
              </a:solidFill>
              <a:latin typeface="Candara"/>
              <a:ea typeface="Candara"/>
              <a:cs typeface="Candara"/>
              <a:sym typeface="Candara"/>
            </a:endParaRPr>
          </a:p>
        </p:txBody>
      </p:sp>
      <p:sp>
        <p:nvSpPr>
          <p:cNvPr id="1339" name="Google Shape;1339;p58"/>
          <p:cNvSpPr txBox="1"/>
          <p:nvPr/>
        </p:nvSpPr>
        <p:spPr>
          <a:xfrm>
            <a:off x="8235839" y="1265896"/>
            <a:ext cx="3474720" cy="50475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p:txBody>
      </p:sp>
      <p:grpSp>
        <p:nvGrpSpPr>
          <p:cNvPr id="1340" name="Google Shape;1340;p58"/>
          <p:cNvGrpSpPr/>
          <p:nvPr/>
        </p:nvGrpSpPr>
        <p:grpSpPr>
          <a:xfrm>
            <a:off x="1866527" y="922564"/>
            <a:ext cx="3678110" cy="686664"/>
            <a:chOff x="1866527" y="922564"/>
            <a:chExt cx="3678110" cy="686664"/>
          </a:xfrm>
        </p:grpSpPr>
        <p:sp>
          <p:nvSpPr>
            <p:cNvPr id="1341" name="Google Shape;1341;p58"/>
            <p:cNvSpPr/>
            <p:nvPr/>
          </p:nvSpPr>
          <p:spPr>
            <a:xfrm>
              <a:off x="1866527" y="922564"/>
              <a:ext cx="3678110" cy="686664"/>
            </a:xfrm>
            <a:custGeom>
              <a:rect b="b" l="l" r="r" t="t"/>
              <a:pathLst>
                <a:path extrusionOk="0" h="686664" w="4339988">
                  <a:moveTo>
                    <a:pt x="469808" y="0"/>
                  </a:moveTo>
                  <a:lnTo>
                    <a:pt x="666000" y="191999"/>
                  </a:lnTo>
                  <a:lnTo>
                    <a:pt x="4339988" y="191999"/>
                  </a:lnTo>
                  <a:lnTo>
                    <a:pt x="4339988" y="686664"/>
                  </a:lnTo>
                  <a:lnTo>
                    <a:pt x="0" y="686664"/>
                  </a:lnTo>
                  <a:lnTo>
                    <a:pt x="0" y="191999"/>
                  </a:lnTo>
                  <a:lnTo>
                    <a:pt x="273616" y="191999"/>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2" name="Google Shape;1342;p58"/>
            <p:cNvSpPr txBox="1"/>
            <p:nvPr/>
          </p:nvSpPr>
          <p:spPr>
            <a:xfrm>
              <a:off x="2528405" y="1166173"/>
              <a:ext cx="25076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Your Subtitle Here</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7"/>
                                        </p:tgtEl>
                                        <p:attrNameLst>
                                          <p:attrName>style.visibility</p:attrName>
                                        </p:attrNameLst>
                                      </p:cBhvr>
                                      <p:to>
                                        <p:strVal val="visible"/>
                                      </p:to>
                                    </p:set>
                                    <p:animEffect filter="fade" transition="in">
                                      <p:cBhvr>
                                        <p:cTn dur="500"/>
                                        <p:tgtEl>
                                          <p:spTgt spid="1337"/>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340"/>
                                        </p:tgtEl>
                                        <p:attrNameLst>
                                          <p:attrName>style.visibility</p:attrName>
                                        </p:attrNameLst>
                                      </p:cBhvr>
                                      <p:to>
                                        <p:strVal val="visible"/>
                                      </p:to>
                                    </p:set>
                                    <p:anim calcmode="lin" valueType="num">
                                      <p:cBhvr additive="base">
                                        <p:cTn dur="500"/>
                                        <p:tgtEl>
                                          <p:spTgt spid="134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36"/>
                                        </p:tgtEl>
                                        <p:attrNameLst>
                                          <p:attrName>style.visibility</p:attrName>
                                        </p:attrNameLst>
                                      </p:cBhvr>
                                      <p:to>
                                        <p:strVal val="visible"/>
                                      </p:to>
                                    </p:set>
                                    <p:animEffect filter="fade" transition="in">
                                      <p:cBhvr>
                                        <p:cTn dur="1000"/>
                                        <p:tgtEl>
                                          <p:spTgt spid="133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38"/>
                                        </p:tgtEl>
                                        <p:attrNameLst>
                                          <p:attrName>style.visibility</p:attrName>
                                        </p:attrNameLst>
                                      </p:cBhvr>
                                      <p:to>
                                        <p:strVal val="visible"/>
                                      </p:to>
                                    </p:set>
                                    <p:animEffect filter="fade" transition="in">
                                      <p:cBhvr>
                                        <p:cTn dur="1000"/>
                                        <p:tgtEl>
                                          <p:spTgt spid="133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1000"/>
                                        <p:tgtEl>
                                          <p:spTgt spid="1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0" y="0"/>
            <a:ext cx="12334172" cy="685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6" name="Shape 1346"/>
        <p:cNvGrpSpPr/>
        <p:nvPr/>
      </p:nvGrpSpPr>
      <p:grpSpPr>
        <a:xfrm>
          <a:off x="0" y="0"/>
          <a:ext cx="0" cy="0"/>
          <a:chOff x="0" y="0"/>
          <a:chExt cx="0" cy="0"/>
        </a:xfrm>
      </p:grpSpPr>
      <p:sp>
        <p:nvSpPr>
          <p:cNvPr id="1347" name="Google Shape;1347;p59"/>
          <p:cNvSpPr txBox="1"/>
          <p:nvPr/>
        </p:nvSpPr>
        <p:spPr>
          <a:xfrm>
            <a:off x="822083" y="1809836"/>
            <a:ext cx="4641739" cy="51090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t/>
            </a:r>
            <a:endParaRPr sz="1800">
              <a:solidFill>
                <a:srgbClr val="D8D8D8"/>
              </a:solidFill>
              <a:latin typeface="Candara"/>
              <a:ea typeface="Candara"/>
              <a:cs typeface="Candara"/>
              <a:sym typeface="Candara"/>
            </a:endParaRPr>
          </a:p>
        </p:txBody>
      </p:sp>
      <p:sp>
        <p:nvSpPr>
          <p:cNvPr id="1348" name="Google Shape;1348;p59"/>
          <p:cNvSpPr txBox="1"/>
          <p:nvPr/>
        </p:nvSpPr>
        <p:spPr>
          <a:xfrm>
            <a:off x="6129867" y="915188"/>
            <a:ext cx="5305777"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endParaRPr/>
          </a:p>
          <a:p>
            <a:pPr indent="0" lvl="0" marL="0" marR="0" rtl="0" algn="l">
              <a:spcBef>
                <a:spcPts val="0"/>
              </a:spcBef>
              <a:spcAft>
                <a:spcPts val="0"/>
              </a:spcAft>
              <a:buNone/>
            </a:pPr>
            <a:r>
              <a:t/>
            </a:r>
            <a:endParaRPr sz="1400">
              <a:solidFill>
                <a:srgbClr val="D8D8D8"/>
              </a:solidFill>
              <a:latin typeface="Candara"/>
              <a:ea typeface="Candara"/>
              <a:cs typeface="Candara"/>
              <a:sym typeface="Candara"/>
            </a:endParaRPr>
          </a:p>
          <a:p>
            <a:pPr indent="0" lvl="0" marL="0" marR="0" rtl="0" algn="l">
              <a:spcBef>
                <a:spcPts val="0"/>
              </a:spcBef>
              <a:spcAft>
                <a:spcPts val="0"/>
              </a:spcAft>
              <a:buNone/>
            </a:pPr>
            <a:r>
              <a:rPr lang="en-US" sz="1400">
                <a:solidFill>
                  <a:srgbClr val="D8D8D8"/>
                </a:solidFill>
                <a:latin typeface="Candara"/>
                <a:ea typeface="Candara"/>
                <a:cs typeface="Candara"/>
                <a:sym typeface="Candara"/>
              </a:rPr>
              <a:t>consectetur adipiscing elit, sed do eiusmod tempor incididunt ut labore et dolore magna aliqua. Ut enim ad minim veniam, quis nostrud exercitation. </a:t>
            </a:r>
            <a:endParaRPr/>
          </a:p>
        </p:txBody>
      </p:sp>
      <p:sp>
        <p:nvSpPr>
          <p:cNvPr id="1349" name="Google Shape;1349;p59"/>
          <p:cNvSpPr txBox="1"/>
          <p:nvPr/>
        </p:nvSpPr>
        <p:spPr>
          <a:xfrm>
            <a:off x="370046" y="304456"/>
            <a:ext cx="550897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lt1"/>
                </a:solidFill>
                <a:latin typeface="Candara"/>
                <a:ea typeface="Candara"/>
                <a:cs typeface="Candara"/>
                <a:sym typeface="Candara"/>
              </a:rPr>
              <a:t>TITLE GOES HERE</a:t>
            </a:r>
            <a:endParaRPr/>
          </a:p>
        </p:txBody>
      </p:sp>
      <p:grpSp>
        <p:nvGrpSpPr>
          <p:cNvPr id="1350" name="Google Shape;1350;p59"/>
          <p:cNvGrpSpPr/>
          <p:nvPr/>
        </p:nvGrpSpPr>
        <p:grpSpPr>
          <a:xfrm>
            <a:off x="1866527" y="922564"/>
            <a:ext cx="3678110" cy="686664"/>
            <a:chOff x="1866527" y="922564"/>
            <a:chExt cx="3678110" cy="686664"/>
          </a:xfrm>
        </p:grpSpPr>
        <p:sp>
          <p:nvSpPr>
            <p:cNvPr id="1351" name="Google Shape;1351;p59"/>
            <p:cNvSpPr/>
            <p:nvPr/>
          </p:nvSpPr>
          <p:spPr>
            <a:xfrm>
              <a:off x="1866527" y="922564"/>
              <a:ext cx="3678110" cy="686664"/>
            </a:xfrm>
            <a:custGeom>
              <a:rect b="b" l="l" r="r" t="t"/>
              <a:pathLst>
                <a:path extrusionOk="0" h="686664" w="4339988">
                  <a:moveTo>
                    <a:pt x="469808" y="0"/>
                  </a:moveTo>
                  <a:lnTo>
                    <a:pt x="666000" y="191999"/>
                  </a:lnTo>
                  <a:lnTo>
                    <a:pt x="4339988" y="191999"/>
                  </a:lnTo>
                  <a:lnTo>
                    <a:pt x="4339988" y="686664"/>
                  </a:lnTo>
                  <a:lnTo>
                    <a:pt x="0" y="686664"/>
                  </a:lnTo>
                  <a:lnTo>
                    <a:pt x="0" y="191999"/>
                  </a:lnTo>
                  <a:lnTo>
                    <a:pt x="273616" y="191999"/>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2" name="Google Shape;1352;p59"/>
            <p:cNvSpPr txBox="1"/>
            <p:nvPr/>
          </p:nvSpPr>
          <p:spPr>
            <a:xfrm>
              <a:off x="2528405" y="1166173"/>
              <a:ext cx="25076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Your Subtitle Here</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500"/>
                                        <p:tgtEl>
                                          <p:spTgt spid="1349"/>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350"/>
                                        </p:tgtEl>
                                        <p:attrNameLst>
                                          <p:attrName>style.visibility</p:attrName>
                                        </p:attrNameLst>
                                      </p:cBhvr>
                                      <p:to>
                                        <p:strVal val="visible"/>
                                      </p:to>
                                    </p:set>
                                    <p:anim calcmode="lin" valueType="num">
                                      <p:cBhvr additive="base">
                                        <p:cTn dur="500"/>
                                        <p:tgtEl>
                                          <p:spTgt spid="135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47"/>
                                        </p:tgtEl>
                                        <p:attrNameLst>
                                          <p:attrName>style.visibility</p:attrName>
                                        </p:attrNameLst>
                                      </p:cBhvr>
                                      <p:to>
                                        <p:strVal val="visible"/>
                                      </p:to>
                                    </p:set>
                                    <p:animEffect filter="fade" transition="in">
                                      <p:cBhvr>
                                        <p:cTn dur="1000"/>
                                        <p:tgtEl>
                                          <p:spTgt spid="13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6" name="Shape 1356"/>
        <p:cNvGrpSpPr/>
        <p:nvPr/>
      </p:nvGrpSpPr>
      <p:grpSpPr>
        <a:xfrm>
          <a:off x="0" y="0"/>
          <a:ext cx="0" cy="0"/>
          <a:chOff x="0" y="0"/>
          <a:chExt cx="0" cy="0"/>
        </a:xfrm>
      </p:grpSpPr>
      <p:sp>
        <p:nvSpPr>
          <p:cNvPr id="1357" name="Google Shape;1357;p60"/>
          <p:cNvSpPr/>
          <p:nvPr/>
        </p:nvSpPr>
        <p:spPr>
          <a:xfrm>
            <a:off x="846667" y="1653365"/>
            <a:ext cx="2438400" cy="2438400"/>
          </a:xfrm>
          <a:prstGeom prst="rect">
            <a:avLst/>
          </a:prstGeom>
          <a:blipFill rotWithShape="1">
            <a:blip r:embed="rId4">
              <a:alphaModFix/>
            </a:blip>
            <a:stretch>
              <a:fillRect b="-2999" l="-2999" r="-2999" t="-2999"/>
            </a:stretch>
          </a:blipFill>
          <a:ln cap="flat" cmpd="sng" w="9525">
            <a:solidFill>
              <a:srgbClr val="D8D8D8"/>
            </a:solidFill>
            <a:prstDash val="solid"/>
            <a:miter lim="800000"/>
            <a:headEnd len="sm" w="sm" type="none"/>
            <a:tailEnd len="sm" w="sm" type="none"/>
          </a:ln>
          <a:effectLst>
            <a:outerShdw blurRad="50800" rotWithShape="0" algn="tl" dir="2700000" dist="38100">
              <a:srgbClr val="000000">
                <a:alpha val="40000"/>
              </a:srgbClr>
            </a:outerShdw>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358" name="Google Shape;1358;p60"/>
          <p:cNvSpPr/>
          <p:nvPr/>
        </p:nvSpPr>
        <p:spPr>
          <a:xfrm>
            <a:off x="3610187" y="1653365"/>
            <a:ext cx="2438400" cy="2438400"/>
          </a:xfrm>
          <a:prstGeom prst="rect">
            <a:avLst/>
          </a:prstGeom>
          <a:blipFill rotWithShape="1">
            <a:blip r:embed="rId5">
              <a:alphaModFix/>
            </a:blip>
            <a:stretch>
              <a:fillRect b="-2999" l="-2999" r="-2999" t="-2999"/>
            </a:stretch>
          </a:blipFill>
          <a:ln cap="flat" cmpd="sng" w="9525">
            <a:solidFill>
              <a:srgbClr val="D8D8D8"/>
            </a:solidFill>
            <a:prstDash val="solid"/>
            <a:miter lim="800000"/>
            <a:headEnd len="sm" w="sm" type="none"/>
            <a:tailEnd len="sm" w="sm" type="none"/>
          </a:ln>
          <a:effectLst>
            <a:outerShdw blurRad="50800" rotWithShape="0" algn="tl" dir="2700000" dist="38100">
              <a:srgbClr val="000000">
                <a:alpha val="40000"/>
              </a:srgbClr>
            </a:outerShdw>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359" name="Google Shape;1359;p60"/>
          <p:cNvSpPr/>
          <p:nvPr/>
        </p:nvSpPr>
        <p:spPr>
          <a:xfrm>
            <a:off x="6348628" y="1653365"/>
            <a:ext cx="2438400" cy="2438400"/>
          </a:xfrm>
          <a:prstGeom prst="rect">
            <a:avLst/>
          </a:prstGeom>
          <a:blipFill rotWithShape="1">
            <a:blip r:embed="rId6">
              <a:alphaModFix/>
            </a:blip>
            <a:stretch>
              <a:fillRect b="-2999" l="-2999" r="-2999" t="-2999"/>
            </a:stretch>
          </a:blipFill>
          <a:ln cap="flat" cmpd="sng" w="9525">
            <a:solidFill>
              <a:srgbClr val="D8D8D8"/>
            </a:solidFill>
            <a:prstDash val="solid"/>
            <a:miter lim="800000"/>
            <a:headEnd len="sm" w="sm" type="none"/>
            <a:tailEnd len="sm" w="sm" type="none"/>
          </a:ln>
          <a:effectLst>
            <a:outerShdw blurRad="50800" rotWithShape="0" algn="tl" dir="2700000" dist="38100">
              <a:srgbClr val="000000">
                <a:alpha val="40000"/>
              </a:srgbClr>
            </a:outerShdw>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360" name="Google Shape;1360;p60"/>
          <p:cNvSpPr/>
          <p:nvPr/>
        </p:nvSpPr>
        <p:spPr>
          <a:xfrm>
            <a:off x="9112148" y="1655474"/>
            <a:ext cx="2438400" cy="2438400"/>
          </a:xfrm>
          <a:prstGeom prst="rect">
            <a:avLst/>
          </a:prstGeom>
          <a:blipFill rotWithShape="1">
            <a:blip r:embed="rId7">
              <a:alphaModFix/>
            </a:blip>
            <a:stretch>
              <a:fillRect b="-2999" l="-2999" r="-2999" t="-2999"/>
            </a:stretch>
          </a:blipFill>
          <a:ln cap="flat" cmpd="sng" w="9525">
            <a:solidFill>
              <a:srgbClr val="D8D8D8"/>
            </a:solidFill>
            <a:prstDash val="solid"/>
            <a:miter lim="800000"/>
            <a:headEnd len="sm" w="sm" type="none"/>
            <a:tailEnd len="sm" w="sm" type="none"/>
          </a:ln>
          <a:effectLst>
            <a:outerShdw blurRad="50800" rotWithShape="0" algn="tl" dir="2700000" dist="38100">
              <a:srgbClr val="000000">
                <a:alpha val="40000"/>
              </a:srgbClr>
            </a:outerShdw>
            <a:reflection blurRad="0" dir="5400000" dist="50800" endA="300" endPos="385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1361" name="Google Shape;1361;p60"/>
          <p:cNvGrpSpPr/>
          <p:nvPr/>
        </p:nvGrpSpPr>
        <p:grpSpPr>
          <a:xfrm>
            <a:off x="941894" y="5973351"/>
            <a:ext cx="2114814" cy="372724"/>
            <a:chOff x="721269" y="5939047"/>
            <a:chExt cx="2114814" cy="372724"/>
          </a:xfrm>
        </p:grpSpPr>
        <p:sp>
          <p:nvSpPr>
            <p:cNvPr id="1362" name="Google Shape;1362;p60"/>
            <p:cNvSpPr/>
            <p:nvPr/>
          </p:nvSpPr>
          <p:spPr>
            <a:xfrm>
              <a:off x="1162819" y="5939047"/>
              <a:ext cx="365760" cy="365760"/>
            </a:xfrm>
            <a:custGeom>
              <a:rect b="b" l="l" r="r" t="t"/>
              <a:pathLst>
                <a:path extrusionOk="0" h="541" w="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solidFill>
              <a:srgbClr val="FE4A1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3" name="Google Shape;1363;p60"/>
            <p:cNvSpPr/>
            <p:nvPr/>
          </p:nvSpPr>
          <p:spPr>
            <a:xfrm>
              <a:off x="721269" y="5939047"/>
              <a:ext cx="362787" cy="365760"/>
            </a:xfrm>
            <a:custGeom>
              <a:rect b="b" l="l" r="r" t="t"/>
              <a:pathLst>
                <a:path extrusionOk="0" h="541" w="540">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solidFill>
              <a:srgbClr val="FE4A1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60"/>
            <p:cNvSpPr/>
            <p:nvPr/>
          </p:nvSpPr>
          <p:spPr>
            <a:xfrm>
              <a:off x="2039566" y="5942529"/>
              <a:ext cx="362785" cy="365760"/>
            </a:xfrm>
            <a:custGeom>
              <a:rect b="b" l="l" r="r" t="t"/>
              <a:pathLst>
                <a:path extrusionOk="0" h="541" w="540">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solidFill>
              <a:srgbClr val="FE4A1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60"/>
            <p:cNvSpPr/>
            <p:nvPr/>
          </p:nvSpPr>
          <p:spPr>
            <a:xfrm>
              <a:off x="2473298" y="5946011"/>
              <a:ext cx="362785" cy="365760"/>
            </a:xfrm>
            <a:custGeom>
              <a:rect b="b" l="l" r="r" t="t"/>
              <a:pathLst>
                <a:path extrusionOk="0" h="541" w="536">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solidFill>
              <a:srgbClr val="FE4A1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60"/>
            <p:cNvSpPr/>
            <p:nvPr/>
          </p:nvSpPr>
          <p:spPr>
            <a:xfrm>
              <a:off x="1602680" y="5939047"/>
              <a:ext cx="362785" cy="365760"/>
            </a:xfrm>
            <a:custGeom>
              <a:rect b="b" l="l" r="r" t="t"/>
              <a:pathLst>
                <a:path extrusionOk="0" h="541" w="540">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solidFill>
              <a:srgbClr val="FE4A1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7" name="Google Shape;1367;p60"/>
          <p:cNvSpPr txBox="1"/>
          <p:nvPr/>
        </p:nvSpPr>
        <p:spPr>
          <a:xfrm>
            <a:off x="999067" y="4526237"/>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FE4A1E"/>
              </a:buClr>
              <a:buSzPts val="1867"/>
              <a:buFont typeface="Arial"/>
              <a:buNone/>
            </a:pPr>
            <a:r>
              <a:rPr b="1" lang="en-US" sz="1867">
                <a:solidFill>
                  <a:srgbClr val="FE4A1E"/>
                </a:solidFill>
                <a:latin typeface="Calibri"/>
                <a:ea typeface="Calibri"/>
                <a:cs typeface="Calibri"/>
                <a:sym typeface="Calibri"/>
              </a:rPr>
              <a:t>James Sager</a:t>
            </a:r>
            <a:endParaRPr/>
          </a:p>
        </p:txBody>
      </p:sp>
      <p:sp>
        <p:nvSpPr>
          <p:cNvPr id="1368" name="Google Shape;1368;p60"/>
          <p:cNvSpPr txBox="1"/>
          <p:nvPr/>
        </p:nvSpPr>
        <p:spPr>
          <a:xfrm flipH="1">
            <a:off x="999067" y="4876241"/>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FE4A1E"/>
              </a:buClr>
              <a:buSzPts val="1600"/>
              <a:buFont typeface="Arial"/>
              <a:buNone/>
            </a:pPr>
            <a:r>
              <a:rPr b="1" lang="en-US" sz="1600">
                <a:solidFill>
                  <a:srgbClr val="FE4A1E"/>
                </a:solidFill>
                <a:latin typeface="Calibri"/>
                <a:ea typeface="Calibri"/>
                <a:cs typeface="Calibri"/>
                <a:sym typeface="Calibri"/>
              </a:rPr>
              <a:t>Developer</a:t>
            </a:r>
            <a:endParaRPr/>
          </a:p>
        </p:txBody>
      </p:sp>
      <p:cxnSp>
        <p:nvCxnSpPr>
          <p:cNvPr id="1369" name="Google Shape;1369;p60"/>
          <p:cNvCxnSpPr/>
          <p:nvPr/>
        </p:nvCxnSpPr>
        <p:spPr>
          <a:xfrm>
            <a:off x="846667" y="4841072"/>
            <a:ext cx="2438400" cy="2117"/>
          </a:xfrm>
          <a:prstGeom prst="straightConnector1">
            <a:avLst/>
          </a:prstGeom>
          <a:noFill/>
          <a:ln cap="flat" cmpd="sng" w="19050">
            <a:solidFill>
              <a:schemeClr val="lt1"/>
            </a:solidFill>
            <a:prstDash val="dot"/>
            <a:miter lim="800000"/>
            <a:headEnd len="sm" w="sm" type="none"/>
            <a:tailEnd len="sm" w="sm" type="none"/>
          </a:ln>
        </p:spPr>
      </p:cxnSp>
      <p:sp>
        <p:nvSpPr>
          <p:cNvPr id="1370" name="Google Shape;1370;p60"/>
          <p:cNvSpPr txBox="1"/>
          <p:nvPr/>
        </p:nvSpPr>
        <p:spPr>
          <a:xfrm>
            <a:off x="846667" y="5208395"/>
            <a:ext cx="2438400" cy="68970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Arial"/>
              <a:buNone/>
            </a:pPr>
            <a:r>
              <a:rPr b="0" lang="en-US" sz="1200">
                <a:solidFill>
                  <a:schemeClr val="lt1"/>
                </a:solidFill>
                <a:latin typeface="Calibri"/>
                <a:ea typeface="Calibri"/>
                <a:cs typeface="Calibri"/>
                <a:sym typeface="Calibri"/>
              </a:rPr>
              <a:t>Lorem ipsum dolor sit amet, consectetur adipiscing elit, sed do eiusmod tempor incididunt ut labore et dolore.</a:t>
            </a:r>
            <a:endParaRPr/>
          </a:p>
        </p:txBody>
      </p:sp>
      <p:grpSp>
        <p:nvGrpSpPr>
          <p:cNvPr id="1371" name="Google Shape;1371;p60"/>
          <p:cNvGrpSpPr/>
          <p:nvPr/>
        </p:nvGrpSpPr>
        <p:grpSpPr>
          <a:xfrm>
            <a:off x="3725094" y="5964084"/>
            <a:ext cx="2114814" cy="372724"/>
            <a:chOff x="721269" y="5939047"/>
            <a:chExt cx="2114814" cy="372724"/>
          </a:xfrm>
        </p:grpSpPr>
        <p:sp>
          <p:nvSpPr>
            <p:cNvPr id="1372" name="Google Shape;1372;p60"/>
            <p:cNvSpPr/>
            <p:nvPr/>
          </p:nvSpPr>
          <p:spPr>
            <a:xfrm>
              <a:off x="1162819" y="5939047"/>
              <a:ext cx="365760" cy="365760"/>
            </a:xfrm>
            <a:custGeom>
              <a:rect b="b" l="l" r="r" t="t"/>
              <a:pathLst>
                <a:path extrusionOk="0" h="541" w="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solidFill>
              <a:srgbClr val="5C9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60"/>
            <p:cNvSpPr/>
            <p:nvPr/>
          </p:nvSpPr>
          <p:spPr>
            <a:xfrm>
              <a:off x="721269" y="5939047"/>
              <a:ext cx="362787" cy="365760"/>
            </a:xfrm>
            <a:custGeom>
              <a:rect b="b" l="l" r="r" t="t"/>
              <a:pathLst>
                <a:path extrusionOk="0" h="541" w="540">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solidFill>
              <a:srgbClr val="5C9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60"/>
            <p:cNvSpPr/>
            <p:nvPr/>
          </p:nvSpPr>
          <p:spPr>
            <a:xfrm>
              <a:off x="2039566" y="5942529"/>
              <a:ext cx="362785" cy="365760"/>
            </a:xfrm>
            <a:custGeom>
              <a:rect b="b" l="l" r="r" t="t"/>
              <a:pathLst>
                <a:path extrusionOk="0" h="541" w="540">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solidFill>
              <a:srgbClr val="5C9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60"/>
            <p:cNvSpPr/>
            <p:nvPr/>
          </p:nvSpPr>
          <p:spPr>
            <a:xfrm>
              <a:off x="2473298" y="5946011"/>
              <a:ext cx="362785" cy="365760"/>
            </a:xfrm>
            <a:custGeom>
              <a:rect b="b" l="l" r="r" t="t"/>
              <a:pathLst>
                <a:path extrusionOk="0" h="541" w="536">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solidFill>
              <a:srgbClr val="5C9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60"/>
            <p:cNvSpPr/>
            <p:nvPr/>
          </p:nvSpPr>
          <p:spPr>
            <a:xfrm>
              <a:off x="1602680" y="5939047"/>
              <a:ext cx="362785" cy="365760"/>
            </a:xfrm>
            <a:custGeom>
              <a:rect b="b" l="l" r="r" t="t"/>
              <a:pathLst>
                <a:path extrusionOk="0" h="541" w="540">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solidFill>
              <a:srgbClr val="5C9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77" name="Google Shape;1377;p60"/>
          <p:cNvSpPr txBox="1"/>
          <p:nvPr/>
        </p:nvSpPr>
        <p:spPr>
          <a:xfrm>
            <a:off x="3782267" y="4516970"/>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5C9AD3"/>
              </a:buClr>
              <a:buSzPts val="1867"/>
              <a:buFont typeface="Arial"/>
              <a:buNone/>
            </a:pPr>
            <a:r>
              <a:rPr b="1" lang="en-US" sz="1867">
                <a:solidFill>
                  <a:srgbClr val="5C9AD3"/>
                </a:solidFill>
                <a:latin typeface="Calibri"/>
                <a:ea typeface="Calibri"/>
                <a:cs typeface="Calibri"/>
                <a:sym typeface="Calibri"/>
              </a:rPr>
              <a:t>Jimmy Sager</a:t>
            </a:r>
            <a:endParaRPr/>
          </a:p>
        </p:txBody>
      </p:sp>
      <p:sp>
        <p:nvSpPr>
          <p:cNvPr id="1378" name="Google Shape;1378;p60"/>
          <p:cNvSpPr txBox="1"/>
          <p:nvPr/>
        </p:nvSpPr>
        <p:spPr>
          <a:xfrm flipH="1">
            <a:off x="3782267" y="4866974"/>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5C9AD3"/>
              </a:buClr>
              <a:buSzPts val="1600"/>
              <a:buFont typeface="Arial"/>
              <a:buNone/>
            </a:pPr>
            <a:r>
              <a:rPr b="1" lang="en-US" sz="1600">
                <a:solidFill>
                  <a:srgbClr val="5C9AD3"/>
                </a:solidFill>
                <a:latin typeface="Calibri"/>
                <a:ea typeface="Calibri"/>
                <a:cs typeface="Calibri"/>
                <a:sym typeface="Calibri"/>
              </a:rPr>
              <a:t>CEO</a:t>
            </a:r>
            <a:endParaRPr/>
          </a:p>
        </p:txBody>
      </p:sp>
      <p:cxnSp>
        <p:nvCxnSpPr>
          <p:cNvPr id="1379" name="Google Shape;1379;p60"/>
          <p:cNvCxnSpPr/>
          <p:nvPr/>
        </p:nvCxnSpPr>
        <p:spPr>
          <a:xfrm>
            <a:off x="3629867" y="4831805"/>
            <a:ext cx="2438400" cy="2117"/>
          </a:xfrm>
          <a:prstGeom prst="straightConnector1">
            <a:avLst/>
          </a:prstGeom>
          <a:noFill/>
          <a:ln cap="flat" cmpd="sng" w="19050">
            <a:solidFill>
              <a:schemeClr val="lt1"/>
            </a:solidFill>
            <a:prstDash val="dot"/>
            <a:miter lim="800000"/>
            <a:headEnd len="sm" w="sm" type="none"/>
            <a:tailEnd len="sm" w="sm" type="none"/>
          </a:ln>
        </p:spPr>
      </p:cxnSp>
      <p:sp>
        <p:nvSpPr>
          <p:cNvPr id="1380" name="Google Shape;1380;p60"/>
          <p:cNvSpPr txBox="1"/>
          <p:nvPr/>
        </p:nvSpPr>
        <p:spPr>
          <a:xfrm>
            <a:off x="3629867" y="5199128"/>
            <a:ext cx="2438400" cy="68970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Arial"/>
              <a:buNone/>
            </a:pPr>
            <a:r>
              <a:rPr b="0" lang="en-US" sz="1200">
                <a:solidFill>
                  <a:schemeClr val="lt1"/>
                </a:solidFill>
                <a:latin typeface="Calibri"/>
                <a:ea typeface="Calibri"/>
                <a:cs typeface="Calibri"/>
                <a:sym typeface="Calibri"/>
              </a:rPr>
              <a:t>Lorem ipsum dolor sit amet, consectetur adipiscing elit, sed do eiusmod tempor incididunt ut labore et dolore.</a:t>
            </a:r>
            <a:endParaRPr/>
          </a:p>
        </p:txBody>
      </p:sp>
      <p:grpSp>
        <p:nvGrpSpPr>
          <p:cNvPr id="1381" name="Google Shape;1381;p60"/>
          <p:cNvGrpSpPr/>
          <p:nvPr/>
        </p:nvGrpSpPr>
        <p:grpSpPr>
          <a:xfrm>
            <a:off x="6458257" y="5957120"/>
            <a:ext cx="2114814" cy="372724"/>
            <a:chOff x="721269" y="5939047"/>
            <a:chExt cx="2114814" cy="372724"/>
          </a:xfrm>
        </p:grpSpPr>
        <p:sp>
          <p:nvSpPr>
            <p:cNvPr id="1382" name="Google Shape;1382;p60"/>
            <p:cNvSpPr/>
            <p:nvPr/>
          </p:nvSpPr>
          <p:spPr>
            <a:xfrm>
              <a:off x="1162819" y="5939047"/>
              <a:ext cx="365760" cy="365760"/>
            </a:xfrm>
            <a:custGeom>
              <a:rect b="b" l="l" r="r" t="t"/>
              <a:pathLst>
                <a:path extrusionOk="0" h="541" w="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solidFill>
              <a:srgbClr val="7A7A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60"/>
            <p:cNvSpPr/>
            <p:nvPr/>
          </p:nvSpPr>
          <p:spPr>
            <a:xfrm>
              <a:off x="721269" y="5939047"/>
              <a:ext cx="362787" cy="365760"/>
            </a:xfrm>
            <a:custGeom>
              <a:rect b="b" l="l" r="r" t="t"/>
              <a:pathLst>
                <a:path extrusionOk="0" h="541" w="540">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solidFill>
              <a:srgbClr val="7A7A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60"/>
            <p:cNvSpPr/>
            <p:nvPr/>
          </p:nvSpPr>
          <p:spPr>
            <a:xfrm>
              <a:off x="2039566" y="5942529"/>
              <a:ext cx="362785" cy="365760"/>
            </a:xfrm>
            <a:custGeom>
              <a:rect b="b" l="l" r="r" t="t"/>
              <a:pathLst>
                <a:path extrusionOk="0" h="541" w="540">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solidFill>
              <a:srgbClr val="7A7A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60"/>
            <p:cNvSpPr/>
            <p:nvPr/>
          </p:nvSpPr>
          <p:spPr>
            <a:xfrm>
              <a:off x="2473298" y="5946011"/>
              <a:ext cx="362785" cy="365760"/>
            </a:xfrm>
            <a:custGeom>
              <a:rect b="b" l="l" r="r" t="t"/>
              <a:pathLst>
                <a:path extrusionOk="0" h="541" w="536">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solidFill>
              <a:srgbClr val="7A7A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60"/>
            <p:cNvSpPr/>
            <p:nvPr/>
          </p:nvSpPr>
          <p:spPr>
            <a:xfrm>
              <a:off x="1602680" y="5939047"/>
              <a:ext cx="362785" cy="365760"/>
            </a:xfrm>
            <a:custGeom>
              <a:rect b="b" l="l" r="r" t="t"/>
              <a:pathLst>
                <a:path extrusionOk="0" h="541" w="540">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solidFill>
              <a:srgbClr val="7A7A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7" name="Google Shape;1387;p60"/>
          <p:cNvSpPr txBox="1"/>
          <p:nvPr/>
        </p:nvSpPr>
        <p:spPr>
          <a:xfrm>
            <a:off x="6515430" y="4510006"/>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7A7A7A"/>
              </a:buClr>
              <a:buSzPts val="1867"/>
              <a:buFont typeface="Arial"/>
              <a:buNone/>
            </a:pPr>
            <a:r>
              <a:rPr b="1" lang="en-US" sz="1867">
                <a:solidFill>
                  <a:srgbClr val="7A7A7A"/>
                </a:solidFill>
                <a:latin typeface="Calibri"/>
                <a:ea typeface="Calibri"/>
                <a:cs typeface="Calibri"/>
                <a:sym typeface="Calibri"/>
              </a:rPr>
              <a:t>Morgan Sager</a:t>
            </a:r>
            <a:endParaRPr/>
          </a:p>
        </p:txBody>
      </p:sp>
      <p:sp>
        <p:nvSpPr>
          <p:cNvPr id="1388" name="Google Shape;1388;p60"/>
          <p:cNvSpPr txBox="1"/>
          <p:nvPr/>
        </p:nvSpPr>
        <p:spPr>
          <a:xfrm flipH="1">
            <a:off x="6515430" y="4860010"/>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7A7A7A"/>
              </a:buClr>
              <a:buSzPts val="1600"/>
              <a:buFont typeface="Arial"/>
              <a:buNone/>
            </a:pPr>
            <a:r>
              <a:rPr b="1" lang="en-US" sz="1600">
                <a:solidFill>
                  <a:srgbClr val="7A7A7A"/>
                </a:solidFill>
                <a:latin typeface="Calibri"/>
                <a:ea typeface="Calibri"/>
                <a:cs typeface="Calibri"/>
                <a:sym typeface="Calibri"/>
              </a:rPr>
              <a:t>CFO</a:t>
            </a:r>
            <a:endParaRPr/>
          </a:p>
        </p:txBody>
      </p:sp>
      <p:cxnSp>
        <p:nvCxnSpPr>
          <p:cNvPr id="1389" name="Google Shape;1389;p60"/>
          <p:cNvCxnSpPr/>
          <p:nvPr/>
        </p:nvCxnSpPr>
        <p:spPr>
          <a:xfrm>
            <a:off x="6363030" y="4824841"/>
            <a:ext cx="2438400" cy="2117"/>
          </a:xfrm>
          <a:prstGeom prst="straightConnector1">
            <a:avLst/>
          </a:prstGeom>
          <a:noFill/>
          <a:ln cap="flat" cmpd="sng" w="19050">
            <a:solidFill>
              <a:schemeClr val="lt1"/>
            </a:solidFill>
            <a:prstDash val="dot"/>
            <a:miter lim="800000"/>
            <a:headEnd len="sm" w="sm" type="none"/>
            <a:tailEnd len="sm" w="sm" type="none"/>
          </a:ln>
        </p:spPr>
      </p:cxnSp>
      <p:sp>
        <p:nvSpPr>
          <p:cNvPr id="1390" name="Google Shape;1390;p60"/>
          <p:cNvSpPr txBox="1"/>
          <p:nvPr/>
        </p:nvSpPr>
        <p:spPr>
          <a:xfrm>
            <a:off x="6363030" y="5192164"/>
            <a:ext cx="2438400" cy="68970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Arial"/>
              <a:buNone/>
            </a:pPr>
            <a:r>
              <a:rPr b="0" lang="en-US" sz="1200">
                <a:solidFill>
                  <a:schemeClr val="lt1"/>
                </a:solidFill>
                <a:latin typeface="Calibri"/>
                <a:ea typeface="Calibri"/>
                <a:cs typeface="Calibri"/>
                <a:sym typeface="Calibri"/>
              </a:rPr>
              <a:t>Lorem ipsum dolor sit amet, consectetur adipiscing elit, sed do eiusmod tempor incididunt ut labore et dolore.</a:t>
            </a:r>
            <a:endParaRPr/>
          </a:p>
        </p:txBody>
      </p:sp>
      <p:grpSp>
        <p:nvGrpSpPr>
          <p:cNvPr id="1391" name="Google Shape;1391;p60"/>
          <p:cNvGrpSpPr/>
          <p:nvPr/>
        </p:nvGrpSpPr>
        <p:grpSpPr>
          <a:xfrm>
            <a:off x="9213328" y="5950156"/>
            <a:ext cx="2114814" cy="372724"/>
            <a:chOff x="721269" y="5939047"/>
            <a:chExt cx="2114814" cy="372724"/>
          </a:xfrm>
        </p:grpSpPr>
        <p:sp>
          <p:nvSpPr>
            <p:cNvPr id="1392" name="Google Shape;1392;p60"/>
            <p:cNvSpPr/>
            <p:nvPr/>
          </p:nvSpPr>
          <p:spPr>
            <a:xfrm>
              <a:off x="1162819" y="5939047"/>
              <a:ext cx="365760" cy="365760"/>
            </a:xfrm>
            <a:custGeom>
              <a:rect b="b" l="l" r="r" t="t"/>
              <a:pathLst>
                <a:path extrusionOk="0" h="541" w="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solidFill>
              <a:srgbClr val="93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60"/>
            <p:cNvSpPr/>
            <p:nvPr/>
          </p:nvSpPr>
          <p:spPr>
            <a:xfrm>
              <a:off x="721269" y="5939047"/>
              <a:ext cx="362787" cy="365760"/>
            </a:xfrm>
            <a:custGeom>
              <a:rect b="b" l="l" r="r" t="t"/>
              <a:pathLst>
                <a:path extrusionOk="0" h="541" w="540">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solidFill>
              <a:srgbClr val="93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60"/>
            <p:cNvSpPr/>
            <p:nvPr/>
          </p:nvSpPr>
          <p:spPr>
            <a:xfrm>
              <a:off x="2039566" y="5942529"/>
              <a:ext cx="362785" cy="365760"/>
            </a:xfrm>
            <a:custGeom>
              <a:rect b="b" l="l" r="r" t="t"/>
              <a:pathLst>
                <a:path extrusionOk="0" h="541" w="540">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solidFill>
              <a:srgbClr val="93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60"/>
            <p:cNvSpPr/>
            <p:nvPr/>
          </p:nvSpPr>
          <p:spPr>
            <a:xfrm>
              <a:off x="2473298" y="5946011"/>
              <a:ext cx="362785" cy="365760"/>
            </a:xfrm>
            <a:custGeom>
              <a:rect b="b" l="l" r="r" t="t"/>
              <a:pathLst>
                <a:path extrusionOk="0" h="541" w="536">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solidFill>
              <a:srgbClr val="93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60"/>
            <p:cNvSpPr/>
            <p:nvPr/>
          </p:nvSpPr>
          <p:spPr>
            <a:xfrm>
              <a:off x="1602680" y="5939047"/>
              <a:ext cx="362785" cy="365760"/>
            </a:xfrm>
            <a:custGeom>
              <a:rect b="b" l="l" r="r" t="t"/>
              <a:pathLst>
                <a:path extrusionOk="0" h="541" w="540">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solidFill>
              <a:srgbClr val="93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7" name="Google Shape;1397;p60"/>
          <p:cNvSpPr txBox="1"/>
          <p:nvPr/>
        </p:nvSpPr>
        <p:spPr>
          <a:xfrm>
            <a:off x="9270501" y="4503042"/>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939393"/>
              </a:buClr>
              <a:buSzPts val="1867"/>
              <a:buFont typeface="Arial"/>
              <a:buNone/>
            </a:pPr>
            <a:r>
              <a:rPr b="1" lang="en-US" sz="1867">
                <a:solidFill>
                  <a:srgbClr val="939393"/>
                </a:solidFill>
                <a:latin typeface="Calibri"/>
                <a:ea typeface="Calibri"/>
                <a:cs typeface="Calibri"/>
                <a:sym typeface="Calibri"/>
              </a:rPr>
              <a:t>Lori Sager</a:t>
            </a:r>
            <a:endParaRPr/>
          </a:p>
        </p:txBody>
      </p:sp>
      <p:sp>
        <p:nvSpPr>
          <p:cNvPr id="1398" name="Google Shape;1398;p60"/>
          <p:cNvSpPr txBox="1"/>
          <p:nvPr/>
        </p:nvSpPr>
        <p:spPr>
          <a:xfrm flipH="1">
            <a:off x="9270501" y="4853046"/>
            <a:ext cx="2133600" cy="257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939393"/>
              </a:buClr>
              <a:buSzPts val="1600"/>
              <a:buFont typeface="Arial"/>
              <a:buNone/>
            </a:pPr>
            <a:r>
              <a:rPr b="1" lang="en-US" sz="1600">
                <a:solidFill>
                  <a:srgbClr val="939393"/>
                </a:solidFill>
                <a:latin typeface="Calibri"/>
                <a:ea typeface="Calibri"/>
                <a:cs typeface="Calibri"/>
                <a:sym typeface="Calibri"/>
              </a:rPr>
              <a:t>Customer Service</a:t>
            </a:r>
            <a:endParaRPr/>
          </a:p>
        </p:txBody>
      </p:sp>
      <p:cxnSp>
        <p:nvCxnSpPr>
          <p:cNvPr id="1399" name="Google Shape;1399;p60"/>
          <p:cNvCxnSpPr/>
          <p:nvPr/>
        </p:nvCxnSpPr>
        <p:spPr>
          <a:xfrm>
            <a:off x="9118101" y="4817877"/>
            <a:ext cx="2438400" cy="2117"/>
          </a:xfrm>
          <a:prstGeom prst="straightConnector1">
            <a:avLst/>
          </a:prstGeom>
          <a:noFill/>
          <a:ln cap="flat" cmpd="sng" w="19050">
            <a:solidFill>
              <a:schemeClr val="lt1"/>
            </a:solidFill>
            <a:prstDash val="dot"/>
            <a:miter lim="800000"/>
            <a:headEnd len="sm" w="sm" type="none"/>
            <a:tailEnd len="sm" w="sm" type="none"/>
          </a:ln>
        </p:spPr>
      </p:cxnSp>
      <p:sp>
        <p:nvSpPr>
          <p:cNvPr id="1400" name="Google Shape;1400;p60"/>
          <p:cNvSpPr txBox="1"/>
          <p:nvPr/>
        </p:nvSpPr>
        <p:spPr>
          <a:xfrm>
            <a:off x="9118101" y="5185200"/>
            <a:ext cx="2438400" cy="68970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Arial"/>
              <a:buNone/>
            </a:pPr>
            <a:r>
              <a:rPr b="0" lang="en-US" sz="1200">
                <a:solidFill>
                  <a:schemeClr val="lt1"/>
                </a:solidFill>
                <a:latin typeface="Calibri"/>
                <a:ea typeface="Calibri"/>
                <a:cs typeface="Calibri"/>
                <a:sym typeface="Calibri"/>
              </a:rPr>
              <a:t>Lorem ipsum dolor sit amet, consectetur adipiscing elit, sed do eiusmod tempor incididunt ut labore et dolore.</a:t>
            </a:r>
            <a:endParaRPr/>
          </a:p>
        </p:txBody>
      </p:sp>
      <p:grpSp>
        <p:nvGrpSpPr>
          <p:cNvPr id="1401" name="Google Shape;1401;p60"/>
          <p:cNvGrpSpPr/>
          <p:nvPr/>
        </p:nvGrpSpPr>
        <p:grpSpPr>
          <a:xfrm>
            <a:off x="3341511" y="258228"/>
            <a:ext cx="5508978" cy="954108"/>
            <a:chOff x="3341511" y="258228"/>
            <a:chExt cx="5508978" cy="954108"/>
          </a:xfrm>
        </p:grpSpPr>
        <p:sp>
          <p:nvSpPr>
            <p:cNvPr id="1402" name="Google Shape;1402;p60"/>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TITLE GOES HERE</a:t>
              </a:r>
              <a:endParaRPr/>
            </a:p>
          </p:txBody>
        </p:sp>
        <p:sp>
          <p:nvSpPr>
            <p:cNvPr id="1403" name="Google Shape;1403;p60"/>
            <p:cNvSpPr txBox="1"/>
            <p:nvPr/>
          </p:nvSpPr>
          <p:spPr>
            <a:xfrm>
              <a:off x="4030132" y="843004"/>
              <a:ext cx="41430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ndara"/>
                  <a:ea typeface="Candara"/>
                  <a:cs typeface="Candara"/>
                  <a:sym typeface="Candara"/>
                </a:rPr>
                <a:t>Your Subtitle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1"/>
                                        </p:tgtEl>
                                        <p:attrNameLst>
                                          <p:attrName>style.visibility</p:attrName>
                                        </p:attrNameLst>
                                      </p:cBhvr>
                                      <p:to>
                                        <p:strVal val="visible"/>
                                      </p:to>
                                    </p:set>
                                    <p:animEffect filter="fade" transition="in">
                                      <p:cBhvr>
                                        <p:cTn dur="750"/>
                                        <p:tgtEl>
                                          <p:spTgt spid="140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250"/>
                                        <p:tgtEl>
                                          <p:spTgt spid="13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250"/>
                                        <p:tgtEl>
                                          <p:spTgt spid="1358"/>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250"/>
                                        <p:tgtEl>
                                          <p:spTgt spid="13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250"/>
                                        <p:tgtEl>
                                          <p:spTgt spid="1360"/>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367">
                                            <p:txEl>
                                              <p:pRg end="0" st="0"/>
                                            </p:txEl>
                                          </p:spTgt>
                                        </p:tgtEl>
                                        <p:attrNameLst>
                                          <p:attrName>style.visibility</p:attrName>
                                        </p:attrNameLst>
                                      </p:cBhvr>
                                      <p:to>
                                        <p:strVal val="visible"/>
                                      </p:to>
                                    </p:set>
                                    <p:animEffect filter="fade" transition="in">
                                      <p:cBhvr>
                                        <p:cTn dur="1000"/>
                                        <p:tgtEl>
                                          <p:spTgt spid="1367">
                                            <p:txEl>
                                              <p:pRg end="0" st="0"/>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1000"/>
                                        <p:tgtEl>
                                          <p:spTgt spid="136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368">
                                            <p:txEl>
                                              <p:pRg end="0" st="0"/>
                                            </p:txEl>
                                          </p:spTgt>
                                        </p:tgtEl>
                                        <p:attrNameLst>
                                          <p:attrName>style.visibility</p:attrName>
                                        </p:attrNameLst>
                                      </p:cBhvr>
                                      <p:to>
                                        <p:strVal val="visible"/>
                                      </p:to>
                                    </p:set>
                                    <p:animEffect filter="fade" transition="in">
                                      <p:cBhvr>
                                        <p:cTn dur="1000"/>
                                        <p:tgtEl>
                                          <p:spTgt spid="1368">
                                            <p:txEl>
                                              <p:pRg end="0" st="0"/>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370">
                                            <p:txEl>
                                              <p:pRg end="0" st="0"/>
                                            </p:txEl>
                                          </p:spTgt>
                                        </p:tgtEl>
                                        <p:attrNameLst>
                                          <p:attrName>style.visibility</p:attrName>
                                        </p:attrNameLst>
                                      </p:cBhvr>
                                      <p:to>
                                        <p:strVal val="visible"/>
                                      </p:to>
                                    </p:set>
                                    <p:animEffect filter="fade" transition="in">
                                      <p:cBhvr>
                                        <p:cTn dur="1000"/>
                                        <p:tgtEl>
                                          <p:spTgt spid="1370">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1000"/>
                                        <p:tgtEl>
                                          <p:spTgt spid="1361"/>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377">
                                            <p:txEl>
                                              <p:pRg end="0" st="0"/>
                                            </p:txEl>
                                          </p:spTgt>
                                        </p:tgtEl>
                                        <p:attrNameLst>
                                          <p:attrName>style.visibility</p:attrName>
                                        </p:attrNameLst>
                                      </p:cBhvr>
                                      <p:to>
                                        <p:strVal val="visible"/>
                                      </p:to>
                                    </p:set>
                                    <p:animEffect filter="fade" transition="in">
                                      <p:cBhvr>
                                        <p:cTn dur="1000"/>
                                        <p:tgtEl>
                                          <p:spTgt spid="1377">
                                            <p:txEl>
                                              <p:pRg end="0" st="0"/>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379"/>
                                        </p:tgtEl>
                                        <p:attrNameLst>
                                          <p:attrName>style.visibility</p:attrName>
                                        </p:attrNameLst>
                                      </p:cBhvr>
                                      <p:to>
                                        <p:strVal val="visible"/>
                                      </p:to>
                                    </p:set>
                                    <p:animEffect filter="fade" transition="in">
                                      <p:cBhvr>
                                        <p:cTn dur="1000"/>
                                        <p:tgtEl>
                                          <p:spTgt spid="1379"/>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1378">
                                            <p:txEl>
                                              <p:pRg end="0" st="0"/>
                                            </p:txEl>
                                          </p:spTgt>
                                        </p:tgtEl>
                                        <p:attrNameLst>
                                          <p:attrName>style.visibility</p:attrName>
                                        </p:attrNameLst>
                                      </p:cBhvr>
                                      <p:to>
                                        <p:strVal val="visible"/>
                                      </p:to>
                                    </p:set>
                                    <p:animEffect filter="fade" transition="in">
                                      <p:cBhvr>
                                        <p:cTn dur="1000"/>
                                        <p:tgtEl>
                                          <p:spTgt spid="1378">
                                            <p:txEl>
                                              <p:pRg end="0" st="0"/>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1380">
                                            <p:txEl>
                                              <p:pRg end="0" st="0"/>
                                            </p:txEl>
                                          </p:spTgt>
                                        </p:tgtEl>
                                        <p:attrNameLst>
                                          <p:attrName>style.visibility</p:attrName>
                                        </p:attrNameLst>
                                      </p:cBhvr>
                                      <p:to>
                                        <p:strVal val="visible"/>
                                      </p:to>
                                    </p:set>
                                    <p:animEffect filter="fade" transition="in">
                                      <p:cBhvr>
                                        <p:cTn dur="1000"/>
                                        <p:tgtEl>
                                          <p:spTgt spid="1380">
                                            <p:txEl>
                                              <p:pRg end="0" st="0"/>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1000"/>
                                        <p:tgtEl>
                                          <p:spTgt spid="1371"/>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1387">
                                            <p:txEl>
                                              <p:pRg end="0" st="0"/>
                                            </p:txEl>
                                          </p:spTgt>
                                        </p:tgtEl>
                                        <p:attrNameLst>
                                          <p:attrName>style.visibility</p:attrName>
                                        </p:attrNameLst>
                                      </p:cBhvr>
                                      <p:to>
                                        <p:strVal val="visible"/>
                                      </p:to>
                                    </p:set>
                                    <p:animEffect filter="fade" transition="in">
                                      <p:cBhvr>
                                        <p:cTn dur="1000"/>
                                        <p:tgtEl>
                                          <p:spTgt spid="1387">
                                            <p:txEl>
                                              <p:pRg end="0" st="0"/>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1389"/>
                                        </p:tgtEl>
                                        <p:attrNameLst>
                                          <p:attrName>style.visibility</p:attrName>
                                        </p:attrNameLst>
                                      </p:cBhvr>
                                      <p:to>
                                        <p:strVal val="visible"/>
                                      </p:to>
                                    </p:set>
                                    <p:animEffect filter="fade" transition="in">
                                      <p:cBhvr>
                                        <p:cTn dur="1000"/>
                                        <p:tgtEl>
                                          <p:spTgt spid="1389"/>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388">
                                            <p:txEl>
                                              <p:pRg end="0" st="0"/>
                                            </p:txEl>
                                          </p:spTgt>
                                        </p:tgtEl>
                                        <p:attrNameLst>
                                          <p:attrName>style.visibility</p:attrName>
                                        </p:attrNameLst>
                                      </p:cBhvr>
                                      <p:to>
                                        <p:strVal val="visible"/>
                                      </p:to>
                                    </p:set>
                                    <p:animEffect filter="fade" transition="in">
                                      <p:cBhvr>
                                        <p:cTn dur="1000"/>
                                        <p:tgtEl>
                                          <p:spTgt spid="1388">
                                            <p:txEl>
                                              <p:pRg end="0" st="0"/>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1390">
                                            <p:txEl>
                                              <p:pRg end="0" st="0"/>
                                            </p:txEl>
                                          </p:spTgt>
                                        </p:tgtEl>
                                        <p:attrNameLst>
                                          <p:attrName>style.visibility</p:attrName>
                                        </p:attrNameLst>
                                      </p:cBhvr>
                                      <p:to>
                                        <p:strVal val="visible"/>
                                      </p:to>
                                    </p:set>
                                    <p:animEffect filter="fade" transition="in">
                                      <p:cBhvr>
                                        <p:cTn dur="1000"/>
                                        <p:tgtEl>
                                          <p:spTgt spid="1390">
                                            <p:txEl>
                                              <p:pRg end="0" st="0"/>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1000"/>
                                        <p:tgtEl>
                                          <p:spTgt spid="1381"/>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397">
                                            <p:txEl>
                                              <p:pRg end="0" st="0"/>
                                            </p:txEl>
                                          </p:spTgt>
                                        </p:tgtEl>
                                        <p:attrNameLst>
                                          <p:attrName>style.visibility</p:attrName>
                                        </p:attrNameLst>
                                      </p:cBhvr>
                                      <p:to>
                                        <p:strVal val="visible"/>
                                      </p:to>
                                    </p:set>
                                    <p:animEffect filter="fade" transition="in">
                                      <p:cBhvr>
                                        <p:cTn dur="1000"/>
                                        <p:tgtEl>
                                          <p:spTgt spid="1397">
                                            <p:txEl>
                                              <p:pRg end="0" st="0"/>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398">
                                            <p:txEl>
                                              <p:pRg end="0" st="0"/>
                                            </p:txEl>
                                          </p:spTgt>
                                        </p:tgtEl>
                                        <p:attrNameLst>
                                          <p:attrName>style.visibility</p:attrName>
                                        </p:attrNameLst>
                                      </p:cBhvr>
                                      <p:to>
                                        <p:strVal val="visible"/>
                                      </p:to>
                                    </p:set>
                                    <p:animEffect filter="fade" transition="in">
                                      <p:cBhvr>
                                        <p:cTn dur="1000"/>
                                        <p:tgtEl>
                                          <p:spTgt spid="1398">
                                            <p:txEl>
                                              <p:pRg end="0" st="0"/>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400">
                                            <p:txEl>
                                              <p:pRg end="0" st="0"/>
                                            </p:txEl>
                                          </p:spTgt>
                                        </p:tgtEl>
                                        <p:attrNameLst>
                                          <p:attrName>style.visibility</p:attrName>
                                        </p:attrNameLst>
                                      </p:cBhvr>
                                      <p:to>
                                        <p:strVal val="visible"/>
                                      </p:to>
                                    </p:set>
                                    <p:animEffect filter="fade" transition="in">
                                      <p:cBhvr>
                                        <p:cTn dur="1000"/>
                                        <p:tgtEl>
                                          <p:spTgt spid="1400">
                                            <p:txEl>
                                              <p:pRg end="0" st="0"/>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391"/>
                                        </p:tgtEl>
                                        <p:attrNameLst>
                                          <p:attrName>style.visibility</p:attrName>
                                        </p:attrNameLst>
                                      </p:cBhvr>
                                      <p:to>
                                        <p:strVal val="visible"/>
                                      </p:to>
                                    </p:set>
                                    <p:animEffect filter="fade" transition="in">
                                      <p:cBhvr>
                                        <p:cTn dur="1000"/>
                                        <p:tgtEl>
                                          <p:spTgt spid="1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7" name="Shape 1407"/>
        <p:cNvGrpSpPr/>
        <p:nvPr/>
      </p:nvGrpSpPr>
      <p:grpSpPr>
        <a:xfrm>
          <a:off x="0" y="0"/>
          <a:ext cx="0" cy="0"/>
          <a:chOff x="0" y="0"/>
          <a:chExt cx="0" cy="0"/>
        </a:xfrm>
      </p:grpSpPr>
      <p:sp>
        <p:nvSpPr>
          <p:cNvPr id="1408" name="Google Shape;1408;p61"/>
          <p:cNvSpPr txBox="1"/>
          <p:nvPr/>
        </p:nvSpPr>
        <p:spPr>
          <a:xfrm>
            <a:off x="2878367" y="1258391"/>
            <a:ext cx="6435266" cy="40011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Delete this slide if you do not need a works cited slide.</a:t>
            </a:r>
            <a:endParaRPr/>
          </a:p>
        </p:txBody>
      </p:sp>
      <p:sp>
        <p:nvSpPr>
          <p:cNvPr id="1409" name="Google Shape;1409;p61"/>
          <p:cNvSpPr/>
          <p:nvPr/>
        </p:nvSpPr>
        <p:spPr>
          <a:xfrm>
            <a:off x="430924" y="2162287"/>
            <a:ext cx="11298622" cy="4167436"/>
          </a:xfrm>
          <a:prstGeom prst="rect">
            <a:avLst/>
          </a:prstGeom>
          <a:gradFill>
            <a:gsLst>
              <a:gs pos="0">
                <a:srgbClr val="FAFAFA"/>
              </a:gs>
              <a:gs pos="74000">
                <a:srgbClr val="D6D6D6"/>
              </a:gs>
              <a:gs pos="83000">
                <a:srgbClr val="D6D6D6"/>
              </a:gs>
              <a:gs pos="100000">
                <a:srgbClr val="E3E3E3"/>
              </a:gs>
            </a:gsLst>
            <a:lin ang="5400000" scaled="0"/>
          </a:gradFill>
          <a:ln cap="flat" cmpd="sng" w="9525">
            <a:solidFill>
              <a:schemeClr val="lt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ndara"/>
                <a:ea typeface="Candara"/>
                <a:cs typeface="Candara"/>
                <a:sym typeface="Candara"/>
              </a:rPr>
              <a:t>Sager, J. (October 5, 2016). SageFox PowerPoint. Retrieved June 2017, from </a:t>
            </a:r>
            <a:r>
              <a:rPr lang="en-US" sz="1800" u="sng">
                <a:solidFill>
                  <a:schemeClr val="hlink"/>
                </a:solidFill>
                <a:latin typeface="Candara"/>
                <a:ea typeface="Candara"/>
                <a:cs typeface="Candara"/>
                <a:sym typeface="Candara"/>
                <a:hlinkClick r:id="rId4"/>
              </a:rPr>
              <a:t>http://slides.sage-fox.com/</a:t>
            </a:r>
            <a:endParaRPr sz="1800">
              <a:solidFill>
                <a:schemeClr val="dk1"/>
              </a:solidFill>
              <a:latin typeface="Candara"/>
              <a:ea typeface="Candara"/>
              <a:cs typeface="Candara"/>
              <a:sym typeface="Candara"/>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ndara"/>
                <a:ea typeface="Candara"/>
                <a:cs typeface="Candara"/>
                <a:sym typeface="Candara"/>
              </a:rPr>
              <a:t>Lastname, F. (n.d.). Chapter title. In </a:t>
            </a:r>
            <a:r>
              <a:rPr i="1" lang="en-US" sz="1800">
                <a:solidFill>
                  <a:schemeClr val="dk1"/>
                </a:solidFill>
                <a:latin typeface="Candara"/>
                <a:ea typeface="Candara"/>
                <a:cs typeface="Candara"/>
                <a:sym typeface="Candara"/>
              </a:rPr>
              <a:t>Booktitle</a:t>
            </a:r>
            <a:r>
              <a:rPr lang="en-US" sz="1800">
                <a:solidFill>
                  <a:schemeClr val="dk1"/>
                </a:solidFill>
                <a:latin typeface="Candara"/>
                <a:ea typeface="Candara"/>
                <a:cs typeface="Candara"/>
                <a:sym typeface="Candara"/>
              </a:rPr>
              <a:t> (Edition ed., Vol. Volume#, p. Page#). City, State: Publisher.</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ndara"/>
                <a:ea typeface="Candara"/>
                <a:cs typeface="Candara"/>
                <a:sym typeface="Candara"/>
              </a:rPr>
              <a:t>Lastname, F. (n.d.). Articletitle. </a:t>
            </a:r>
            <a:r>
              <a:rPr i="1" lang="en-US" sz="1800">
                <a:solidFill>
                  <a:schemeClr val="dk1"/>
                </a:solidFill>
                <a:latin typeface="Candara"/>
                <a:ea typeface="Candara"/>
                <a:cs typeface="Candara"/>
                <a:sym typeface="Candara"/>
              </a:rPr>
              <a:t>Journaltitle,</a:t>
            </a:r>
            <a:r>
              <a:rPr lang="en-US" sz="1800">
                <a:solidFill>
                  <a:schemeClr val="dk1"/>
                </a:solidFill>
                <a:latin typeface="Candara"/>
                <a:ea typeface="Candara"/>
                <a:cs typeface="Candara"/>
                <a:sym typeface="Candara"/>
              </a:rPr>
              <a:t> </a:t>
            </a:r>
            <a:r>
              <a:rPr i="1" lang="en-US" sz="1800">
                <a:solidFill>
                  <a:schemeClr val="dk1"/>
                </a:solidFill>
                <a:latin typeface="Candara"/>
                <a:ea typeface="Candara"/>
                <a:cs typeface="Candara"/>
                <a:sym typeface="Candara"/>
              </a:rPr>
              <a:t>Volume#</a:t>
            </a:r>
            <a:r>
              <a:rPr lang="en-US" sz="1800">
                <a:solidFill>
                  <a:schemeClr val="dk1"/>
                </a:solidFill>
                <a:latin typeface="Candara"/>
                <a:ea typeface="Candara"/>
                <a:cs typeface="Candara"/>
                <a:sym typeface="Candara"/>
              </a:rPr>
              <a:t>(Issue#), Page#-Page#. Retrieved from websiteurl</a:t>
            </a:r>
            <a:endParaRPr sz="1800">
              <a:solidFill>
                <a:schemeClr val="dk1"/>
              </a:solidFill>
              <a:latin typeface="Candara"/>
              <a:ea typeface="Candara"/>
              <a:cs typeface="Candara"/>
              <a:sym typeface="Candara"/>
            </a:endParaRPr>
          </a:p>
        </p:txBody>
      </p:sp>
      <p:sp>
        <p:nvSpPr>
          <p:cNvPr id="1410" name="Google Shape;1410;p61"/>
          <p:cNvSpPr txBox="1"/>
          <p:nvPr/>
        </p:nvSpPr>
        <p:spPr>
          <a:xfrm>
            <a:off x="3341511" y="258228"/>
            <a:ext cx="550897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ndara"/>
                <a:ea typeface="Candara"/>
                <a:cs typeface="Candara"/>
                <a:sym typeface="Candara"/>
              </a:rPr>
              <a:t>WORKS CITED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4" name="Shape 1414"/>
        <p:cNvGrpSpPr/>
        <p:nvPr/>
      </p:nvGrpSpPr>
      <p:grpSpPr>
        <a:xfrm>
          <a:off x="0" y="0"/>
          <a:ext cx="0" cy="0"/>
          <a:chOff x="0" y="0"/>
          <a:chExt cx="0" cy="0"/>
        </a:xfrm>
      </p:grpSpPr>
      <p:sp>
        <p:nvSpPr>
          <p:cNvPr id="1415" name="Google Shape;1415;p6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Calibri"/>
              <a:buNone/>
            </a:pPr>
            <a:r>
              <a:rPr b="0" i="0" lang="en-US" sz="6000" u="none" cap="none" strike="noStrike">
                <a:solidFill>
                  <a:schemeClr val="lt1"/>
                </a:solidFill>
                <a:latin typeface="Calibri"/>
                <a:ea typeface="Calibri"/>
                <a:cs typeface="Calibri"/>
                <a:sym typeface="Calibri"/>
              </a:rPr>
              <a:t>COLOR SET 37</a:t>
            </a:r>
            <a:endParaRPr/>
          </a:p>
        </p:txBody>
      </p:sp>
      <p:sp>
        <p:nvSpPr>
          <p:cNvPr id="1416" name="Google Shape;1416;p6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ndara"/>
                <a:ea typeface="Candara"/>
                <a:cs typeface="Candara"/>
                <a:sym typeface="Candara"/>
              </a:rPr>
              <a:t>To find and download more slides for this color set, navigate to our PowerPoint website, then click the “</a:t>
            </a:r>
            <a:r>
              <a:rPr b="1" i="0" lang="en-US" sz="2000" u="none" cap="none" strike="noStrike">
                <a:solidFill>
                  <a:schemeClr val="lt1"/>
                </a:solidFill>
                <a:latin typeface="Candara"/>
                <a:ea typeface="Candara"/>
                <a:cs typeface="Candara"/>
                <a:sym typeface="Candara"/>
              </a:rPr>
              <a:t>PowerPoint Slides &gt;&gt; Slide Color Sets</a:t>
            </a:r>
            <a:r>
              <a:rPr b="0" i="0" lang="en-US" sz="2000" u="none" cap="none" strike="noStrike">
                <a:solidFill>
                  <a:schemeClr val="lt1"/>
                </a:solidFill>
                <a:latin typeface="Candara"/>
                <a:ea typeface="Candara"/>
                <a:cs typeface="Candara"/>
                <a:sym typeface="Candara"/>
              </a:rPr>
              <a:t>” in the main menu (also linked below). Then click the appropriate color set that matches this slide.</a:t>
            </a:r>
            <a:endParaRPr/>
          </a:p>
          <a:p>
            <a:pPr indent="0" lvl="0" marL="0" marR="0" rtl="0" algn="ctr">
              <a:lnSpc>
                <a:spcPct val="90000"/>
              </a:lnSpc>
              <a:spcBef>
                <a:spcPts val="1000"/>
              </a:spcBef>
              <a:spcAft>
                <a:spcPts val="0"/>
              </a:spcAft>
              <a:buClr>
                <a:schemeClr val="dk1"/>
              </a:buClr>
              <a:buSzPts val="2000"/>
              <a:buFont typeface="Arial"/>
              <a:buNone/>
            </a:pPr>
            <a:r>
              <a:t/>
            </a:r>
            <a:endParaRPr b="0" i="0" sz="2000" u="none" cap="none" strike="noStrike">
              <a:solidFill>
                <a:schemeClr val="lt1"/>
              </a:solidFill>
              <a:latin typeface="Candara"/>
              <a:ea typeface="Candara"/>
              <a:cs typeface="Candara"/>
              <a:sym typeface="Candara"/>
            </a:endParaRPr>
          </a:p>
          <a:p>
            <a:pPr indent="0" lvl="0" marL="0" marR="0" rtl="0" algn="ctr">
              <a:lnSpc>
                <a:spcPct val="90000"/>
              </a:lnSpc>
              <a:spcBef>
                <a:spcPts val="1000"/>
              </a:spcBef>
              <a:spcAft>
                <a:spcPts val="0"/>
              </a:spcAft>
              <a:buClr>
                <a:schemeClr val="lt1"/>
              </a:buClr>
              <a:buSzPts val="2000"/>
              <a:buFont typeface="Arial"/>
              <a:buNone/>
            </a:pPr>
            <a:r>
              <a:rPr b="1" i="0" lang="en-US" sz="2000" u="none" cap="none" strike="noStrike">
                <a:solidFill>
                  <a:schemeClr val="lt1"/>
                </a:solidFill>
                <a:latin typeface="Candara"/>
                <a:ea typeface="Candara"/>
                <a:cs typeface="Candara"/>
                <a:sym typeface="Candara"/>
              </a:rPr>
              <a:t> http://slides.sage-fox.com/color-sets/</a:t>
            </a:r>
            <a:endParaRPr/>
          </a:p>
        </p:txBody>
      </p:sp>
      <p:grpSp>
        <p:nvGrpSpPr>
          <p:cNvPr id="1417" name="Google Shape;1417;p62"/>
          <p:cNvGrpSpPr/>
          <p:nvPr/>
        </p:nvGrpSpPr>
        <p:grpSpPr>
          <a:xfrm>
            <a:off x="4756317" y="1935329"/>
            <a:ext cx="2377440" cy="467127"/>
            <a:chOff x="2696381" y="6137360"/>
            <a:chExt cx="2377440" cy="467127"/>
          </a:xfrm>
        </p:grpSpPr>
        <p:sp>
          <p:nvSpPr>
            <p:cNvPr id="1418" name="Google Shape;1418;p62"/>
            <p:cNvSpPr/>
            <p:nvPr/>
          </p:nvSpPr>
          <p:spPr>
            <a:xfrm>
              <a:off x="2696381" y="6137360"/>
              <a:ext cx="2377440" cy="457200"/>
            </a:xfrm>
            <a:prstGeom prst="rect">
              <a:avLst/>
            </a:prstGeom>
            <a:solidFill>
              <a:srgbClr val="0E0F1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9" name="Google Shape;1419;p62"/>
            <p:cNvGrpSpPr/>
            <p:nvPr/>
          </p:nvGrpSpPr>
          <p:grpSpPr>
            <a:xfrm>
              <a:off x="2771745" y="6150580"/>
              <a:ext cx="1490427" cy="419533"/>
              <a:chOff x="2771745" y="6150580"/>
              <a:chExt cx="1490427" cy="419533"/>
            </a:xfrm>
          </p:grpSpPr>
          <p:sp>
            <p:nvSpPr>
              <p:cNvPr id="1420" name="Google Shape;1420;p62"/>
              <p:cNvSpPr/>
              <p:nvPr/>
            </p:nvSpPr>
            <p:spPr>
              <a:xfrm>
                <a:off x="2771745" y="6158692"/>
                <a:ext cx="228601" cy="411421"/>
              </a:xfrm>
              <a:prstGeom prst="roundRect">
                <a:avLst>
                  <a:gd fmla="val 16667" name="adj"/>
                </a:avLst>
              </a:prstGeom>
              <a:solidFill>
                <a:srgbClr val="FE4A1E"/>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1" name="Google Shape;1421;p62"/>
              <p:cNvSpPr/>
              <p:nvPr/>
            </p:nvSpPr>
            <p:spPr>
              <a:xfrm>
                <a:off x="3024326" y="6158633"/>
                <a:ext cx="228601" cy="411421"/>
              </a:xfrm>
              <a:prstGeom prst="roundRect">
                <a:avLst>
                  <a:gd fmla="val 16667" name="adj"/>
                </a:avLst>
              </a:prstGeom>
              <a:solidFill>
                <a:srgbClr val="5C9AD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1422" name="Google Shape;1422;p62"/>
              <p:cNvSpPr/>
              <p:nvPr/>
            </p:nvSpPr>
            <p:spPr>
              <a:xfrm>
                <a:off x="3274945" y="6158692"/>
                <a:ext cx="228600" cy="411421"/>
              </a:xfrm>
              <a:prstGeom prst="roundRect">
                <a:avLst>
                  <a:gd fmla="val 16667" name="adj"/>
                </a:avLst>
              </a:prstGeom>
              <a:solidFill>
                <a:srgbClr val="7A7A7A"/>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3" name="Google Shape;1423;p62"/>
              <p:cNvSpPr/>
              <p:nvPr/>
            </p:nvSpPr>
            <p:spPr>
              <a:xfrm>
                <a:off x="3527551" y="6158633"/>
                <a:ext cx="228600" cy="411421"/>
              </a:xfrm>
              <a:prstGeom prst="roundRect">
                <a:avLst>
                  <a:gd fmla="val 16667" name="adj"/>
                </a:avLst>
              </a:prstGeom>
              <a:solidFill>
                <a:srgbClr val="93939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4" name="Google Shape;1424;p62"/>
              <p:cNvSpPr/>
              <p:nvPr/>
            </p:nvSpPr>
            <p:spPr>
              <a:xfrm>
                <a:off x="3780966" y="6150639"/>
                <a:ext cx="228600" cy="411421"/>
              </a:xfrm>
              <a:prstGeom prst="roundRect">
                <a:avLst>
                  <a:gd fmla="val 16667" name="adj"/>
                </a:avLst>
              </a:prstGeom>
              <a:solidFill>
                <a:srgbClr val="BFBFB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5" name="Google Shape;1425;p62"/>
              <p:cNvSpPr/>
              <p:nvPr/>
            </p:nvSpPr>
            <p:spPr>
              <a:xfrm>
                <a:off x="4033572" y="6150580"/>
                <a:ext cx="228600" cy="411421"/>
              </a:xfrm>
              <a:prstGeom prst="roundRect">
                <a:avLst>
                  <a:gd fmla="val 16667" name="adj"/>
                </a:avLst>
              </a:prstGeom>
              <a:solidFill>
                <a:srgbClr val="44546B"/>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26" name="Google Shape;1426;p62"/>
            <p:cNvSpPr txBox="1"/>
            <p:nvPr/>
          </p:nvSpPr>
          <p:spPr>
            <a:xfrm>
              <a:off x="4280176" y="6150580"/>
              <a:ext cx="731520" cy="4539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400">
                  <a:solidFill>
                    <a:srgbClr val="F2F2F2"/>
                  </a:solidFill>
                  <a:latin typeface="Candara"/>
                  <a:ea typeface="Candara"/>
                  <a:cs typeface="Candara"/>
                  <a:sym typeface="Candara"/>
                </a:rPr>
                <a:t>COLOR SET 37</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0" name="Shape 1430"/>
        <p:cNvGrpSpPr/>
        <p:nvPr/>
      </p:nvGrpSpPr>
      <p:grpSpPr>
        <a:xfrm>
          <a:off x="0" y="0"/>
          <a:ext cx="0" cy="0"/>
          <a:chOff x="0" y="0"/>
          <a:chExt cx="0" cy="0"/>
        </a:xfrm>
      </p:grpSpPr>
      <p:sp>
        <p:nvSpPr>
          <p:cNvPr id="1431" name="Google Shape;1431;p63"/>
          <p:cNvSpPr/>
          <p:nvPr/>
        </p:nvSpPr>
        <p:spPr>
          <a:xfrm>
            <a:off x="0" y="0"/>
            <a:ext cx="12192000" cy="68580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u="sng">
                <a:solidFill>
                  <a:schemeClr val="lt1"/>
                </a:solidFill>
                <a:latin typeface="Candara"/>
                <a:ea typeface="Candara"/>
                <a:cs typeface="Candara"/>
                <a:sym typeface="Candara"/>
              </a:rPr>
              <a:t>Allowed Actions: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You are free to use for school, personal or business presentations. Just delete this slide and edit or delete other slides to fit your needs. No fees, no royalties, just free PowerPoint Templates for you to use as you wish. If you are an educator and would like to have your classes use our templates, we have a PowerPoint you can use to guide them through usage of our site, and modification of our templates. This PowerPoint is available for download on all our templates pages, in the right sidebar (scroll down about halfway).</a:t>
            </a:r>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Not Allowed:</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You are not authorized to redistribute in any manner. Even if you edit this document, it will still contain our hidden copyright watermark. As long as any product contains our hidden watermark, it is considered our intellectual property, with full protections under the law. If you are an educator, you are free to download and provide to your class as needed, at your discretion. </a:t>
            </a:r>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Image Usage Rights: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Most of our images are licensed through Shutterstock, for use within our PowerPoint Templates only. You are free to modify and transfer photos between our templates, but use outside our templates could constitute a copyright violation. By providing these PowerPoint Templates to you, we are not transferring any of our licensing of images to be used outside these templates.</a:t>
            </a:r>
            <a:endParaRPr/>
          </a:p>
        </p:txBody>
      </p:sp>
      <p:sp>
        <p:nvSpPr>
          <p:cNvPr id="1432" name="Google Shape;1432;p63"/>
          <p:cNvSpPr txBox="1"/>
          <p:nvPr>
            <p:ph idx="4294967295" type="title"/>
          </p:nvPr>
        </p:nvSpPr>
        <p:spPr>
          <a:xfrm>
            <a:off x="3006968" y="366713"/>
            <a:ext cx="6277709" cy="71278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Candara"/>
              <a:buNone/>
            </a:pPr>
            <a:r>
              <a:rPr b="0" i="0" lang="en-US" sz="3200" u="none" cap="none" strike="noStrike">
                <a:solidFill>
                  <a:schemeClr val="lt1"/>
                </a:solidFill>
                <a:latin typeface="Candara"/>
                <a:ea typeface="Candara"/>
                <a:cs typeface="Candara"/>
                <a:sym typeface="Candara"/>
              </a:rPr>
              <a:t>Copyright Notice</a:t>
            </a:r>
            <a:endParaRPr/>
          </a:p>
        </p:txBody>
      </p:sp>
      <p:sp>
        <p:nvSpPr>
          <p:cNvPr id="1433" name="Google Shape;1433;p63"/>
          <p:cNvSpPr txBox="1"/>
          <p:nvPr/>
        </p:nvSpPr>
        <p:spPr>
          <a:xfrm>
            <a:off x="3913433" y="1197770"/>
            <a:ext cx="4365133" cy="461665"/>
          </a:xfrm>
          <a:prstGeom prst="rect">
            <a:avLst/>
          </a:prstGeom>
          <a:solidFill>
            <a:srgbClr val="FF000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 2015-2017 sage-fox.com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7" name="Shape 1437"/>
        <p:cNvGrpSpPr/>
        <p:nvPr/>
      </p:nvGrpSpPr>
      <p:grpSpPr>
        <a:xfrm>
          <a:off x="0" y="0"/>
          <a:ext cx="0" cy="0"/>
          <a:chOff x="0" y="0"/>
          <a:chExt cx="0" cy="0"/>
        </a:xfrm>
      </p:grpSpPr>
      <p:sp>
        <p:nvSpPr>
          <p:cNvPr id="1438" name="Google Shape;1438;p64"/>
          <p:cNvSpPr/>
          <p:nvPr/>
        </p:nvSpPr>
        <p:spPr>
          <a:xfrm>
            <a:off x="-6871" y="0"/>
            <a:ext cx="12192000" cy="6858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u="sng">
                <a:solidFill>
                  <a:schemeClr val="lt1"/>
                </a:solidFill>
                <a:latin typeface="Candara"/>
                <a:ea typeface="Candara"/>
                <a:cs typeface="Candara"/>
                <a:sym typeface="Candara"/>
              </a:rPr>
              <a:t>Background Images: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Changing Image Elements :</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Simply right click the image and choose the “change picture” option, and it will give you options to browse your computer or search online. Some images will not allow the “change picture” option, for these right click anywhere within the image, then choose “format picture” from the drop down menu. Click the “fill” icon in the right screen, then click the File button to browse and find your image.</a:t>
            </a:r>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Color Transparency Screen: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Many of our slides have colored screen with varying transparency levels to allow a background image to be used, and still allow page content to be easily seen. Without this screen, background images could be too distracting, making content harder to discern, taking the focus away from the presentation. To modify color, change transparency, or remove this screen, you will have to go to the master screen, then edit or delete this screen on the first Master Slide.</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On the first master slide, right click the screen. 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endParaRPr/>
          </a:p>
        </p:txBody>
      </p:sp>
      <p:sp>
        <p:nvSpPr>
          <p:cNvPr id="1439" name="Google Shape;1439;p64"/>
          <p:cNvSpPr txBox="1"/>
          <p:nvPr>
            <p:ph idx="4294967295" type="title"/>
          </p:nvPr>
        </p:nvSpPr>
        <p:spPr>
          <a:xfrm>
            <a:off x="3640014" y="365125"/>
            <a:ext cx="5011617" cy="7127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Candara"/>
              <a:buNone/>
            </a:pPr>
            <a:r>
              <a:rPr b="0" i="0" lang="en-US" sz="3200" u="none" cap="none" strike="noStrike">
                <a:solidFill>
                  <a:schemeClr val="lt1"/>
                </a:solidFill>
                <a:latin typeface="Candara"/>
                <a:ea typeface="Candara"/>
                <a:cs typeface="Candara"/>
                <a:sym typeface="Candara"/>
              </a:rPr>
              <a:t>Image Tips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3" name="Shape 1443"/>
        <p:cNvGrpSpPr/>
        <p:nvPr/>
      </p:nvGrpSpPr>
      <p:grpSpPr>
        <a:xfrm>
          <a:off x="0" y="0"/>
          <a:ext cx="0" cy="0"/>
          <a:chOff x="0" y="0"/>
          <a:chExt cx="0" cy="0"/>
        </a:xfrm>
      </p:grpSpPr>
      <p:sp>
        <p:nvSpPr>
          <p:cNvPr id="1444" name="Google Shape;1444;p65"/>
          <p:cNvSpPr/>
          <p:nvPr/>
        </p:nvSpPr>
        <p:spPr>
          <a:xfrm>
            <a:off x="0" y="0"/>
            <a:ext cx="12192000" cy="68580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u="sng">
                <a:solidFill>
                  <a:schemeClr val="lt1"/>
                </a:solidFill>
                <a:latin typeface="Candara"/>
                <a:ea typeface="Candara"/>
                <a:cs typeface="Candara"/>
                <a:sym typeface="Candara"/>
              </a:rPr>
              <a:t>Animations: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Many of our slides have animations. You can edit properties of each by navigating to the “Animations” tab, then selecting each object and modifying to your desired effects. To completely REMOVE all animations on a slide,  navigate to a slide and click anywhere within that slide, then on your keyboard hit CTRL + A (this will highlight all elements). Now click the “none” option from the animation menu, and all animations will now be gone.</a:t>
            </a:r>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Slide Pause:</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Sometimes you may want a slide pause… example, you want each bullet point to load, and be able to talk about before moving to the next. To do this, select the element that you want delayed, then in the toolbar above change “ After previous” to “on click”. Now the slide will stop before that element, and will not proceed until you hit the next button. </a:t>
            </a:r>
            <a:endParaRPr/>
          </a:p>
          <a:p>
            <a:pPr indent="0" lvl="0" marL="0" marR="0" rtl="0" algn="l">
              <a:spcBef>
                <a:spcPts val="0"/>
              </a:spcBef>
              <a:spcAft>
                <a:spcPts val="0"/>
              </a:spcAft>
              <a:buNone/>
            </a:pPr>
            <a:r>
              <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Animation Changes: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To speed up, slow down, or change animation effect, click the element you want changed. In the toolbar above change the duration up or down, or select the desired transition. This must be completed for each element on the page that you want changed.</a:t>
            </a:r>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a:p>
            <a:pPr indent="0" lvl="0" marL="0" marR="0" rtl="0" algn="l">
              <a:spcBef>
                <a:spcPts val="0"/>
              </a:spcBef>
              <a:spcAft>
                <a:spcPts val="0"/>
              </a:spcAft>
              <a:buNone/>
            </a:pPr>
            <a:r>
              <a:rPr b="1" lang="en-US" sz="2000" u="sng">
                <a:solidFill>
                  <a:schemeClr val="lt1"/>
                </a:solidFill>
                <a:latin typeface="Candara"/>
                <a:ea typeface="Candara"/>
                <a:cs typeface="Candara"/>
                <a:sym typeface="Candara"/>
              </a:rPr>
              <a:t>Transitions:</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Some of our templates have transitions (graphic effects on slide change). To see if a template has transitions or how it would look in presentation mode, click the View&gt;Reading View options on the menu above. If you want to add, remove or modify transitions, click the slide, then click the Transitions tab at top of page. Select “none” to remove, or select the appropriate effect to add/modify. This must be done to each slide, as changes only affect the slide you are currently working on.</a:t>
            </a:r>
            <a:endParaRPr/>
          </a:p>
        </p:txBody>
      </p:sp>
      <p:sp>
        <p:nvSpPr>
          <p:cNvPr id="1445" name="Google Shape;1445;p65"/>
          <p:cNvSpPr txBox="1"/>
          <p:nvPr>
            <p:ph idx="4294967295" type="title"/>
          </p:nvPr>
        </p:nvSpPr>
        <p:spPr>
          <a:xfrm>
            <a:off x="2910254" y="365125"/>
            <a:ext cx="6427177" cy="7127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Candara"/>
              <a:buNone/>
            </a:pPr>
            <a:r>
              <a:rPr b="0" i="0" lang="en-US" sz="3200" u="none" cap="none" strike="noStrike">
                <a:solidFill>
                  <a:schemeClr val="lt1"/>
                </a:solidFill>
                <a:latin typeface="Candara"/>
                <a:ea typeface="Candara"/>
                <a:cs typeface="Candara"/>
                <a:sym typeface="Candara"/>
              </a:rPr>
              <a:t>Transition &amp; Animation Tips</a:t>
            </a:r>
            <a:endParaRPr b="0" i="0" sz="3200" u="none" cap="none" strike="noStrike">
              <a:solidFill>
                <a:schemeClr val="lt1"/>
              </a:solidFill>
              <a:latin typeface="Candara"/>
              <a:ea typeface="Candara"/>
              <a:cs typeface="Candara"/>
              <a:sym typeface="Canda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9" name="Shape 1449"/>
        <p:cNvGrpSpPr/>
        <p:nvPr/>
      </p:nvGrpSpPr>
      <p:grpSpPr>
        <a:xfrm>
          <a:off x="0" y="0"/>
          <a:ext cx="0" cy="0"/>
          <a:chOff x="0" y="0"/>
          <a:chExt cx="0" cy="0"/>
        </a:xfrm>
      </p:grpSpPr>
      <p:sp>
        <p:nvSpPr>
          <p:cNvPr id="1450" name="Google Shape;1450;p66"/>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A3838"/>
              </a:solidFill>
              <a:latin typeface="Calibri"/>
              <a:ea typeface="Calibri"/>
              <a:cs typeface="Calibri"/>
              <a:sym typeface="Calibri"/>
            </a:endParaRPr>
          </a:p>
          <a:p>
            <a:pPr indent="0" lvl="0" marL="0" marR="0" rtl="0" algn="l">
              <a:spcBef>
                <a:spcPts val="0"/>
              </a:spcBef>
              <a:spcAft>
                <a:spcPts val="0"/>
              </a:spcAft>
              <a:buNone/>
            </a:pPr>
            <a:r>
              <a:t/>
            </a:r>
            <a:endParaRPr sz="2400">
              <a:solidFill>
                <a:srgbClr val="3A3838"/>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We are a free service, and we will never ask for money. We do however ask that you support us by letting others know about our free service. We maintain operations through advertisements on the site, so the more people who visit our site, the easier it will be for us to maintain costs for servers, continue new development, etc. </a:t>
            </a:r>
            <a:endParaRPr/>
          </a:p>
          <a:p>
            <a:pPr indent="0" lvl="0" marL="0" marR="0" rtl="0" algn="l">
              <a:spcBef>
                <a:spcPts val="0"/>
              </a:spcBef>
              <a:spcAft>
                <a:spcPts val="0"/>
              </a:spcAft>
              <a:buNone/>
            </a:pPr>
            <a:r>
              <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There are many ways to help get the word out:</a:t>
            </a:r>
            <a:endParaRPr/>
          </a:p>
          <a:p>
            <a:pPr indent="-457200" lvl="0" marL="457200" marR="0" rtl="0" algn="l">
              <a:spcBef>
                <a:spcPts val="0"/>
              </a:spcBef>
              <a:spcAft>
                <a:spcPts val="0"/>
              </a:spcAft>
              <a:buClr>
                <a:schemeClr val="lt1"/>
              </a:buClr>
              <a:buSzPts val="1600"/>
              <a:buFont typeface="Candara"/>
              <a:buAutoNum type="arabicParenR"/>
            </a:pPr>
            <a:r>
              <a:rPr lang="en-US" sz="1600">
                <a:solidFill>
                  <a:schemeClr val="lt1"/>
                </a:solidFill>
                <a:latin typeface="Candara"/>
                <a:ea typeface="Candara"/>
                <a:cs typeface="Candara"/>
                <a:sym typeface="Candara"/>
              </a:rPr>
              <a:t>Social media likes and shares.</a:t>
            </a:r>
            <a:endParaRPr/>
          </a:p>
          <a:p>
            <a:pPr indent="-457200" lvl="0" marL="457200" marR="0" rtl="0" algn="l">
              <a:spcBef>
                <a:spcPts val="0"/>
              </a:spcBef>
              <a:spcAft>
                <a:spcPts val="0"/>
              </a:spcAft>
              <a:buClr>
                <a:schemeClr val="lt1"/>
              </a:buClr>
              <a:buSzPts val="1600"/>
              <a:buFont typeface="Candara"/>
              <a:buAutoNum type="arabicParenR"/>
            </a:pPr>
            <a:r>
              <a:rPr lang="en-US" sz="1600">
                <a:solidFill>
                  <a:schemeClr val="lt1"/>
                </a:solidFill>
                <a:latin typeface="Candara"/>
                <a:ea typeface="Candara"/>
                <a:cs typeface="Candara"/>
                <a:sym typeface="Candara"/>
              </a:rPr>
              <a:t>Forum posts in communities you are already members (please do not spam).</a:t>
            </a:r>
            <a:endParaRPr/>
          </a:p>
          <a:p>
            <a:pPr indent="-457200" lvl="0" marL="457200" marR="0" rtl="0" algn="l">
              <a:spcBef>
                <a:spcPts val="0"/>
              </a:spcBef>
              <a:spcAft>
                <a:spcPts val="0"/>
              </a:spcAft>
              <a:buClr>
                <a:schemeClr val="lt1"/>
              </a:buClr>
              <a:buSzPts val="1600"/>
              <a:buFont typeface="Candara"/>
              <a:buAutoNum type="arabicParenR"/>
            </a:pPr>
            <a:r>
              <a:rPr lang="en-US" sz="1600">
                <a:solidFill>
                  <a:schemeClr val="lt1"/>
                </a:solidFill>
                <a:latin typeface="Candara"/>
                <a:ea typeface="Candara"/>
                <a:cs typeface="Candara"/>
                <a:sym typeface="Candara"/>
              </a:rPr>
              <a:t>Telling classmates, teachers, coworkers about our PowerPoint Templates.</a:t>
            </a:r>
            <a:endParaRPr/>
          </a:p>
          <a:p>
            <a:pPr indent="-457200" lvl="0" marL="457200" marR="0" rtl="0" algn="l">
              <a:spcBef>
                <a:spcPts val="0"/>
              </a:spcBef>
              <a:spcAft>
                <a:spcPts val="0"/>
              </a:spcAft>
              <a:buClr>
                <a:schemeClr val="lt1"/>
              </a:buClr>
              <a:buSzPts val="1600"/>
              <a:buFont typeface="Candara"/>
              <a:buAutoNum type="arabicParenR"/>
            </a:pPr>
            <a:r>
              <a:rPr lang="en-US" sz="1600">
                <a:solidFill>
                  <a:schemeClr val="lt1"/>
                </a:solidFill>
                <a:latin typeface="Candara"/>
                <a:ea typeface="Candara"/>
                <a:cs typeface="Candara"/>
                <a:sym typeface="Candara"/>
              </a:rPr>
              <a:t>Placing one of our banners on your website, blog, etc.</a:t>
            </a:r>
            <a:endParaRPr/>
          </a:p>
          <a:p>
            <a:pPr indent="0" lvl="0" marL="0" marR="0" rtl="0" algn="l">
              <a:spcBef>
                <a:spcPts val="0"/>
              </a:spcBef>
              <a:spcAft>
                <a:spcPts val="0"/>
              </a:spcAft>
              <a:buNone/>
            </a:pPr>
            <a:r>
              <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Note: If you click the “site pages” menu on our website, you will see a “link to us” page, which contains various banners and codes for you to easily insert text or image links into forums, websites, etc.</a:t>
            </a:r>
            <a:endParaRPr/>
          </a:p>
          <a:p>
            <a:pPr indent="0" lvl="0" marL="0" marR="0" rtl="0" algn="l">
              <a:spcBef>
                <a:spcPts val="0"/>
              </a:spcBef>
              <a:spcAft>
                <a:spcPts val="0"/>
              </a:spcAft>
              <a:buNone/>
            </a:pPr>
            <a:r>
              <a:t/>
            </a:r>
            <a:endParaRPr sz="1800">
              <a:solidFill>
                <a:srgbClr val="3A3838"/>
              </a:solidFill>
              <a:latin typeface="Calibri"/>
              <a:ea typeface="Calibri"/>
              <a:cs typeface="Calibri"/>
              <a:sym typeface="Calibri"/>
            </a:endParaRPr>
          </a:p>
        </p:txBody>
      </p:sp>
      <p:sp>
        <p:nvSpPr>
          <p:cNvPr id="1451" name="Google Shape;1451;p66"/>
          <p:cNvSpPr txBox="1"/>
          <p:nvPr>
            <p:ph idx="4294967295" type="title"/>
          </p:nvPr>
        </p:nvSpPr>
        <p:spPr>
          <a:xfrm>
            <a:off x="2215661" y="444256"/>
            <a:ext cx="6585439" cy="7127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Candara"/>
              <a:buNone/>
            </a:pPr>
            <a:r>
              <a:rPr b="0" i="0" lang="en-US" sz="2400" u="none" cap="none" strike="noStrike">
                <a:solidFill>
                  <a:schemeClr val="lt1"/>
                </a:solidFill>
                <a:latin typeface="Candara"/>
                <a:ea typeface="Candara"/>
                <a:cs typeface="Candara"/>
                <a:sym typeface="Candara"/>
              </a:rPr>
              <a:t>Please Support SageFox Free PowerPoint</a:t>
            </a:r>
            <a:endParaRPr b="0" i="0" sz="2400" u="none" cap="none" strike="noStrike">
              <a:solidFill>
                <a:schemeClr val="lt1"/>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4"/>
          <p:cNvSpPr txBox="1"/>
          <p:nvPr/>
        </p:nvSpPr>
        <p:spPr>
          <a:xfrm>
            <a:off x="2223550" y="258225"/>
            <a:ext cx="7145400" cy="104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FF0000"/>
                </a:solidFill>
                <a:latin typeface="Permanent Marker"/>
                <a:ea typeface="Permanent Marker"/>
                <a:cs typeface="Permanent Marker"/>
                <a:sym typeface="Permanent Marker"/>
              </a:rPr>
              <a:t>INFECTION METHODS</a:t>
            </a:r>
            <a:endParaRPr>
              <a:solidFill>
                <a:srgbClr val="FF0000"/>
              </a:solidFill>
              <a:latin typeface="Permanent Marker"/>
              <a:ea typeface="Permanent Marker"/>
              <a:cs typeface="Permanent Marker"/>
              <a:sym typeface="Permanent Marker"/>
            </a:endParaRPr>
          </a:p>
        </p:txBody>
      </p:sp>
      <p:sp>
        <p:nvSpPr>
          <p:cNvPr id="146" name="Google Shape;146;p24"/>
          <p:cNvSpPr/>
          <p:nvPr/>
        </p:nvSpPr>
        <p:spPr>
          <a:xfrm>
            <a:off x="5178539" y="2978670"/>
            <a:ext cx="1828800" cy="1828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24"/>
          <p:cNvSpPr txBox="1"/>
          <p:nvPr/>
        </p:nvSpPr>
        <p:spPr>
          <a:xfrm>
            <a:off x="8032225" y="1742125"/>
            <a:ext cx="3885000" cy="8988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2400">
                <a:solidFill>
                  <a:srgbClr val="5C9AD3"/>
                </a:solidFill>
                <a:latin typeface="Candara"/>
                <a:ea typeface="Candara"/>
                <a:cs typeface="Candara"/>
                <a:sym typeface="Candara"/>
              </a:rPr>
              <a:t>EXPLOITS</a:t>
            </a:r>
            <a:endParaRPr sz="2400"/>
          </a:p>
          <a:p>
            <a:pPr indent="0" lvl="0" marL="0" marR="0" rtl="0" algn="l">
              <a:spcBef>
                <a:spcPts val="240"/>
              </a:spcBef>
              <a:spcAft>
                <a:spcPts val="0"/>
              </a:spcAft>
              <a:buNone/>
            </a:pPr>
            <a:r>
              <a:rPr lang="en-US" sz="2400">
                <a:solidFill>
                  <a:schemeClr val="lt1"/>
                </a:solidFill>
                <a:latin typeface="Candara"/>
                <a:ea typeface="Candara"/>
                <a:cs typeface="Candara"/>
                <a:sym typeface="Candara"/>
              </a:rPr>
              <a:t>attacker takes advantage of bugs and unpatched vulnerabilities on a PC</a:t>
            </a:r>
            <a:endParaRPr sz="2400"/>
          </a:p>
        </p:txBody>
      </p:sp>
      <p:sp>
        <p:nvSpPr>
          <p:cNvPr id="148" name="Google Shape;148;p24"/>
          <p:cNvSpPr txBox="1"/>
          <p:nvPr/>
        </p:nvSpPr>
        <p:spPr>
          <a:xfrm>
            <a:off x="512150" y="1687700"/>
            <a:ext cx="3621300" cy="2631900"/>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2400">
                <a:solidFill>
                  <a:srgbClr val="FE4A1E"/>
                </a:solidFill>
                <a:latin typeface="Candara"/>
                <a:ea typeface="Candara"/>
                <a:cs typeface="Candara"/>
                <a:sym typeface="Candara"/>
              </a:rPr>
              <a:t>EMAIL ATTACHMENTS</a:t>
            </a:r>
            <a:endParaRPr sz="2400"/>
          </a:p>
          <a:p>
            <a:pPr indent="0" lvl="0" marL="0" marR="0" rtl="0" algn="l">
              <a:spcBef>
                <a:spcPts val="240"/>
              </a:spcBef>
              <a:spcAft>
                <a:spcPts val="0"/>
              </a:spcAft>
              <a:buNone/>
            </a:pPr>
            <a:r>
              <a:rPr lang="en-US" sz="2400">
                <a:solidFill>
                  <a:schemeClr val="lt1"/>
                </a:solidFill>
                <a:latin typeface="Candara"/>
                <a:ea typeface="Candara"/>
                <a:cs typeface="Candara"/>
                <a:sym typeface="Candara"/>
              </a:rPr>
              <a:t>infectious links or attachments are sent via an email from the attacker to the victim</a:t>
            </a:r>
            <a:endParaRPr sz="2400"/>
          </a:p>
        </p:txBody>
      </p:sp>
      <p:grpSp>
        <p:nvGrpSpPr>
          <p:cNvPr id="149" name="Google Shape;149;p24"/>
          <p:cNvGrpSpPr/>
          <p:nvPr/>
        </p:nvGrpSpPr>
        <p:grpSpPr>
          <a:xfrm rot="-1334450">
            <a:off x="4250025" y="2825601"/>
            <a:ext cx="844797" cy="1503095"/>
            <a:chOff x="4749696" y="1813889"/>
            <a:chExt cx="844798" cy="1503097"/>
          </a:xfrm>
        </p:grpSpPr>
        <p:sp>
          <p:nvSpPr>
            <p:cNvPr id="150" name="Google Shape;150;p24"/>
            <p:cNvSpPr/>
            <p:nvPr/>
          </p:nvSpPr>
          <p:spPr>
            <a:xfrm rot="-6266966">
              <a:off x="4461193" y="2312423"/>
              <a:ext cx="1421804" cy="506028"/>
            </a:xfrm>
            <a:custGeom>
              <a:rect b="b" l="l" r="r" t="t"/>
              <a:pathLst>
                <a:path extrusionOk="0" h="506028" w="1421804">
                  <a:moveTo>
                    <a:pt x="1421804" y="253014"/>
                  </a:moveTo>
                  <a:lnTo>
                    <a:pt x="1168790" y="506028"/>
                  </a:lnTo>
                  <a:lnTo>
                    <a:pt x="298688" y="506028"/>
                  </a:lnTo>
                  <a:lnTo>
                    <a:pt x="281432" y="437038"/>
                  </a:lnTo>
                  <a:cubicBezTo>
                    <a:pt x="232215" y="298767"/>
                    <a:pt x="156770" y="170946"/>
                    <a:pt x="59503" y="61036"/>
                  </a:cubicBezTo>
                  <a:lnTo>
                    <a:pt x="0" y="0"/>
                  </a:lnTo>
                  <a:lnTo>
                    <a:pt x="1168790" y="0"/>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4"/>
            <p:cNvSpPr txBox="1"/>
            <p:nvPr/>
          </p:nvSpPr>
          <p:spPr>
            <a:xfrm>
              <a:off x="4886337" y="1969056"/>
              <a:ext cx="4102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A</a:t>
              </a:r>
              <a:endParaRPr/>
            </a:p>
          </p:txBody>
        </p:sp>
      </p:grpSp>
      <p:grpSp>
        <p:nvGrpSpPr>
          <p:cNvPr id="152" name="Google Shape;152;p24"/>
          <p:cNvGrpSpPr/>
          <p:nvPr/>
        </p:nvGrpSpPr>
        <p:grpSpPr>
          <a:xfrm rot="935569">
            <a:off x="6565667" y="2208383"/>
            <a:ext cx="1314621" cy="1310406"/>
            <a:chOff x="6147132" y="1791631"/>
            <a:chExt cx="1314616" cy="1310401"/>
          </a:xfrm>
        </p:grpSpPr>
        <p:sp>
          <p:nvSpPr>
            <p:cNvPr id="153" name="Google Shape;153;p24"/>
            <p:cNvSpPr/>
            <p:nvPr/>
          </p:nvSpPr>
          <p:spPr>
            <a:xfrm rot="-2687853">
              <a:off x="6129507" y="2193675"/>
              <a:ext cx="1349867" cy="506313"/>
            </a:xfrm>
            <a:custGeom>
              <a:rect b="b" l="l" r="r" t="t"/>
              <a:pathLst>
                <a:path extrusionOk="0" h="506028" w="1349108">
                  <a:moveTo>
                    <a:pt x="1096094" y="0"/>
                  </a:moveTo>
                  <a:lnTo>
                    <a:pt x="1349108" y="253014"/>
                  </a:lnTo>
                  <a:lnTo>
                    <a:pt x="1096094" y="506028"/>
                  </a:lnTo>
                  <a:lnTo>
                    <a:pt x="267547" y="506028"/>
                  </a:lnTo>
                  <a:lnTo>
                    <a:pt x="217913" y="339999"/>
                  </a:lnTo>
                  <a:cubicBezTo>
                    <a:pt x="175820" y="236904"/>
                    <a:pt x="118047" y="138722"/>
                    <a:pt x="44601" y="49109"/>
                  </a:cubicBezTo>
                  <a:lnTo>
                    <a:pt x="0" y="0"/>
                  </a:lnTo>
                  <a:close/>
                </a:path>
              </a:pathLst>
            </a:cu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4"/>
            <p:cNvSpPr txBox="1"/>
            <p:nvPr/>
          </p:nvSpPr>
          <p:spPr>
            <a:xfrm>
              <a:off x="6833165" y="1944368"/>
              <a:ext cx="4102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B</a:t>
              </a:r>
              <a:endParaRPr/>
            </a:p>
          </p:txBody>
        </p:sp>
      </p:grpSp>
      <p:pic>
        <p:nvPicPr>
          <p:cNvPr id="155" name="Google Shape;155;p24"/>
          <p:cNvPicPr preferRelativeResize="0"/>
          <p:nvPr/>
        </p:nvPicPr>
        <p:blipFill>
          <a:blip r:embed="rId4">
            <a:alphaModFix/>
          </a:blip>
          <a:stretch>
            <a:fillRect/>
          </a:stretch>
        </p:blipFill>
        <p:spPr>
          <a:xfrm>
            <a:off x="5354888" y="3101425"/>
            <a:ext cx="1476125" cy="141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ppt_w</p:attrName>
                                        </p:attrNameLst>
                                      </p:cBhvr>
                                      <p:tavLst>
                                        <p:tav fmla="" tm="0">
                                          <p:val>
                                            <p:strVal val="0"/>
                                          </p:val>
                                        </p:tav>
                                        <p:tav fmla="" tm="100000">
                                          <p:val>
                                            <p:strVal val="#ppt_w"/>
                                          </p:val>
                                        </p:tav>
                                      </p:tavLst>
                                    </p:anim>
                                    <p:anim calcmode="lin" valueType="num">
                                      <p:cBhvr additive="base">
                                        <p:cTn dur="500"/>
                                        <p:tgtEl>
                                          <p:spTgt spid="14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b="9206" l="0" r="0" t="0"/>
          <a:stretch/>
        </p:blipFill>
        <p:spPr>
          <a:xfrm>
            <a:off x="0" y="0"/>
            <a:ext cx="12585006" cy="6858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6"/>
          <p:cNvSpPr/>
          <p:nvPr/>
        </p:nvSpPr>
        <p:spPr>
          <a:xfrm>
            <a:off x="2725850" y="3025442"/>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26"/>
          <p:cNvSpPr/>
          <p:nvPr/>
        </p:nvSpPr>
        <p:spPr>
          <a:xfrm>
            <a:off x="2725850" y="5294524"/>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7" name="Google Shape;167;p26"/>
          <p:cNvSpPr/>
          <p:nvPr/>
        </p:nvSpPr>
        <p:spPr>
          <a:xfrm>
            <a:off x="2725850" y="5643639"/>
            <a:ext cx="200759" cy="147777"/>
          </a:xfrm>
          <a:custGeom>
            <a:rect b="b" l="l" r="r" t="t"/>
            <a:pathLst>
              <a:path extrusionOk="0" h="147777" w="200759">
                <a:moveTo>
                  <a:pt x="135467" y="0"/>
                </a:moveTo>
                <a:lnTo>
                  <a:pt x="135467" y="42752"/>
                </a:lnTo>
                <a:cubicBezTo>
                  <a:pt x="135467" y="42752"/>
                  <a:pt x="198183" y="26594"/>
                  <a:pt x="200691" y="64969"/>
                </a:cubicBezTo>
                <a:cubicBezTo>
                  <a:pt x="203200" y="117481"/>
                  <a:pt x="135467" y="127580"/>
                  <a:pt x="135467" y="127580"/>
                </a:cubicBezTo>
                <a:cubicBezTo>
                  <a:pt x="135467" y="127580"/>
                  <a:pt x="135467" y="127580"/>
                  <a:pt x="0" y="147777"/>
                </a:cubicBezTo>
                <a:cubicBezTo>
                  <a:pt x="0" y="147777"/>
                  <a:pt x="0" y="147777"/>
                  <a:pt x="0" y="44677"/>
                </a:cubicBezTo>
                <a:lnTo>
                  <a:pt x="0" y="24626"/>
                </a:lnTo>
                <a:close/>
              </a:path>
            </a:pathLst>
          </a:custGeom>
          <a:solidFill>
            <a:srgbClr val="FE4A1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8" name="Google Shape;168;p26"/>
          <p:cNvSpPr txBox="1"/>
          <p:nvPr/>
        </p:nvSpPr>
        <p:spPr>
          <a:xfrm>
            <a:off x="1351124" y="258225"/>
            <a:ext cx="93168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FF0000"/>
                </a:solidFill>
                <a:latin typeface="Permanent Marker"/>
                <a:ea typeface="Permanent Marker"/>
                <a:cs typeface="Permanent Marker"/>
                <a:sym typeface="Permanent Marker"/>
              </a:rPr>
              <a:t>BIGGEST ATTACKS</a:t>
            </a:r>
            <a:endParaRPr>
              <a:solidFill>
                <a:srgbClr val="FF0000"/>
              </a:solidFill>
              <a:latin typeface="Permanent Marker"/>
              <a:ea typeface="Permanent Marker"/>
              <a:cs typeface="Permanent Marker"/>
              <a:sym typeface="Permanent Marker"/>
            </a:endParaRPr>
          </a:p>
        </p:txBody>
      </p:sp>
      <p:sp>
        <p:nvSpPr>
          <p:cNvPr id="169" name="Google Shape;169;p26"/>
          <p:cNvSpPr/>
          <p:nvPr/>
        </p:nvSpPr>
        <p:spPr>
          <a:xfrm>
            <a:off x="454665" y="2430298"/>
            <a:ext cx="2273400" cy="3846600"/>
          </a:xfrm>
          <a:prstGeom prst="rect">
            <a:avLst/>
          </a:prstGeom>
          <a:solidFill>
            <a:schemeClr val="dk1">
              <a:alpha val="20000"/>
            </a:schemeClr>
          </a:solidFill>
          <a:ln>
            <a:noFill/>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70" name="Google Shape;170;p26"/>
          <p:cNvSpPr/>
          <p:nvPr/>
        </p:nvSpPr>
        <p:spPr>
          <a:xfrm>
            <a:off x="445896" y="1807998"/>
            <a:ext cx="2478024"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E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1" name="Google Shape;171;p26"/>
          <p:cNvSpPr/>
          <p:nvPr/>
        </p:nvSpPr>
        <p:spPr>
          <a:xfrm>
            <a:off x="445897" y="5078098"/>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E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2" name="Google Shape;172;p26"/>
          <p:cNvSpPr/>
          <p:nvPr/>
        </p:nvSpPr>
        <p:spPr>
          <a:xfrm>
            <a:off x="445897" y="5425231"/>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FE4A1E"/>
              </a:gs>
              <a:gs pos="90000">
                <a:srgbClr val="FE4A1E"/>
              </a:gs>
              <a:gs pos="100000">
                <a:srgbClr val="FE7246"/>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3" name="Google Shape;173;p26"/>
          <p:cNvSpPr txBox="1"/>
          <p:nvPr/>
        </p:nvSpPr>
        <p:spPr>
          <a:xfrm>
            <a:off x="652321" y="3636798"/>
            <a:ext cx="2088394" cy="1452705"/>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CRYPTOLOCKER</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The first major ransomware attack that infected over 500,000 computers in 2013. It spread via email attachments</a:t>
            </a:r>
            <a:endParaRPr/>
          </a:p>
        </p:txBody>
      </p:sp>
      <p:sp>
        <p:nvSpPr>
          <p:cNvPr id="174" name="Google Shape;174;p26"/>
          <p:cNvSpPr/>
          <p:nvPr/>
        </p:nvSpPr>
        <p:spPr>
          <a:xfrm>
            <a:off x="1278508" y="2222864"/>
            <a:ext cx="812800" cy="8128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75" name="Google Shape;175;p26"/>
          <p:cNvSpPr/>
          <p:nvPr/>
        </p:nvSpPr>
        <p:spPr>
          <a:xfrm>
            <a:off x="5642461" y="3025442"/>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6" name="Google Shape;176;p26"/>
          <p:cNvSpPr/>
          <p:nvPr/>
        </p:nvSpPr>
        <p:spPr>
          <a:xfrm>
            <a:off x="5642461" y="5294524"/>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7" name="Google Shape;177;p26"/>
          <p:cNvSpPr/>
          <p:nvPr/>
        </p:nvSpPr>
        <p:spPr>
          <a:xfrm>
            <a:off x="5642461" y="5643639"/>
            <a:ext cx="200759" cy="147777"/>
          </a:xfrm>
          <a:custGeom>
            <a:rect b="b" l="l" r="r" t="t"/>
            <a:pathLst>
              <a:path extrusionOk="0" h="147777" w="200759">
                <a:moveTo>
                  <a:pt x="135467" y="0"/>
                </a:moveTo>
                <a:lnTo>
                  <a:pt x="135467" y="42752"/>
                </a:lnTo>
                <a:cubicBezTo>
                  <a:pt x="135467" y="42752"/>
                  <a:pt x="198183" y="26594"/>
                  <a:pt x="200691" y="64969"/>
                </a:cubicBezTo>
                <a:cubicBezTo>
                  <a:pt x="203200" y="117481"/>
                  <a:pt x="135467" y="127580"/>
                  <a:pt x="135467" y="127580"/>
                </a:cubicBezTo>
                <a:cubicBezTo>
                  <a:pt x="135467" y="127580"/>
                  <a:pt x="135467" y="127580"/>
                  <a:pt x="0" y="147777"/>
                </a:cubicBezTo>
                <a:cubicBezTo>
                  <a:pt x="0" y="147777"/>
                  <a:pt x="0" y="147777"/>
                  <a:pt x="0" y="44677"/>
                </a:cubicBezTo>
                <a:lnTo>
                  <a:pt x="0" y="24626"/>
                </a:lnTo>
                <a:close/>
              </a:path>
            </a:pathLst>
          </a:custGeom>
          <a:solidFill>
            <a:srgbClr val="5C9AD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8" name="Google Shape;178;p26"/>
          <p:cNvSpPr/>
          <p:nvPr/>
        </p:nvSpPr>
        <p:spPr>
          <a:xfrm>
            <a:off x="3371276" y="2430298"/>
            <a:ext cx="2273300" cy="3846629"/>
          </a:xfrm>
          <a:prstGeom prst="rect">
            <a:avLst/>
          </a:prstGeom>
          <a:solidFill>
            <a:schemeClr val="dk1">
              <a:alpha val="20000"/>
            </a:schemeClr>
          </a:solidFill>
          <a:ln>
            <a:noFill/>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79" name="Google Shape;179;p26"/>
          <p:cNvSpPr/>
          <p:nvPr/>
        </p:nvSpPr>
        <p:spPr>
          <a:xfrm>
            <a:off x="3362507" y="1807998"/>
            <a:ext cx="2478024"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0" name="Google Shape;180;p26"/>
          <p:cNvSpPr/>
          <p:nvPr/>
        </p:nvSpPr>
        <p:spPr>
          <a:xfrm>
            <a:off x="3362508" y="5078098"/>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1" name="Google Shape;181;p26"/>
          <p:cNvSpPr/>
          <p:nvPr/>
        </p:nvSpPr>
        <p:spPr>
          <a:xfrm>
            <a:off x="3362508" y="5425231"/>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5C9AD3"/>
              </a:gs>
              <a:gs pos="90000">
                <a:srgbClr val="5C9AD3"/>
              </a:gs>
              <a:gs pos="100000">
                <a:srgbClr val="7AB8F1"/>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2" name="Google Shape;182;p26"/>
          <p:cNvSpPr txBox="1"/>
          <p:nvPr/>
        </p:nvSpPr>
        <p:spPr>
          <a:xfrm>
            <a:off x="3568932" y="3636798"/>
            <a:ext cx="2088394" cy="1452705"/>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Clr>
                <a:schemeClr val="dk1"/>
              </a:buClr>
              <a:buFont typeface="Arial"/>
              <a:buNone/>
            </a:pPr>
            <a:r>
              <a:rPr b="1" lang="en-US" sz="1600">
                <a:solidFill>
                  <a:schemeClr val="lt1"/>
                </a:solidFill>
                <a:latin typeface="Candara"/>
                <a:ea typeface="Candara"/>
                <a:cs typeface="Candara"/>
                <a:sym typeface="Candara"/>
              </a:rPr>
              <a:t>TESLACRYPT</a:t>
            </a:r>
            <a:endParaRPr>
              <a:solidFill>
                <a:schemeClr val="dk1"/>
              </a:solidFill>
            </a:endParaRPr>
          </a:p>
          <a:p>
            <a:pPr indent="0" lvl="0" marL="0" rtl="0" algn="l">
              <a:spcBef>
                <a:spcPts val="240"/>
              </a:spcBef>
              <a:spcAft>
                <a:spcPts val="0"/>
              </a:spcAft>
              <a:buClr>
                <a:schemeClr val="dk1"/>
              </a:buClr>
              <a:buFont typeface="Arial"/>
              <a:buNone/>
            </a:pPr>
            <a:r>
              <a:rPr lang="en-US" sz="1200">
                <a:solidFill>
                  <a:schemeClr val="lt1"/>
                </a:solidFill>
                <a:latin typeface="Candara"/>
                <a:ea typeface="Candara"/>
                <a:cs typeface="Candara"/>
                <a:sym typeface="Candara"/>
              </a:rPr>
              <a:t>Targeted ancillary files associated with video games. Made up 48% of all ransomware attacks by 2016. Developers repented and provided the decryption keys to victims </a:t>
            </a:r>
            <a:endParaRPr b="1" sz="1600">
              <a:solidFill>
                <a:schemeClr val="lt1"/>
              </a:solidFill>
              <a:latin typeface="Candara"/>
              <a:ea typeface="Candara"/>
              <a:cs typeface="Candara"/>
              <a:sym typeface="Candara"/>
            </a:endParaRPr>
          </a:p>
        </p:txBody>
      </p:sp>
      <p:sp>
        <p:nvSpPr>
          <p:cNvPr id="183" name="Google Shape;183;p26"/>
          <p:cNvSpPr/>
          <p:nvPr/>
        </p:nvSpPr>
        <p:spPr>
          <a:xfrm>
            <a:off x="4195119" y="2222864"/>
            <a:ext cx="812800" cy="8128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84" name="Google Shape;184;p26"/>
          <p:cNvSpPr/>
          <p:nvPr/>
        </p:nvSpPr>
        <p:spPr>
          <a:xfrm>
            <a:off x="8582726" y="3025442"/>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44546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5" name="Google Shape;185;p26"/>
          <p:cNvSpPr/>
          <p:nvPr/>
        </p:nvSpPr>
        <p:spPr>
          <a:xfrm>
            <a:off x="8582726" y="5294524"/>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44546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26"/>
          <p:cNvSpPr/>
          <p:nvPr/>
        </p:nvSpPr>
        <p:spPr>
          <a:xfrm>
            <a:off x="8582726" y="5643639"/>
            <a:ext cx="200759" cy="147777"/>
          </a:xfrm>
          <a:custGeom>
            <a:rect b="b" l="l" r="r" t="t"/>
            <a:pathLst>
              <a:path extrusionOk="0" h="147777" w="200759">
                <a:moveTo>
                  <a:pt x="135467" y="0"/>
                </a:moveTo>
                <a:lnTo>
                  <a:pt x="135467" y="42752"/>
                </a:lnTo>
                <a:cubicBezTo>
                  <a:pt x="135467" y="42752"/>
                  <a:pt x="198183" y="26594"/>
                  <a:pt x="200691" y="64969"/>
                </a:cubicBezTo>
                <a:cubicBezTo>
                  <a:pt x="203200" y="117481"/>
                  <a:pt x="135467" y="127580"/>
                  <a:pt x="135467" y="127580"/>
                </a:cubicBezTo>
                <a:cubicBezTo>
                  <a:pt x="135467" y="127580"/>
                  <a:pt x="135467" y="127580"/>
                  <a:pt x="0" y="147777"/>
                </a:cubicBezTo>
                <a:cubicBezTo>
                  <a:pt x="0" y="147777"/>
                  <a:pt x="0" y="147777"/>
                  <a:pt x="0" y="44677"/>
                </a:cubicBezTo>
                <a:lnTo>
                  <a:pt x="0" y="24626"/>
                </a:lnTo>
                <a:close/>
              </a:path>
            </a:pathLst>
          </a:custGeom>
          <a:solidFill>
            <a:srgbClr val="44546B"/>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7" name="Google Shape;187;p26"/>
          <p:cNvSpPr/>
          <p:nvPr/>
        </p:nvSpPr>
        <p:spPr>
          <a:xfrm>
            <a:off x="6311541" y="2430298"/>
            <a:ext cx="2273300" cy="3846629"/>
          </a:xfrm>
          <a:prstGeom prst="rect">
            <a:avLst/>
          </a:prstGeom>
          <a:solidFill>
            <a:schemeClr val="dk1">
              <a:alpha val="20000"/>
            </a:schemeClr>
          </a:solidFill>
          <a:ln>
            <a:noFill/>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88" name="Google Shape;188;p26"/>
          <p:cNvSpPr/>
          <p:nvPr/>
        </p:nvSpPr>
        <p:spPr>
          <a:xfrm>
            <a:off x="6302772" y="1807998"/>
            <a:ext cx="2478024"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44546B"/>
              </a:gs>
              <a:gs pos="90000">
                <a:srgbClr val="44546B"/>
              </a:gs>
              <a:gs pos="100000">
                <a:srgbClr val="627289"/>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9" name="Google Shape;189;p26"/>
          <p:cNvSpPr/>
          <p:nvPr/>
        </p:nvSpPr>
        <p:spPr>
          <a:xfrm>
            <a:off x="6302773" y="5078098"/>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44546B"/>
              </a:gs>
              <a:gs pos="90000">
                <a:srgbClr val="44546B"/>
              </a:gs>
              <a:gs pos="100000">
                <a:srgbClr val="627289"/>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0" name="Google Shape;190;p26"/>
          <p:cNvSpPr/>
          <p:nvPr/>
        </p:nvSpPr>
        <p:spPr>
          <a:xfrm>
            <a:off x="6302773" y="5425231"/>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44546B"/>
              </a:gs>
              <a:gs pos="90000">
                <a:srgbClr val="44546B"/>
              </a:gs>
              <a:gs pos="100000">
                <a:srgbClr val="627289"/>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1" name="Google Shape;191;p26"/>
          <p:cNvSpPr txBox="1"/>
          <p:nvPr/>
        </p:nvSpPr>
        <p:spPr>
          <a:xfrm>
            <a:off x="6509197" y="3636798"/>
            <a:ext cx="2088394" cy="1452705"/>
          </a:xfrm>
          <a:prstGeom prst="rect">
            <a:avLst/>
          </a:prstGeom>
          <a:noFill/>
          <a:ln>
            <a:noFill/>
          </a:ln>
        </p:spPr>
        <p:txBody>
          <a:bodyPr anchorCtr="0" anchor="t" bIns="30475" lIns="60950" spcFirstLastPara="1" rIns="60950" wrap="square" tIns="30475">
            <a:noAutofit/>
          </a:bodyPr>
          <a:lstStyle/>
          <a:p>
            <a:pPr indent="0" lvl="0" marL="0" marR="0" rtl="0" algn="l">
              <a:spcBef>
                <a:spcPts val="0"/>
              </a:spcBef>
              <a:spcAft>
                <a:spcPts val="0"/>
              </a:spcAft>
              <a:buNone/>
            </a:pPr>
            <a:r>
              <a:rPr b="1" lang="en-US" sz="1600">
                <a:solidFill>
                  <a:schemeClr val="lt1"/>
                </a:solidFill>
                <a:latin typeface="Candara"/>
                <a:ea typeface="Candara"/>
                <a:cs typeface="Candara"/>
                <a:sym typeface="Candara"/>
              </a:rPr>
              <a:t>SIMPLE LOCKER</a:t>
            </a:r>
            <a:endParaRPr/>
          </a:p>
          <a:p>
            <a:pPr indent="0" lvl="0" marL="0" marR="0" rtl="0" algn="l">
              <a:spcBef>
                <a:spcPts val="240"/>
              </a:spcBef>
              <a:spcAft>
                <a:spcPts val="0"/>
              </a:spcAft>
              <a:buNone/>
            </a:pPr>
            <a:r>
              <a:rPr lang="en-US" sz="1200">
                <a:solidFill>
                  <a:schemeClr val="lt1"/>
                </a:solidFill>
                <a:latin typeface="Candara"/>
                <a:ea typeface="Candara"/>
                <a:cs typeface="Candara"/>
                <a:sym typeface="Candara"/>
              </a:rPr>
              <a:t>Appeared in late 2015 and targeted android users. Was delivered using a trojan.</a:t>
            </a:r>
            <a:endParaRPr/>
          </a:p>
        </p:txBody>
      </p:sp>
      <p:sp>
        <p:nvSpPr>
          <p:cNvPr id="192" name="Google Shape;192;p26"/>
          <p:cNvSpPr/>
          <p:nvPr/>
        </p:nvSpPr>
        <p:spPr>
          <a:xfrm>
            <a:off x="7135384" y="2222864"/>
            <a:ext cx="812700" cy="8127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93" name="Google Shape;193;p26"/>
          <p:cNvSpPr/>
          <p:nvPr/>
        </p:nvSpPr>
        <p:spPr>
          <a:xfrm>
            <a:off x="11531759" y="3025442"/>
            <a:ext cx="200759" cy="152040"/>
          </a:xfrm>
          <a:custGeom>
            <a:rect b="b" l="l" r="r" t="t"/>
            <a:pathLst>
              <a:path extrusionOk="0" h="152040" w="200759">
                <a:moveTo>
                  <a:pt x="135467" y="0"/>
                </a:moveTo>
                <a:lnTo>
                  <a:pt x="135467" y="46889"/>
                </a:lnTo>
                <a:cubicBezTo>
                  <a:pt x="135467" y="46889"/>
                  <a:pt x="198183" y="30712"/>
                  <a:pt x="200691" y="69132"/>
                </a:cubicBezTo>
                <a:cubicBezTo>
                  <a:pt x="203200" y="121708"/>
                  <a:pt x="135467" y="131819"/>
                  <a:pt x="135467" y="131819"/>
                </a:cubicBezTo>
                <a:cubicBezTo>
                  <a:pt x="135467" y="131819"/>
                  <a:pt x="135467" y="131819"/>
                  <a:pt x="0" y="152040"/>
                </a:cubicBezTo>
                <a:cubicBezTo>
                  <a:pt x="0" y="152040"/>
                  <a:pt x="0" y="152040"/>
                  <a:pt x="0" y="47561"/>
                </a:cubicBezTo>
                <a:lnTo>
                  <a:pt x="0" y="23140"/>
                </a:lnTo>
                <a:close/>
              </a:path>
            </a:pathLst>
          </a:custGeom>
          <a:solidFill>
            <a:srgbClr val="7A7A7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4" name="Google Shape;194;p26"/>
          <p:cNvSpPr/>
          <p:nvPr/>
        </p:nvSpPr>
        <p:spPr>
          <a:xfrm>
            <a:off x="11531759" y="5294524"/>
            <a:ext cx="200759" cy="149759"/>
          </a:xfrm>
          <a:custGeom>
            <a:rect b="b" l="l" r="r" t="t"/>
            <a:pathLst>
              <a:path extrusionOk="0" h="149759" w="200759">
                <a:moveTo>
                  <a:pt x="135467" y="0"/>
                </a:moveTo>
                <a:lnTo>
                  <a:pt x="135467" y="44734"/>
                </a:lnTo>
                <a:cubicBezTo>
                  <a:pt x="135467" y="44734"/>
                  <a:pt x="198183" y="28576"/>
                  <a:pt x="200691" y="66951"/>
                </a:cubicBezTo>
                <a:cubicBezTo>
                  <a:pt x="203200" y="119463"/>
                  <a:pt x="135467" y="129562"/>
                  <a:pt x="135467" y="129562"/>
                </a:cubicBezTo>
                <a:cubicBezTo>
                  <a:pt x="135467" y="129562"/>
                  <a:pt x="135467" y="129562"/>
                  <a:pt x="0" y="149759"/>
                </a:cubicBezTo>
                <a:cubicBezTo>
                  <a:pt x="0" y="149759"/>
                  <a:pt x="0" y="149759"/>
                  <a:pt x="0" y="46659"/>
                </a:cubicBezTo>
                <a:lnTo>
                  <a:pt x="0" y="22157"/>
                </a:lnTo>
                <a:close/>
              </a:path>
            </a:pathLst>
          </a:custGeom>
          <a:solidFill>
            <a:srgbClr val="7A7A7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5" name="Google Shape;195;p26"/>
          <p:cNvSpPr/>
          <p:nvPr/>
        </p:nvSpPr>
        <p:spPr>
          <a:xfrm>
            <a:off x="11531759" y="5643639"/>
            <a:ext cx="200759" cy="147777"/>
          </a:xfrm>
          <a:custGeom>
            <a:rect b="b" l="l" r="r" t="t"/>
            <a:pathLst>
              <a:path extrusionOk="0" h="147777" w="200759">
                <a:moveTo>
                  <a:pt x="135467" y="0"/>
                </a:moveTo>
                <a:lnTo>
                  <a:pt x="135467" y="42752"/>
                </a:lnTo>
                <a:cubicBezTo>
                  <a:pt x="135467" y="42752"/>
                  <a:pt x="198183" y="26594"/>
                  <a:pt x="200691" y="64969"/>
                </a:cubicBezTo>
                <a:cubicBezTo>
                  <a:pt x="203200" y="117481"/>
                  <a:pt x="135467" y="127580"/>
                  <a:pt x="135467" y="127580"/>
                </a:cubicBezTo>
                <a:cubicBezTo>
                  <a:pt x="135467" y="127580"/>
                  <a:pt x="135467" y="127580"/>
                  <a:pt x="0" y="147777"/>
                </a:cubicBezTo>
                <a:cubicBezTo>
                  <a:pt x="0" y="147777"/>
                  <a:pt x="0" y="147777"/>
                  <a:pt x="0" y="44677"/>
                </a:cubicBezTo>
                <a:lnTo>
                  <a:pt x="0" y="24626"/>
                </a:lnTo>
                <a:close/>
              </a:path>
            </a:pathLst>
          </a:custGeom>
          <a:solidFill>
            <a:srgbClr val="7A7A7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6" name="Google Shape;196;p26"/>
          <p:cNvSpPr/>
          <p:nvPr/>
        </p:nvSpPr>
        <p:spPr>
          <a:xfrm>
            <a:off x="9260574" y="2430298"/>
            <a:ext cx="2273300" cy="3846629"/>
          </a:xfrm>
          <a:prstGeom prst="rect">
            <a:avLst/>
          </a:prstGeom>
          <a:solidFill>
            <a:schemeClr val="dk1">
              <a:alpha val="20000"/>
            </a:schemeClr>
          </a:solidFill>
          <a:ln>
            <a:noFill/>
          </a:ln>
          <a:effectLst>
            <a:outerShdw blurRad="50800" rotWithShape="0" algn="tl" dir="2700000" dist="38100">
              <a:srgbClr val="000000">
                <a:alpha val="40000"/>
              </a:srgbClr>
            </a:outerShdw>
          </a:effectLst>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sp>
        <p:nvSpPr>
          <p:cNvPr id="197" name="Google Shape;197;p26"/>
          <p:cNvSpPr/>
          <p:nvPr/>
        </p:nvSpPr>
        <p:spPr>
          <a:xfrm>
            <a:off x="9251805" y="1807998"/>
            <a:ext cx="2478024" cy="1642533"/>
          </a:xfrm>
          <a:custGeom>
            <a:rect b="b" l="l" r="r" t="t"/>
            <a:pathLst>
              <a:path extrusionOk="0" h="813" w="980">
                <a:moveTo>
                  <a:pt x="954" y="8"/>
                </a:moveTo>
                <a:cubicBezTo>
                  <a:pt x="954" y="8"/>
                  <a:pt x="954" y="8"/>
                  <a:pt x="954" y="8"/>
                </a:cubicBezTo>
                <a:cubicBezTo>
                  <a:pt x="0" y="196"/>
                  <a:pt x="0" y="196"/>
                  <a:pt x="0" y="196"/>
                </a:cubicBezTo>
                <a:cubicBezTo>
                  <a:pt x="0" y="813"/>
                  <a:pt x="0" y="813"/>
                  <a:pt x="0" y="813"/>
                </a:cubicBezTo>
                <a:cubicBezTo>
                  <a:pt x="954" y="625"/>
                  <a:pt x="954" y="625"/>
                  <a:pt x="954" y="625"/>
                </a:cubicBezTo>
                <a:cubicBezTo>
                  <a:pt x="954" y="625"/>
                  <a:pt x="979" y="617"/>
                  <a:pt x="980" y="636"/>
                </a:cubicBezTo>
                <a:cubicBezTo>
                  <a:pt x="980" y="19"/>
                  <a:pt x="980" y="19"/>
                  <a:pt x="980" y="19"/>
                </a:cubicBezTo>
                <a:cubicBezTo>
                  <a:pt x="979" y="0"/>
                  <a:pt x="954" y="8"/>
                  <a:pt x="954" y="8"/>
                </a:cubicBezTo>
                <a:close/>
              </a:path>
            </a:pathLst>
          </a:custGeom>
          <a:gradFill>
            <a:gsLst>
              <a:gs pos="0">
                <a:srgbClr val="7A7A7A"/>
              </a:gs>
              <a:gs pos="92000">
                <a:srgbClr val="7A7A7A"/>
              </a:gs>
              <a:gs pos="100000">
                <a:srgbClr val="989898"/>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26"/>
          <p:cNvSpPr/>
          <p:nvPr/>
        </p:nvSpPr>
        <p:spPr>
          <a:xfrm>
            <a:off x="9251806" y="5078098"/>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7A7A7A"/>
              </a:gs>
              <a:gs pos="92000">
                <a:srgbClr val="7A7A7A"/>
              </a:gs>
              <a:gs pos="100000">
                <a:srgbClr val="989898"/>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9" name="Google Shape;199;p26"/>
          <p:cNvSpPr/>
          <p:nvPr/>
        </p:nvSpPr>
        <p:spPr>
          <a:xfrm>
            <a:off x="9251806" y="5425231"/>
            <a:ext cx="2478024" cy="641351"/>
          </a:xfrm>
          <a:custGeom>
            <a:rect b="b" l="l" r="r" t="t"/>
            <a:pathLst>
              <a:path extrusionOk="0" h="317" w="980">
                <a:moveTo>
                  <a:pt x="954" y="8"/>
                </a:moveTo>
                <a:cubicBezTo>
                  <a:pt x="954" y="8"/>
                  <a:pt x="954" y="8"/>
                  <a:pt x="954" y="8"/>
                </a:cubicBezTo>
                <a:cubicBezTo>
                  <a:pt x="0" y="196"/>
                  <a:pt x="0" y="196"/>
                  <a:pt x="0" y="196"/>
                </a:cubicBezTo>
                <a:cubicBezTo>
                  <a:pt x="0" y="317"/>
                  <a:pt x="0" y="317"/>
                  <a:pt x="0" y="317"/>
                </a:cubicBezTo>
                <a:cubicBezTo>
                  <a:pt x="954" y="129"/>
                  <a:pt x="954" y="129"/>
                  <a:pt x="954" y="129"/>
                </a:cubicBezTo>
                <a:cubicBezTo>
                  <a:pt x="954" y="129"/>
                  <a:pt x="979" y="121"/>
                  <a:pt x="980" y="140"/>
                </a:cubicBezTo>
                <a:cubicBezTo>
                  <a:pt x="980" y="19"/>
                  <a:pt x="980" y="19"/>
                  <a:pt x="980" y="19"/>
                </a:cubicBezTo>
                <a:cubicBezTo>
                  <a:pt x="979" y="0"/>
                  <a:pt x="954" y="8"/>
                  <a:pt x="954" y="8"/>
                </a:cubicBezTo>
                <a:close/>
              </a:path>
            </a:pathLst>
          </a:custGeom>
          <a:gradFill>
            <a:gsLst>
              <a:gs pos="0">
                <a:srgbClr val="7A7A7A"/>
              </a:gs>
              <a:gs pos="92000">
                <a:srgbClr val="7A7A7A"/>
              </a:gs>
              <a:gs pos="100000">
                <a:srgbClr val="989898"/>
              </a:gs>
            </a:gsLst>
            <a:lin ang="0" scaled="0"/>
          </a:gradFill>
          <a:ln>
            <a:noFill/>
          </a:ln>
          <a:effectLst>
            <a:outerShdw blurRad="50800" rotWithShape="0" algn="tl" dir="2700000" dist="38100">
              <a:srgbClr val="000000">
                <a:alpha val="40000"/>
              </a:srgbClr>
            </a:outerShdw>
          </a:effectLst>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0" name="Google Shape;200;p26"/>
          <p:cNvSpPr txBox="1"/>
          <p:nvPr/>
        </p:nvSpPr>
        <p:spPr>
          <a:xfrm>
            <a:off x="9458230" y="3636798"/>
            <a:ext cx="2088394" cy="1452705"/>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Clr>
                <a:schemeClr val="dk1"/>
              </a:buClr>
              <a:buFont typeface="Arial"/>
              <a:buNone/>
            </a:pPr>
            <a:r>
              <a:rPr b="1" lang="en-US" sz="1600">
                <a:solidFill>
                  <a:schemeClr val="lt1"/>
                </a:solidFill>
                <a:latin typeface="Candara"/>
                <a:ea typeface="Candara"/>
                <a:cs typeface="Candara"/>
                <a:sym typeface="Candara"/>
              </a:rPr>
              <a:t>WANNA CRY</a:t>
            </a:r>
            <a:endParaRPr>
              <a:solidFill>
                <a:schemeClr val="dk1"/>
              </a:solidFill>
            </a:endParaRPr>
          </a:p>
          <a:p>
            <a:pPr indent="0" lvl="0" marL="0" rtl="0" algn="l">
              <a:spcBef>
                <a:spcPts val="240"/>
              </a:spcBef>
              <a:spcAft>
                <a:spcPts val="0"/>
              </a:spcAft>
              <a:buClr>
                <a:schemeClr val="dk1"/>
              </a:buClr>
              <a:buFont typeface="Arial"/>
              <a:buNone/>
            </a:pPr>
            <a:r>
              <a:rPr lang="en-US" sz="1200">
                <a:solidFill>
                  <a:schemeClr val="lt1"/>
                </a:solidFill>
                <a:latin typeface="Candara"/>
                <a:ea typeface="Candara"/>
                <a:cs typeface="Candara"/>
                <a:sym typeface="Candara"/>
              </a:rPr>
              <a:t>May 2017 worldwide cyber attack against windows PCs. Cryptoworm infected over 200,000 computers and the attack is believed to have originated from North Korea</a:t>
            </a:r>
            <a:endParaRPr b="1" sz="1600">
              <a:solidFill>
                <a:schemeClr val="lt1"/>
              </a:solidFill>
              <a:latin typeface="Candara"/>
              <a:ea typeface="Candara"/>
              <a:cs typeface="Candara"/>
              <a:sym typeface="Candara"/>
            </a:endParaRPr>
          </a:p>
        </p:txBody>
      </p:sp>
      <p:sp>
        <p:nvSpPr>
          <p:cNvPr id="201" name="Google Shape;201;p26"/>
          <p:cNvSpPr/>
          <p:nvPr/>
        </p:nvSpPr>
        <p:spPr>
          <a:xfrm>
            <a:off x="10084417" y="2222864"/>
            <a:ext cx="812800" cy="812800"/>
          </a:xfrm>
          <a:prstGeom prst="ellipse">
            <a:avLst/>
          </a:prstGeom>
          <a:noFill/>
          <a:ln cap="flat" cmpd="sng" w="12700">
            <a:solidFill>
              <a:schemeClr val="lt1"/>
            </a:solidFill>
            <a:prstDash val="solid"/>
            <a:round/>
            <a:headEnd len="sm" w="sm" type="none"/>
            <a:tailEnd len="sm" w="sm" type="none"/>
          </a:ln>
        </p:spPr>
        <p:txBody>
          <a:bodyPr anchorCtr="1" anchor="ctr" bIns="60950" lIns="121900" spcFirstLastPara="1" rIns="121900" wrap="square" tIns="60950">
            <a:noAutofit/>
          </a:bodyPr>
          <a:lstStyle/>
          <a:p>
            <a:pPr indent="0" lvl="0" marL="0" marR="0" rtl="0" algn="ctr">
              <a:spcBef>
                <a:spcPts val="0"/>
              </a:spcBef>
              <a:spcAft>
                <a:spcPts val="0"/>
              </a:spcAft>
              <a:buNone/>
            </a:pPr>
            <a:r>
              <a:t/>
            </a:r>
            <a:endParaRPr b="1" sz="1600">
              <a:solidFill>
                <a:srgbClr val="3F3F3F"/>
              </a:solidFill>
              <a:latin typeface="Calibri"/>
              <a:ea typeface="Calibri"/>
              <a:cs typeface="Calibri"/>
              <a:sym typeface="Calibri"/>
            </a:endParaRPr>
          </a:p>
        </p:txBody>
      </p:sp>
      <p:pic>
        <p:nvPicPr>
          <p:cNvPr id="202" name="Google Shape;202;p26"/>
          <p:cNvPicPr preferRelativeResize="0"/>
          <p:nvPr/>
        </p:nvPicPr>
        <p:blipFill>
          <a:blip r:embed="rId4">
            <a:alphaModFix/>
          </a:blip>
          <a:stretch>
            <a:fillRect/>
          </a:stretch>
        </p:blipFill>
        <p:spPr>
          <a:xfrm>
            <a:off x="1351125" y="2308549"/>
            <a:ext cx="667528" cy="641350"/>
          </a:xfrm>
          <a:prstGeom prst="rect">
            <a:avLst/>
          </a:prstGeom>
          <a:noFill/>
          <a:ln>
            <a:noFill/>
          </a:ln>
        </p:spPr>
      </p:pic>
      <p:pic>
        <p:nvPicPr>
          <p:cNvPr id="203" name="Google Shape;203;p26"/>
          <p:cNvPicPr preferRelativeResize="0"/>
          <p:nvPr/>
        </p:nvPicPr>
        <p:blipFill>
          <a:blip r:embed="rId4">
            <a:alphaModFix/>
          </a:blip>
          <a:stretch>
            <a:fillRect/>
          </a:stretch>
        </p:blipFill>
        <p:spPr>
          <a:xfrm>
            <a:off x="4279588" y="2308599"/>
            <a:ext cx="667528" cy="641350"/>
          </a:xfrm>
          <a:prstGeom prst="rect">
            <a:avLst/>
          </a:prstGeom>
          <a:noFill/>
          <a:ln>
            <a:noFill/>
          </a:ln>
        </p:spPr>
      </p:pic>
      <p:pic>
        <p:nvPicPr>
          <p:cNvPr id="204" name="Google Shape;204;p26"/>
          <p:cNvPicPr preferRelativeResize="0"/>
          <p:nvPr/>
        </p:nvPicPr>
        <p:blipFill>
          <a:blip r:embed="rId4">
            <a:alphaModFix/>
          </a:blip>
          <a:stretch>
            <a:fillRect/>
          </a:stretch>
        </p:blipFill>
        <p:spPr>
          <a:xfrm>
            <a:off x="7212400" y="2308599"/>
            <a:ext cx="667528" cy="641350"/>
          </a:xfrm>
          <a:prstGeom prst="rect">
            <a:avLst/>
          </a:prstGeom>
          <a:noFill/>
          <a:ln>
            <a:noFill/>
          </a:ln>
        </p:spPr>
      </p:pic>
      <p:pic>
        <p:nvPicPr>
          <p:cNvPr id="205" name="Google Shape;205;p26"/>
          <p:cNvPicPr preferRelativeResize="0"/>
          <p:nvPr/>
        </p:nvPicPr>
        <p:blipFill>
          <a:blip r:embed="rId4">
            <a:alphaModFix/>
          </a:blip>
          <a:stretch>
            <a:fillRect/>
          </a:stretch>
        </p:blipFill>
        <p:spPr>
          <a:xfrm>
            <a:off x="10136450" y="2308549"/>
            <a:ext cx="667528" cy="64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2" presetSubtype="1">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2500"/>
                                        <p:tgtEl>
                                          <p:spTgt spid="183"/>
                                        </p:tgtEl>
                                      </p:cBhvr>
                                    </p:animEffect>
                                  </p:childTnLst>
                                </p:cTn>
                              </p:par>
                              <p:par>
                                <p:cTn fill="hold" nodeType="with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7"/>
          <p:cNvSpPr txBox="1"/>
          <p:nvPr/>
        </p:nvSpPr>
        <p:spPr>
          <a:xfrm>
            <a:off x="0" y="0"/>
            <a:ext cx="2885700" cy="871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6000">
                <a:solidFill>
                  <a:srgbClr val="FF0000"/>
                </a:solidFill>
                <a:latin typeface="Permanent Marker"/>
                <a:ea typeface="Permanent Marker"/>
                <a:cs typeface="Permanent Marker"/>
                <a:sym typeface="Permanent Marker"/>
              </a:rPr>
              <a:t>Doxing</a:t>
            </a:r>
            <a:endParaRPr sz="6000">
              <a:solidFill>
                <a:srgbClr val="FF0000"/>
              </a:solidFill>
              <a:latin typeface="Permanent Marker"/>
              <a:ea typeface="Permanent Marker"/>
              <a:cs typeface="Permanent Marker"/>
              <a:sym typeface="Permanent Marker"/>
            </a:endParaRPr>
          </a:p>
        </p:txBody>
      </p:sp>
      <p:sp>
        <p:nvSpPr>
          <p:cNvPr id="211" name="Google Shape;211;p27"/>
          <p:cNvSpPr txBox="1"/>
          <p:nvPr/>
        </p:nvSpPr>
        <p:spPr>
          <a:xfrm>
            <a:off x="974350" y="1359100"/>
            <a:ext cx="10705500" cy="48468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FFFFFF"/>
              </a:buClr>
              <a:buSzPts val="3000"/>
              <a:buFont typeface="Varela Round"/>
              <a:buChar char="❏"/>
            </a:pPr>
            <a:r>
              <a:rPr lang="en-US" sz="3000">
                <a:solidFill>
                  <a:srgbClr val="FFFFFF"/>
                </a:solidFill>
                <a:latin typeface="Varela Round"/>
                <a:ea typeface="Varela Round"/>
                <a:cs typeface="Varela Round"/>
                <a:sym typeface="Varela Round"/>
              </a:rPr>
              <a:t>The public release of private information about an individual or company.</a:t>
            </a:r>
            <a:endParaRPr sz="3000">
              <a:solidFill>
                <a:srgbClr val="FFFFFF"/>
              </a:solidFill>
              <a:latin typeface="Varela Round"/>
              <a:ea typeface="Varela Round"/>
              <a:cs typeface="Varela Round"/>
              <a:sym typeface="Varela Round"/>
            </a:endParaRPr>
          </a:p>
          <a:p>
            <a:pPr indent="0" lvl="0" marL="0" rtl="0" algn="l">
              <a:lnSpc>
                <a:spcPct val="115000"/>
              </a:lnSpc>
              <a:spcBef>
                <a:spcPts val="1000"/>
              </a:spcBef>
              <a:spcAft>
                <a:spcPts val="0"/>
              </a:spcAft>
              <a:buNone/>
            </a:pPr>
            <a:r>
              <a:t/>
            </a:r>
            <a:endParaRPr sz="3000">
              <a:solidFill>
                <a:srgbClr val="FFFFFF"/>
              </a:solidFill>
              <a:latin typeface="Varela Round"/>
              <a:ea typeface="Varela Round"/>
              <a:cs typeface="Varela Round"/>
              <a:sym typeface="Varela Round"/>
            </a:endParaRPr>
          </a:p>
          <a:p>
            <a:pPr indent="-419100" lvl="0" marL="457200" rtl="0" algn="l">
              <a:lnSpc>
                <a:spcPct val="115000"/>
              </a:lnSpc>
              <a:spcBef>
                <a:spcPts val="1000"/>
              </a:spcBef>
              <a:spcAft>
                <a:spcPts val="0"/>
              </a:spcAft>
              <a:buClr>
                <a:srgbClr val="FFFFFF"/>
              </a:buClr>
              <a:buSzPts val="3000"/>
              <a:buFont typeface="Varela Round"/>
              <a:buChar char="❏"/>
            </a:pPr>
            <a:r>
              <a:rPr lang="en-US" sz="3000">
                <a:solidFill>
                  <a:srgbClr val="FFFFFF"/>
                </a:solidFill>
                <a:latin typeface="Varela Round"/>
                <a:ea typeface="Varela Round"/>
                <a:cs typeface="Varela Round"/>
                <a:sym typeface="Varela Round"/>
              </a:rPr>
              <a:t>The attacker threatens to release sensitive info unless the victim pays up</a:t>
            </a:r>
            <a:endParaRPr sz="3000">
              <a:solidFill>
                <a:srgbClr val="FFFFFF"/>
              </a:solidFill>
              <a:latin typeface="Varela Round"/>
              <a:ea typeface="Varela Round"/>
              <a:cs typeface="Varela Round"/>
              <a:sym typeface="Varela Round"/>
            </a:endParaRPr>
          </a:p>
          <a:p>
            <a:pPr indent="0" lvl="0" marL="0" rtl="0" algn="l">
              <a:lnSpc>
                <a:spcPct val="115000"/>
              </a:lnSpc>
              <a:spcBef>
                <a:spcPts val="1000"/>
              </a:spcBef>
              <a:spcAft>
                <a:spcPts val="0"/>
              </a:spcAft>
              <a:buNone/>
            </a:pPr>
            <a:r>
              <a:t/>
            </a:r>
            <a:endParaRPr sz="3000">
              <a:solidFill>
                <a:srgbClr val="FFFFFF"/>
              </a:solidFill>
              <a:latin typeface="Varela Round"/>
              <a:ea typeface="Varela Round"/>
              <a:cs typeface="Varela Round"/>
              <a:sym typeface="Varela Round"/>
            </a:endParaRPr>
          </a:p>
          <a:p>
            <a:pPr indent="-419100" lvl="0" marL="457200" rtl="0" algn="l">
              <a:lnSpc>
                <a:spcPct val="115000"/>
              </a:lnSpc>
              <a:spcBef>
                <a:spcPts val="1000"/>
              </a:spcBef>
              <a:spcAft>
                <a:spcPts val="0"/>
              </a:spcAft>
              <a:buClr>
                <a:srgbClr val="FFFFFF"/>
              </a:buClr>
              <a:buSzPts val="3000"/>
              <a:buFont typeface="Varela Round"/>
              <a:buChar char="❏"/>
            </a:pPr>
            <a:r>
              <a:rPr lang="en-US" sz="3000">
                <a:solidFill>
                  <a:srgbClr val="FFFFFF"/>
                </a:solidFill>
                <a:latin typeface="Varela Round"/>
                <a:ea typeface="Varela Round"/>
                <a:cs typeface="Varela Round"/>
                <a:sym typeface="Varela Round"/>
              </a:rPr>
              <a:t>Potentially more effective than traditional ransomware attacks</a:t>
            </a:r>
            <a:endParaRPr sz="3000">
              <a:solidFill>
                <a:srgbClr val="FFFFFF"/>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2400">
              <a:solidFill>
                <a:srgbClr val="FFFFFF"/>
              </a:solidFill>
              <a:latin typeface="Varela Round"/>
              <a:ea typeface="Varela Round"/>
              <a:cs typeface="Varela Round"/>
              <a:sym typeface="Varela Rou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1000"/>
                                        <p:tgtEl>
                                          <p:spTgt spid="2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1000"/>
                                        <p:tgtEl>
                                          <p:spTgt spid="2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animEffect filter="fade" transition="in">
                                      <p:cBhvr>
                                        <p:cTn dur="1000"/>
                                        <p:tgtEl>
                                          <p:spTgt spid="2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animEffect filter="fade" transition="in">
                                      <p:cBhvr>
                                        <p:cTn dur="1000"/>
                                        <p:tgtEl>
                                          <p:spTgt spid="2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8" st="8"/>
                                            </p:txEl>
                                          </p:spTgt>
                                        </p:tgtEl>
                                        <p:attrNameLst>
                                          <p:attrName>style.visibility</p:attrName>
                                        </p:attrNameLst>
                                      </p:cBhvr>
                                      <p:to>
                                        <p:strVal val="visible"/>
                                      </p:to>
                                    </p:set>
                                    <p:animEffect filter="fade" transition="in">
                                      <p:cBhvr>
                                        <p:cTn dur="1000"/>
                                        <p:tgtEl>
                                          <p:spTgt spid="2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8"/>
          <p:cNvSpPr txBox="1"/>
          <p:nvPr/>
        </p:nvSpPr>
        <p:spPr>
          <a:xfrm>
            <a:off x="2223550" y="0"/>
            <a:ext cx="7145400" cy="104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FF0000"/>
                </a:solidFill>
                <a:latin typeface="Permanent Marker"/>
                <a:ea typeface="Permanent Marker"/>
                <a:cs typeface="Permanent Marker"/>
                <a:sym typeface="Permanent Marker"/>
              </a:rPr>
              <a:t>PREVENTION</a:t>
            </a:r>
            <a:r>
              <a:rPr b="1" lang="en-US" sz="4400">
                <a:solidFill>
                  <a:srgbClr val="FF0000"/>
                </a:solidFill>
                <a:latin typeface="Permanent Marker"/>
                <a:ea typeface="Permanent Marker"/>
                <a:cs typeface="Permanent Marker"/>
                <a:sym typeface="Permanent Marker"/>
              </a:rPr>
              <a:t> METHODS</a:t>
            </a:r>
            <a:endParaRPr>
              <a:solidFill>
                <a:srgbClr val="FF0000"/>
              </a:solidFill>
              <a:latin typeface="Permanent Marker"/>
              <a:ea typeface="Permanent Marker"/>
              <a:cs typeface="Permanent Marker"/>
              <a:sym typeface="Permanent Marker"/>
            </a:endParaRPr>
          </a:p>
        </p:txBody>
      </p:sp>
      <p:sp>
        <p:nvSpPr>
          <p:cNvPr id="217" name="Google Shape;217;p28"/>
          <p:cNvSpPr/>
          <p:nvPr/>
        </p:nvSpPr>
        <p:spPr>
          <a:xfrm>
            <a:off x="5130239" y="2324895"/>
            <a:ext cx="1828800" cy="1828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28"/>
          <p:cNvSpPr txBox="1"/>
          <p:nvPr/>
        </p:nvSpPr>
        <p:spPr>
          <a:xfrm>
            <a:off x="7589982" y="1088342"/>
            <a:ext cx="3162600" cy="898800"/>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None/>
            </a:pPr>
            <a:r>
              <a:rPr b="1" lang="en-US" sz="2400">
                <a:solidFill>
                  <a:srgbClr val="5C9AD3"/>
                </a:solidFill>
                <a:latin typeface="Candara"/>
                <a:ea typeface="Candara"/>
                <a:cs typeface="Candara"/>
                <a:sym typeface="Candara"/>
              </a:rPr>
              <a:t>EXPLOITS</a:t>
            </a:r>
            <a:endParaRPr sz="2400">
              <a:solidFill>
                <a:schemeClr val="dk1"/>
              </a:solidFill>
            </a:endParaRPr>
          </a:p>
          <a:p>
            <a:pPr indent="0" lvl="0" marL="0" rtl="0" algn="l">
              <a:spcBef>
                <a:spcPts val="240"/>
              </a:spcBef>
              <a:spcAft>
                <a:spcPts val="0"/>
              </a:spcAft>
              <a:buNone/>
            </a:pPr>
            <a:r>
              <a:rPr lang="en-US" sz="2400">
                <a:solidFill>
                  <a:schemeClr val="lt1"/>
                </a:solidFill>
                <a:latin typeface="Candara"/>
                <a:ea typeface="Candara"/>
                <a:cs typeface="Candara"/>
                <a:sym typeface="Candara"/>
              </a:rPr>
              <a:t>always update and patch whenever possible</a:t>
            </a:r>
            <a:endParaRPr sz="2400">
              <a:solidFill>
                <a:schemeClr val="dk1"/>
              </a:solidFill>
            </a:endParaRPr>
          </a:p>
          <a:p>
            <a:pPr indent="0" lvl="0" marL="0" rtl="0" algn="l">
              <a:spcBef>
                <a:spcPts val="240"/>
              </a:spcBef>
              <a:spcAft>
                <a:spcPts val="0"/>
              </a:spcAft>
              <a:buClr>
                <a:schemeClr val="dk1"/>
              </a:buClr>
              <a:buFont typeface="Arial"/>
              <a:buNone/>
            </a:pPr>
            <a:r>
              <a:t/>
            </a:r>
            <a:endParaRPr b="1" sz="2400">
              <a:solidFill>
                <a:srgbClr val="FE4A1E"/>
              </a:solidFill>
              <a:latin typeface="Candara"/>
              <a:ea typeface="Candara"/>
              <a:cs typeface="Candara"/>
              <a:sym typeface="Candara"/>
            </a:endParaRPr>
          </a:p>
        </p:txBody>
      </p:sp>
      <p:sp>
        <p:nvSpPr>
          <p:cNvPr id="219" name="Google Shape;219;p28"/>
          <p:cNvSpPr txBox="1"/>
          <p:nvPr/>
        </p:nvSpPr>
        <p:spPr>
          <a:xfrm>
            <a:off x="8555501" y="4153700"/>
            <a:ext cx="3534900" cy="898800"/>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Clr>
                <a:schemeClr val="dk1"/>
              </a:buClr>
              <a:buFont typeface="Arial"/>
              <a:buNone/>
            </a:pPr>
            <a:r>
              <a:rPr b="1" lang="en-US" sz="2400">
                <a:solidFill>
                  <a:srgbClr val="FFFF00"/>
                </a:solidFill>
                <a:latin typeface="Candara"/>
                <a:ea typeface="Candara"/>
                <a:cs typeface="Candara"/>
                <a:sym typeface="Candara"/>
              </a:rPr>
              <a:t>MALWARE</a:t>
            </a:r>
            <a:endParaRPr sz="2400">
              <a:solidFill>
                <a:srgbClr val="FFFF00"/>
              </a:solidFill>
            </a:endParaRPr>
          </a:p>
          <a:p>
            <a:pPr indent="0" lvl="0" marL="0" rtl="0" algn="l">
              <a:spcBef>
                <a:spcPts val="240"/>
              </a:spcBef>
              <a:spcAft>
                <a:spcPts val="0"/>
              </a:spcAft>
              <a:buClr>
                <a:schemeClr val="dk1"/>
              </a:buClr>
              <a:buFont typeface="Arial"/>
              <a:buNone/>
            </a:pPr>
            <a:r>
              <a:rPr lang="en-US" sz="2400">
                <a:solidFill>
                  <a:schemeClr val="lt1"/>
                </a:solidFill>
                <a:latin typeface="Candara"/>
                <a:ea typeface="Candara"/>
                <a:cs typeface="Candara"/>
                <a:sym typeface="Candara"/>
              </a:rPr>
              <a:t>install antimalware software</a:t>
            </a:r>
            <a:endParaRPr sz="2400">
              <a:solidFill>
                <a:schemeClr val="dk1"/>
              </a:solidFill>
            </a:endParaRPr>
          </a:p>
          <a:p>
            <a:pPr indent="0" lvl="0" marL="0" marR="0" rtl="0" algn="l">
              <a:spcBef>
                <a:spcPts val="240"/>
              </a:spcBef>
              <a:spcAft>
                <a:spcPts val="0"/>
              </a:spcAft>
              <a:buNone/>
            </a:pPr>
            <a:r>
              <a:t/>
            </a:r>
            <a:endParaRPr b="1" sz="1600">
              <a:solidFill>
                <a:srgbClr val="44546B"/>
              </a:solidFill>
              <a:latin typeface="Candara"/>
              <a:ea typeface="Candara"/>
              <a:cs typeface="Candara"/>
              <a:sym typeface="Candara"/>
            </a:endParaRPr>
          </a:p>
        </p:txBody>
      </p:sp>
      <p:sp>
        <p:nvSpPr>
          <p:cNvPr id="220" name="Google Shape;220;p28"/>
          <p:cNvSpPr txBox="1"/>
          <p:nvPr/>
        </p:nvSpPr>
        <p:spPr>
          <a:xfrm>
            <a:off x="101600" y="3688750"/>
            <a:ext cx="3534900" cy="898800"/>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Clr>
                <a:schemeClr val="dk1"/>
              </a:buClr>
              <a:buFont typeface="Arial"/>
              <a:buNone/>
            </a:pPr>
            <a:r>
              <a:rPr b="1" lang="en-US" sz="2400">
                <a:solidFill>
                  <a:srgbClr val="6AA84F"/>
                </a:solidFill>
                <a:latin typeface="Candara"/>
                <a:ea typeface="Candara"/>
                <a:cs typeface="Candara"/>
                <a:sym typeface="Candara"/>
              </a:rPr>
              <a:t>BACKUPS</a:t>
            </a:r>
            <a:endParaRPr sz="2400">
              <a:solidFill>
                <a:srgbClr val="6AA84F"/>
              </a:solidFill>
            </a:endParaRPr>
          </a:p>
          <a:p>
            <a:pPr indent="0" lvl="0" marL="0" rtl="0" algn="l">
              <a:spcBef>
                <a:spcPts val="240"/>
              </a:spcBef>
              <a:spcAft>
                <a:spcPts val="0"/>
              </a:spcAft>
              <a:buClr>
                <a:schemeClr val="dk1"/>
              </a:buClr>
              <a:buFont typeface="Arial"/>
              <a:buNone/>
            </a:pPr>
            <a:r>
              <a:rPr lang="en-US" sz="2400">
                <a:solidFill>
                  <a:schemeClr val="lt1"/>
                </a:solidFill>
                <a:latin typeface="Candara"/>
                <a:ea typeface="Candara"/>
                <a:cs typeface="Candara"/>
                <a:sym typeface="Candara"/>
              </a:rPr>
              <a:t>this won’t prevent attacks but will reduce the severity of a successful attack</a:t>
            </a:r>
            <a:endParaRPr sz="2400">
              <a:solidFill>
                <a:schemeClr val="dk1"/>
              </a:solidFill>
            </a:endParaRPr>
          </a:p>
          <a:p>
            <a:pPr indent="0" lvl="0" marL="0" marR="0" rtl="0" algn="l">
              <a:spcBef>
                <a:spcPts val="240"/>
              </a:spcBef>
              <a:spcAft>
                <a:spcPts val="0"/>
              </a:spcAft>
              <a:buNone/>
            </a:pPr>
            <a:r>
              <a:t/>
            </a:r>
            <a:endParaRPr b="1" sz="1600">
              <a:solidFill>
                <a:srgbClr val="7A7A7A"/>
              </a:solidFill>
              <a:latin typeface="Candara"/>
              <a:ea typeface="Candara"/>
              <a:cs typeface="Candara"/>
              <a:sym typeface="Candara"/>
            </a:endParaRPr>
          </a:p>
        </p:txBody>
      </p:sp>
      <p:sp>
        <p:nvSpPr>
          <p:cNvPr id="221" name="Google Shape;221;p28"/>
          <p:cNvSpPr txBox="1"/>
          <p:nvPr/>
        </p:nvSpPr>
        <p:spPr>
          <a:xfrm>
            <a:off x="101600" y="1046400"/>
            <a:ext cx="4509600" cy="898800"/>
          </a:xfrm>
          <a:prstGeom prst="rect">
            <a:avLst/>
          </a:prstGeom>
          <a:noFill/>
          <a:ln>
            <a:noFill/>
          </a:ln>
        </p:spPr>
        <p:txBody>
          <a:bodyPr anchorCtr="0" anchor="t" bIns="30475" lIns="60950" spcFirstLastPara="1" rIns="60950" wrap="square" tIns="30475">
            <a:noAutofit/>
          </a:bodyPr>
          <a:lstStyle/>
          <a:p>
            <a:pPr indent="0" lvl="0" marL="0" rtl="0" algn="l">
              <a:spcBef>
                <a:spcPts val="0"/>
              </a:spcBef>
              <a:spcAft>
                <a:spcPts val="0"/>
              </a:spcAft>
              <a:buClr>
                <a:schemeClr val="dk1"/>
              </a:buClr>
              <a:buFont typeface="Arial"/>
              <a:buNone/>
            </a:pPr>
            <a:r>
              <a:rPr b="1" lang="en-US" sz="2400">
                <a:solidFill>
                  <a:srgbClr val="FE4A1E"/>
                </a:solidFill>
                <a:latin typeface="Candara"/>
                <a:ea typeface="Candara"/>
                <a:cs typeface="Candara"/>
                <a:sym typeface="Candara"/>
              </a:rPr>
              <a:t>EMAIL ATTACHMENTS</a:t>
            </a:r>
            <a:endParaRPr sz="2400">
              <a:solidFill>
                <a:schemeClr val="dk1"/>
              </a:solidFill>
            </a:endParaRPr>
          </a:p>
          <a:p>
            <a:pPr indent="0" lvl="0" marL="0" rtl="0" algn="l">
              <a:spcBef>
                <a:spcPts val="240"/>
              </a:spcBef>
              <a:spcAft>
                <a:spcPts val="0"/>
              </a:spcAft>
              <a:buClr>
                <a:schemeClr val="dk1"/>
              </a:buClr>
              <a:buFont typeface="Arial"/>
              <a:buNone/>
            </a:pPr>
            <a:r>
              <a:rPr lang="en-US" sz="2400">
                <a:solidFill>
                  <a:schemeClr val="lt1"/>
                </a:solidFill>
                <a:latin typeface="Candara"/>
                <a:ea typeface="Candara"/>
                <a:cs typeface="Candara"/>
                <a:sym typeface="Candara"/>
              </a:rPr>
              <a:t>never open suspicious attachments or links sent via email</a:t>
            </a:r>
            <a:endParaRPr b="1" sz="1600">
              <a:solidFill>
                <a:srgbClr val="FE4A1E"/>
              </a:solidFill>
              <a:latin typeface="Candara"/>
              <a:ea typeface="Candara"/>
              <a:cs typeface="Candara"/>
              <a:sym typeface="Candara"/>
            </a:endParaRPr>
          </a:p>
        </p:txBody>
      </p:sp>
      <p:sp>
        <p:nvSpPr>
          <p:cNvPr id="222" name="Google Shape;222;p28"/>
          <p:cNvSpPr/>
          <p:nvPr/>
        </p:nvSpPr>
        <p:spPr>
          <a:xfrm>
            <a:off x="5568513" y="2876588"/>
            <a:ext cx="952252" cy="652085"/>
          </a:xfrm>
          <a:custGeom>
            <a:rect b="b" l="l" r="r" t="t"/>
            <a:pathLst>
              <a:path extrusionOk="0" h="207" w="303">
                <a:moveTo>
                  <a:pt x="286" y="185"/>
                </a:moveTo>
                <a:cubicBezTo>
                  <a:pt x="286" y="184"/>
                  <a:pt x="286" y="183"/>
                  <a:pt x="286" y="182"/>
                </a:cubicBezTo>
                <a:cubicBezTo>
                  <a:pt x="286" y="57"/>
                  <a:pt x="286" y="57"/>
                  <a:pt x="286" y="57"/>
                </a:cubicBezTo>
                <a:cubicBezTo>
                  <a:pt x="286" y="51"/>
                  <a:pt x="282" y="47"/>
                  <a:pt x="276" y="47"/>
                </a:cubicBezTo>
                <a:cubicBezTo>
                  <a:pt x="216" y="47"/>
                  <a:pt x="216" y="47"/>
                  <a:pt x="216" y="47"/>
                </a:cubicBezTo>
                <a:cubicBezTo>
                  <a:pt x="216" y="179"/>
                  <a:pt x="216" y="179"/>
                  <a:pt x="216" y="179"/>
                </a:cubicBezTo>
                <a:cubicBezTo>
                  <a:pt x="216" y="181"/>
                  <a:pt x="216" y="183"/>
                  <a:pt x="215" y="185"/>
                </a:cubicBezTo>
                <a:cubicBezTo>
                  <a:pt x="208" y="185"/>
                  <a:pt x="208" y="185"/>
                  <a:pt x="208" y="185"/>
                </a:cubicBezTo>
                <a:cubicBezTo>
                  <a:pt x="209" y="184"/>
                  <a:pt x="209" y="183"/>
                  <a:pt x="209" y="182"/>
                </a:cubicBezTo>
                <a:cubicBezTo>
                  <a:pt x="209" y="11"/>
                  <a:pt x="209" y="11"/>
                  <a:pt x="209" y="11"/>
                </a:cubicBezTo>
                <a:cubicBezTo>
                  <a:pt x="209" y="5"/>
                  <a:pt x="204" y="0"/>
                  <a:pt x="198" y="0"/>
                </a:cubicBezTo>
                <a:cubicBezTo>
                  <a:pt x="105" y="0"/>
                  <a:pt x="105" y="0"/>
                  <a:pt x="105" y="0"/>
                </a:cubicBezTo>
                <a:cubicBezTo>
                  <a:pt x="99" y="0"/>
                  <a:pt x="94" y="5"/>
                  <a:pt x="94" y="11"/>
                </a:cubicBezTo>
                <a:cubicBezTo>
                  <a:pt x="94" y="182"/>
                  <a:pt x="94" y="182"/>
                  <a:pt x="94" y="182"/>
                </a:cubicBezTo>
                <a:cubicBezTo>
                  <a:pt x="94" y="183"/>
                  <a:pt x="94" y="184"/>
                  <a:pt x="95" y="185"/>
                </a:cubicBezTo>
                <a:cubicBezTo>
                  <a:pt x="88" y="185"/>
                  <a:pt x="88" y="185"/>
                  <a:pt x="88" y="185"/>
                </a:cubicBezTo>
                <a:cubicBezTo>
                  <a:pt x="87" y="183"/>
                  <a:pt x="87" y="181"/>
                  <a:pt x="87" y="179"/>
                </a:cubicBezTo>
                <a:cubicBezTo>
                  <a:pt x="87" y="47"/>
                  <a:pt x="87" y="47"/>
                  <a:pt x="87" y="47"/>
                </a:cubicBezTo>
                <a:cubicBezTo>
                  <a:pt x="29" y="47"/>
                  <a:pt x="29" y="47"/>
                  <a:pt x="29" y="47"/>
                </a:cubicBezTo>
                <a:cubicBezTo>
                  <a:pt x="23" y="47"/>
                  <a:pt x="18" y="51"/>
                  <a:pt x="18" y="57"/>
                </a:cubicBezTo>
                <a:cubicBezTo>
                  <a:pt x="18" y="182"/>
                  <a:pt x="18" y="182"/>
                  <a:pt x="18" y="182"/>
                </a:cubicBezTo>
                <a:cubicBezTo>
                  <a:pt x="18" y="183"/>
                  <a:pt x="18" y="184"/>
                  <a:pt x="19" y="185"/>
                </a:cubicBezTo>
                <a:cubicBezTo>
                  <a:pt x="0" y="185"/>
                  <a:pt x="0" y="185"/>
                  <a:pt x="0" y="185"/>
                </a:cubicBezTo>
                <a:cubicBezTo>
                  <a:pt x="0" y="207"/>
                  <a:pt x="0" y="207"/>
                  <a:pt x="0" y="207"/>
                </a:cubicBezTo>
                <a:cubicBezTo>
                  <a:pt x="303" y="207"/>
                  <a:pt x="303" y="207"/>
                  <a:pt x="303" y="207"/>
                </a:cubicBezTo>
                <a:cubicBezTo>
                  <a:pt x="303" y="185"/>
                  <a:pt x="303" y="185"/>
                  <a:pt x="303" y="185"/>
                </a:cubicBezTo>
                <a:lnTo>
                  <a:pt x="286" y="185"/>
                </a:lnTo>
                <a:close/>
                <a:moveTo>
                  <a:pt x="50" y="142"/>
                </a:moveTo>
                <a:cubicBezTo>
                  <a:pt x="35" y="142"/>
                  <a:pt x="35" y="142"/>
                  <a:pt x="35" y="142"/>
                </a:cubicBezTo>
                <a:cubicBezTo>
                  <a:pt x="35" y="126"/>
                  <a:pt x="35" y="126"/>
                  <a:pt x="35" y="126"/>
                </a:cubicBezTo>
                <a:cubicBezTo>
                  <a:pt x="50" y="126"/>
                  <a:pt x="50" y="126"/>
                  <a:pt x="50" y="126"/>
                </a:cubicBezTo>
                <a:lnTo>
                  <a:pt x="50" y="142"/>
                </a:lnTo>
                <a:close/>
                <a:moveTo>
                  <a:pt x="50" y="115"/>
                </a:moveTo>
                <a:cubicBezTo>
                  <a:pt x="35" y="115"/>
                  <a:pt x="35" y="115"/>
                  <a:pt x="35" y="115"/>
                </a:cubicBezTo>
                <a:cubicBezTo>
                  <a:pt x="35" y="99"/>
                  <a:pt x="35" y="99"/>
                  <a:pt x="35" y="99"/>
                </a:cubicBezTo>
                <a:cubicBezTo>
                  <a:pt x="50" y="99"/>
                  <a:pt x="50" y="99"/>
                  <a:pt x="50" y="99"/>
                </a:cubicBezTo>
                <a:lnTo>
                  <a:pt x="50" y="115"/>
                </a:lnTo>
                <a:close/>
                <a:moveTo>
                  <a:pt x="50" y="89"/>
                </a:moveTo>
                <a:cubicBezTo>
                  <a:pt x="35" y="89"/>
                  <a:pt x="35" y="89"/>
                  <a:pt x="35" y="89"/>
                </a:cubicBezTo>
                <a:cubicBezTo>
                  <a:pt x="35" y="73"/>
                  <a:pt x="35" y="73"/>
                  <a:pt x="35" y="73"/>
                </a:cubicBezTo>
                <a:cubicBezTo>
                  <a:pt x="50" y="73"/>
                  <a:pt x="50" y="73"/>
                  <a:pt x="50" y="73"/>
                </a:cubicBezTo>
                <a:lnTo>
                  <a:pt x="50" y="89"/>
                </a:lnTo>
                <a:close/>
                <a:moveTo>
                  <a:pt x="74" y="142"/>
                </a:moveTo>
                <a:cubicBezTo>
                  <a:pt x="59" y="142"/>
                  <a:pt x="59" y="142"/>
                  <a:pt x="59" y="142"/>
                </a:cubicBezTo>
                <a:cubicBezTo>
                  <a:pt x="59" y="126"/>
                  <a:pt x="59" y="126"/>
                  <a:pt x="59" y="126"/>
                </a:cubicBezTo>
                <a:cubicBezTo>
                  <a:pt x="74" y="126"/>
                  <a:pt x="74" y="126"/>
                  <a:pt x="74" y="126"/>
                </a:cubicBezTo>
                <a:lnTo>
                  <a:pt x="74" y="142"/>
                </a:lnTo>
                <a:close/>
                <a:moveTo>
                  <a:pt x="74" y="115"/>
                </a:moveTo>
                <a:cubicBezTo>
                  <a:pt x="59" y="115"/>
                  <a:pt x="59" y="115"/>
                  <a:pt x="59" y="115"/>
                </a:cubicBezTo>
                <a:cubicBezTo>
                  <a:pt x="59" y="99"/>
                  <a:pt x="59" y="99"/>
                  <a:pt x="59" y="99"/>
                </a:cubicBezTo>
                <a:cubicBezTo>
                  <a:pt x="74" y="99"/>
                  <a:pt x="74" y="99"/>
                  <a:pt x="74" y="99"/>
                </a:cubicBezTo>
                <a:lnTo>
                  <a:pt x="74" y="115"/>
                </a:lnTo>
                <a:close/>
                <a:moveTo>
                  <a:pt x="74" y="89"/>
                </a:moveTo>
                <a:cubicBezTo>
                  <a:pt x="59" y="89"/>
                  <a:pt x="59" y="89"/>
                  <a:pt x="59" y="89"/>
                </a:cubicBezTo>
                <a:cubicBezTo>
                  <a:pt x="59" y="73"/>
                  <a:pt x="59" y="73"/>
                  <a:pt x="59" y="73"/>
                </a:cubicBezTo>
                <a:cubicBezTo>
                  <a:pt x="74" y="73"/>
                  <a:pt x="74" y="73"/>
                  <a:pt x="74" y="73"/>
                </a:cubicBezTo>
                <a:lnTo>
                  <a:pt x="74" y="89"/>
                </a:lnTo>
                <a:close/>
                <a:moveTo>
                  <a:pt x="175" y="184"/>
                </a:moveTo>
                <a:cubicBezTo>
                  <a:pt x="130" y="184"/>
                  <a:pt x="130" y="184"/>
                  <a:pt x="130" y="184"/>
                </a:cubicBezTo>
                <a:cubicBezTo>
                  <a:pt x="130" y="128"/>
                  <a:pt x="130" y="128"/>
                  <a:pt x="130" y="128"/>
                </a:cubicBezTo>
                <a:cubicBezTo>
                  <a:pt x="175" y="128"/>
                  <a:pt x="175" y="128"/>
                  <a:pt x="175" y="128"/>
                </a:cubicBezTo>
                <a:lnTo>
                  <a:pt x="175" y="184"/>
                </a:lnTo>
                <a:close/>
                <a:moveTo>
                  <a:pt x="152" y="80"/>
                </a:moveTo>
                <a:cubicBezTo>
                  <a:pt x="131" y="80"/>
                  <a:pt x="114" y="63"/>
                  <a:pt x="114" y="43"/>
                </a:cubicBezTo>
                <a:cubicBezTo>
                  <a:pt x="114" y="22"/>
                  <a:pt x="131" y="5"/>
                  <a:pt x="152" y="5"/>
                </a:cubicBezTo>
                <a:cubicBezTo>
                  <a:pt x="172" y="5"/>
                  <a:pt x="189" y="22"/>
                  <a:pt x="189" y="43"/>
                </a:cubicBezTo>
                <a:cubicBezTo>
                  <a:pt x="189" y="63"/>
                  <a:pt x="172" y="80"/>
                  <a:pt x="152" y="80"/>
                </a:cubicBezTo>
                <a:close/>
                <a:moveTo>
                  <a:pt x="249" y="142"/>
                </a:moveTo>
                <a:cubicBezTo>
                  <a:pt x="233" y="142"/>
                  <a:pt x="233" y="142"/>
                  <a:pt x="233" y="142"/>
                </a:cubicBezTo>
                <a:cubicBezTo>
                  <a:pt x="233" y="126"/>
                  <a:pt x="233" y="126"/>
                  <a:pt x="233" y="126"/>
                </a:cubicBezTo>
                <a:cubicBezTo>
                  <a:pt x="249" y="126"/>
                  <a:pt x="249" y="126"/>
                  <a:pt x="249" y="126"/>
                </a:cubicBezTo>
                <a:lnTo>
                  <a:pt x="249" y="142"/>
                </a:lnTo>
                <a:close/>
                <a:moveTo>
                  <a:pt x="249" y="115"/>
                </a:moveTo>
                <a:cubicBezTo>
                  <a:pt x="233" y="115"/>
                  <a:pt x="233" y="115"/>
                  <a:pt x="233" y="115"/>
                </a:cubicBezTo>
                <a:cubicBezTo>
                  <a:pt x="233" y="99"/>
                  <a:pt x="233" y="99"/>
                  <a:pt x="233" y="99"/>
                </a:cubicBezTo>
                <a:cubicBezTo>
                  <a:pt x="249" y="99"/>
                  <a:pt x="249" y="99"/>
                  <a:pt x="249" y="99"/>
                </a:cubicBezTo>
                <a:lnTo>
                  <a:pt x="249" y="115"/>
                </a:lnTo>
                <a:close/>
                <a:moveTo>
                  <a:pt x="249" y="89"/>
                </a:moveTo>
                <a:cubicBezTo>
                  <a:pt x="233" y="89"/>
                  <a:pt x="233" y="89"/>
                  <a:pt x="233" y="89"/>
                </a:cubicBezTo>
                <a:cubicBezTo>
                  <a:pt x="233" y="73"/>
                  <a:pt x="233" y="73"/>
                  <a:pt x="233" y="73"/>
                </a:cubicBezTo>
                <a:cubicBezTo>
                  <a:pt x="249" y="73"/>
                  <a:pt x="249" y="73"/>
                  <a:pt x="249" y="73"/>
                </a:cubicBezTo>
                <a:lnTo>
                  <a:pt x="249" y="89"/>
                </a:lnTo>
                <a:close/>
                <a:moveTo>
                  <a:pt x="272" y="142"/>
                </a:moveTo>
                <a:cubicBezTo>
                  <a:pt x="257" y="142"/>
                  <a:pt x="257" y="142"/>
                  <a:pt x="257" y="142"/>
                </a:cubicBezTo>
                <a:cubicBezTo>
                  <a:pt x="257" y="126"/>
                  <a:pt x="257" y="126"/>
                  <a:pt x="257" y="126"/>
                </a:cubicBezTo>
                <a:cubicBezTo>
                  <a:pt x="272" y="126"/>
                  <a:pt x="272" y="126"/>
                  <a:pt x="272" y="126"/>
                </a:cubicBezTo>
                <a:lnTo>
                  <a:pt x="272" y="142"/>
                </a:lnTo>
                <a:close/>
                <a:moveTo>
                  <a:pt x="272" y="115"/>
                </a:moveTo>
                <a:cubicBezTo>
                  <a:pt x="257" y="115"/>
                  <a:pt x="257" y="115"/>
                  <a:pt x="257" y="115"/>
                </a:cubicBezTo>
                <a:cubicBezTo>
                  <a:pt x="257" y="99"/>
                  <a:pt x="257" y="99"/>
                  <a:pt x="257" y="99"/>
                </a:cubicBezTo>
                <a:cubicBezTo>
                  <a:pt x="272" y="99"/>
                  <a:pt x="272" y="99"/>
                  <a:pt x="272" y="99"/>
                </a:cubicBezTo>
                <a:lnTo>
                  <a:pt x="272" y="115"/>
                </a:lnTo>
                <a:close/>
                <a:moveTo>
                  <a:pt x="272" y="89"/>
                </a:moveTo>
                <a:cubicBezTo>
                  <a:pt x="257" y="89"/>
                  <a:pt x="257" y="89"/>
                  <a:pt x="257" y="89"/>
                </a:cubicBezTo>
                <a:cubicBezTo>
                  <a:pt x="257" y="73"/>
                  <a:pt x="257" y="73"/>
                  <a:pt x="257" y="73"/>
                </a:cubicBezTo>
                <a:cubicBezTo>
                  <a:pt x="272" y="73"/>
                  <a:pt x="272" y="73"/>
                  <a:pt x="272" y="73"/>
                </a:cubicBezTo>
                <a:lnTo>
                  <a:pt x="272" y="89"/>
                </a:lnTo>
                <a:close/>
                <a:moveTo>
                  <a:pt x="161" y="33"/>
                </a:moveTo>
                <a:cubicBezTo>
                  <a:pt x="175" y="33"/>
                  <a:pt x="175" y="33"/>
                  <a:pt x="175" y="33"/>
                </a:cubicBezTo>
                <a:cubicBezTo>
                  <a:pt x="175" y="52"/>
                  <a:pt x="175" y="52"/>
                  <a:pt x="175" y="52"/>
                </a:cubicBezTo>
                <a:cubicBezTo>
                  <a:pt x="161" y="52"/>
                  <a:pt x="161" y="52"/>
                  <a:pt x="161" y="52"/>
                </a:cubicBezTo>
                <a:cubicBezTo>
                  <a:pt x="161" y="66"/>
                  <a:pt x="161" y="66"/>
                  <a:pt x="161" y="66"/>
                </a:cubicBezTo>
                <a:cubicBezTo>
                  <a:pt x="142" y="66"/>
                  <a:pt x="142" y="66"/>
                  <a:pt x="142" y="66"/>
                </a:cubicBezTo>
                <a:cubicBezTo>
                  <a:pt x="142" y="52"/>
                  <a:pt x="142" y="52"/>
                  <a:pt x="142" y="52"/>
                </a:cubicBezTo>
                <a:cubicBezTo>
                  <a:pt x="128" y="52"/>
                  <a:pt x="128" y="52"/>
                  <a:pt x="128" y="52"/>
                </a:cubicBezTo>
                <a:cubicBezTo>
                  <a:pt x="128" y="33"/>
                  <a:pt x="128" y="33"/>
                  <a:pt x="128" y="33"/>
                </a:cubicBezTo>
                <a:cubicBezTo>
                  <a:pt x="142" y="33"/>
                  <a:pt x="142" y="33"/>
                  <a:pt x="142" y="33"/>
                </a:cubicBezTo>
                <a:cubicBezTo>
                  <a:pt x="142" y="19"/>
                  <a:pt x="142" y="19"/>
                  <a:pt x="142" y="19"/>
                </a:cubicBezTo>
                <a:cubicBezTo>
                  <a:pt x="161" y="19"/>
                  <a:pt x="161" y="19"/>
                  <a:pt x="161" y="19"/>
                </a:cubicBezTo>
                <a:lnTo>
                  <a:pt x="161" y="33"/>
                </a:lnTo>
                <a:close/>
                <a:moveTo>
                  <a:pt x="161" y="33"/>
                </a:moveTo>
                <a:cubicBezTo>
                  <a:pt x="161" y="33"/>
                  <a:pt x="161" y="33"/>
                  <a:pt x="161" y="33"/>
                </a:cubicBezTo>
              </a:path>
            </a:pathLst>
          </a:custGeom>
          <a:solidFill>
            <a:srgbClr val="3A383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223" name="Google Shape;223;p28"/>
          <p:cNvGrpSpPr/>
          <p:nvPr/>
        </p:nvGrpSpPr>
        <p:grpSpPr>
          <a:xfrm rot="-3362387">
            <a:off x="4231422" y="981009"/>
            <a:ext cx="845007" cy="1884173"/>
            <a:chOff x="4749021" y="1814883"/>
            <a:chExt cx="845033" cy="1502102"/>
          </a:xfrm>
        </p:grpSpPr>
        <p:sp>
          <p:nvSpPr>
            <p:cNvPr id="224" name="Google Shape;224;p28"/>
            <p:cNvSpPr/>
            <p:nvPr/>
          </p:nvSpPr>
          <p:spPr>
            <a:xfrm rot="-6269292">
              <a:off x="4461149" y="2313103"/>
              <a:ext cx="1420777" cy="505663"/>
            </a:xfrm>
            <a:custGeom>
              <a:rect b="b" l="l" r="r" t="t"/>
              <a:pathLst>
                <a:path extrusionOk="0" h="506028" w="1421804">
                  <a:moveTo>
                    <a:pt x="1421804" y="253014"/>
                  </a:moveTo>
                  <a:lnTo>
                    <a:pt x="1168790" y="506028"/>
                  </a:lnTo>
                  <a:lnTo>
                    <a:pt x="298688" y="506028"/>
                  </a:lnTo>
                  <a:lnTo>
                    <a:pt x="281432" y="437038"/>
                  </a:lnTo>
                  <a:cubicBezTo>
                    <a:pt x="232215" y="298767"/>
                    <a:pt x="156770" y="170946"/>
                    <a:pt x="59503" y="61036"/>
                  </a:cubicBezTo>
                  <a:lnTo>
                    <a:pt x="0" y="0"/>
                  </a:lnTo>
                  <a:lnTo>
                    <a:pt x="1168790" y="0"/>
                  </a:lnTo>
                  <a:close/>
                </a:path>
              </a:pathLst>
            </a:custGeom>
            <a:solidFill>
              <a:srgbClr val="FE4A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8"/>
            <p:cNvSpPr txBox="1"/>
            <p:nvPr/>
          </p:nvSpPr>
          <p:spPr>
            <a:xfrm>
              <a:off x="4886337" y="1969056"/>
              <a:ext cx="410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A</a:t>
              </a:r>
              <a:endParaRPr/>
            </a:p>
          </p:txBody>
        </p:sp>
      </p:grpSp>
      <p:grpSp>
        <p:nvGrpSpPr>
          <p:cNvPr id="226" name="Google Shape;226;p28"/>
          <p:cNvGrpSpPr/>
          <p:nvPr/>
        </p:nvGrpSpPr>
        <p:grpSpPr>
          <a:xfrm>
            <a:off x="6098832" y="1137856"/>
            <a:ext cx="1314616" cy="1310401"/>
            <a:chOff x="6147132" y="1791631"/>
            <a:chExt cx="1314616" cy="1310401"/>
          </a:xfrm>
        </p:grpSpPr>
        <p:sp>
          <p:nvSpPr>
            <p:cNvPr id="227" name="Google Shape;227;p28"/>
            <p:cNvSpPr/>
            <p:nvPr/>
          </p:nvSpPr>
          <p:spPr>
            <a:xfrm rot="-2687853">
              <a:off x="6129507" y="2193675"/>
              <a:ext cx="1349867" cy="506313"/>
            </a:xfrm>
            <a:custGeom>
              <a:rect b="b" l="l" r="r" t="t"/>
              <a:pathLst>
                <a:path extrusionOk="0" h="506028" w="1349108">
                  <a:moveTo>
                    <a:pt x="1096094" y="0"/>
                  </a:moveTo>
                  <a:lnTo>
                    <a:pt x="1349108" y="253014"/>
                  </a:lnTo>
                  <a:lnTo>
                    <a:pt x="1096094" y="506028"/>
                  </a:lnTo>
                  <a:lnTo>
                    <a:pt x="267547" y="506028"/>
                  </a:lnTo>
                  <a:lnTo>
                    <a:pt x="217913" y="339999"/>
                  </a:lnTo>
                  <a:cubicBezTo>
                    <a:pt x="175820" y="236904"/>
                    <a:pt x="118047" y="138722"/>
                    <a:pt x="44601" y="49109"/>
                  </a:cubicBezTo>
                  <a:lnTo>
                    <a:pt x="0" y="0"/>
                  </a:lnTo>
                  <a:close/>
                </a:path>
              </a:pathLst>
            </a:custGeom>
            <a:solidFill>
              <a:srgbClr val="5C9A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8"/>
            <p:cNvSpPr txBox="1"/>
            <p:nvPr/>
          </p:nvSpPr>
          <p:spPr>
            <a:xfrm>
              <a:off x="6833165" y="1944368"/>
              <a:ext cx="410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B</a:t>
              </a:r>
              <a:endParaRPr/>
            </a:p>
          </p:txBody>
        </p:sp>
      </p:grpSp>
      <p:grpSp>
        <p:nvGrpSpPr>
          <p:cNvPr id="229" name="Google Shape;229;p28"/>
          <p:cNvGrpSpPr/>
          <p:nvPr/>
        </p:nvGrpSpPr>
        <p:grpSpPr>
          <a:xfrm rot="1538266">
            <a:off x="6901946" y="3318930"/>
            <a:ext cx="1438125" cy="920735"/>
            <a:chOff x="6954238" y="3327536"/>
            <a:chExt cx="1504105" cy="867456"/>
          </a:xfrm>
        </p:grpSpPr>
        <p:sp>
          <p:nvSpPr>
            <p:cNvPr id="230" name="Google Shape;230;p28"/>
            <p:cNvSpPr/>
            <p:nvPr/>
          </p:nvSpPr>
          <p:spPr>
            <a:xfrm rot="931907">
              <a:off x="6995980" y="3508508"/>
              <a:ext cx="1420621" cy="505512"/>
            </a:xfrm>
            <a:custGeom>
              <a:rect b="b" l="l" r="r" t="t"/>
              <a:pathLst>
                <a:path extrusionOk="0" h="506028" w="1422070">
                  <a:moveTo>
                    <a:pt x="0" y="0"/>
                  </a:moveTo>
                  <a:lnTo>
                    <a:pt x="1169056" y="0"/>
                  </a:lnTo>
                  <a:lnTo>
                    <a:pt x="1422070" y="253014"/>
                  </a:lnTo>
                  <a:lnTo>
                    <a:pt x="1169056" y="506028"/>
                  </a:lnTo>
                  <a:lnTo>
                    <a:pt x="295417" y="506028"/>
                  </a:lnTo>
                  <a:lnTo>
                    <a:pt x="293027" y="495348"/>
                  </a:lnTo>
                  <a:cubicBezTo>
                    <a:pt x="250836" y="343276"/>
                    <a:pt x="179824" y="206954"/>
                    <a:pt x="87532" y="90647"/>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8"/>
            <p:cNvSpPr txBox="1"/>
            <p:nvPr/>
          </p:nvSpPr>
          <p:spPr>
            <a:xfrm>
              <a:off x="7781855" y="3633970"/>
              <a:ext cx="243900" cy="4026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C</a:t>
              </a:r>
              <a:endParaRPr/>
            </a:p>
          </p:txBody>
        </p:sp>
      </p:grpSp>
      <p:grpSp>
        <p:nvGrpSpPr>
          <p:cNvPr id="232" name="Google Shape;232;p28"/>
          <p:cNvGrpSpPr/>
          <p:nvPr/>
        </p:nvGrpSpPr>
        <p:grpSpPr>
          <a:xfrm rot="2995107">
            <a:off x="3873671" y="2891495"/>
            <a:ext cx="854051" cy="1775609"/>
            <a:chOff x="6577429" y="4489066"/>
            <a:chExt cx="863679" cy="1479232"/>
          </a:xfrm>
        </p:grpSpPr>
        <p:sp>
          <p:nvSpPr>
            <p:cNvPr id="233" name="Google Shape;233;p28"/>
            <p:cNvSpPr/>
            <p:nvPr/>
          </p:nvSpPr>
          <p:spPr>
            <a:xfrm rot="4459809">
              <a:off x="6312054" y="4975756"/>
              <a:ext cx="1394430" cy="505852"/>
            </a:xfrm>
            <a:custGeom>
              <a:rect b="b" l="l" r="r" t="t"/>
              <a:pathLst>
                <a:path extrusionOk="0" h="506028" w="1394914">
                  <a:moveTo>
                    <a:pt x="0" y="0"/>
                  </a:moveTo>
                  <a:lnTo>
                    <a:pt x="1141900" y="0"/>
                  </a:lnTo>
                  <a:lnTo>
                    <a:pt x="1394914" y="253014"/>
                  </a:lnTo>
                  <a:lnTo>
                    <a:pt x="1141900" y="506028"/>
                  </a:lnTo>
                  <a:lnTo>
                    <a:pt x="263117" y="506028"/>
                  </a:lnTo>
                  <a:lnTo>
                    <a:pt x="240857" y="408747"/>
                  </a:lnTo>
                  <a:cubicBezTo>
                    <a:pt x="194435" y="269513"/>
                    <a:pt x="121580" y="140198"/>
                    <a:pt x="26546" y="28351"/>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8"/>
            <p:cNvSpPr txBox="1"/>
            <p:nvPr/>
          </p:nvSpPr>
          <p:spPr>
            <a:xfrm>
              <a:off x="6899589" y="5291525"/>
              <a:ext cx="258300" cy="312600"/>
            </a:xfrm>
            <a:prstGeom prst="rect">
              <a:avLst/>
            </a:prstGeom>
            <a:solidFill>
              <a:srgbClr val="6AA84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D</a:t>
              </a:r>
              <a:endParaRPr/>
            </a:p>
          </p:txBody>
        </p:sp>
      </p:grpSp>
      <p:sp>
        <p:nvSpPr>
          <p:cNvPr id="235" name="Google Shape;235;p28"/>
          <p:cNvSpPr/>
          <p:nvPr/>
        </p:nvSpPr>
        <p:spPr>
          <a:xfrm rot="5587948">
            <a:off x="5423379" y="4623998"/>
            <a:ext cx="1403986" cy="506030"/>
          </a:xfrm>
          <a:custGeom>
            <a:rect b="b" l="l" r="r" t="t"/>
            <a:pathLst>
              <a:path extrusionOk="0" h="506028" w="1394914">
                <a:moveTo>
                  <a:pt x="0" y="0"/>
                </a:moveTo>
                <a:lnTo>
                  <a:pt x="1141900" y="0"/>
                </a:lnTo>
                <a:lnTo>
                  <a:pt x="1394914" y="253014"/>
                </a:lnTo>
                <a:lnTo>
                  <a:pt x="1141900" y="506028"/>
                </a:lnTo>
                <a:lnTo>
                  <a:pt x="263117" y="506028"/>
                </a:lnTo>
                <a:lnTo>
                  <a:pt x="240857" y="408747"/>
                </a:lnTo>
                <a:cubicBezTo>
                  <a:pt x="194435" y="269513"/>
                  <a:pt x="121580" y="140198"/>
                  <a:pt x="26546" y="28351"/>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ndara"/>
                <a:ea typeface="Candara"/>
                <a:cs typeface="Candara"/>
                <a:sym typeface="Candara"/>
              </a:rPr>
              <a:t>E</a:t>
            </a:r>
            <a:endParaRPr sz="2800">
              <a:solidFill>
                <a:schemeClr val="lt1"/>
              </a:solidFill>
              <a:latin typeface="Candara"/>
              <a:ea typeface="Candara"/>
              <a:cs typeface="Candara"/>
              <a:sym typeface="Candara"/>
            </a:endParaRPr>
          </a:p>
        </p:txBody>
      </p:sp>
      <p:sp>
        <p:nvSpPr>
          <p:cNvPr id="236" name="Google Shape;236;p28"/>
          <p:cNvSpPr txBox="1"/>
          <p:nvPr/>
        </p:nvSpPr>
        <p:spPr>
          <a:xfrm>
            <a:off x="4083475" y="4440025"/>
            <a:ext cx="6295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00FFFF"/>
                </a:solidFill>
                <a:latin typeface="Candara"/>
                <a:ea typeface="Candara"/>
                <a:cs typeface="Candara"/>
                <a:sym typeface="Candara"/>
              </a:rPr>
              <a:t>WEBSITES</a:t>
            </a:r>
            <a:endParaRPr sz="2400">
              <a:solidFill>
                <a:srgbClr val="00FFFF"/>
              </a:solidFill>
            </a:endParaRPr>
          </a:p>
          <a:p>
            <a:pPr indent="0" lvl="0" marL="0" rtl="0" algn="l">
              <a:spcBef>
                <a:spcPts val="240"/>
              </a:spcBef>
              <a:spcAft>
                <a:spcPts val="0"/>
              </a:spcAft>
              <a:buNone/>
            </a:pPr>
            <a:r>
              <a:rPr lang="en-US" sz="2400">
                <a:solidFill>
                  <a:schemeClr val="lt1"/>
                </a:solidFill>
                <a:latin typeface="Candara"/>
                <a:ea typeface="Candara"/>
                <a:cs typeface="Candara"/>
                <a:sym typeface="Candara"/>
              </a:rPr>
              <a:t>say no to porn websites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ppt_w</p:attrName>
                                        </p:attrNameLst>
                                      </p:cBhvr>
                                      <p:tavLst>
                                        <p:tav fmla="" tm="0">
                                          <p:val>
                                            <p:strVal val="0"/>
                                          </p:val>
                                        </p:tav>
                                        <p:tav fmla="" tm="100000">
                                          <p:val>
                                            <p:strVal val="#ppt_w"/>
                                          </p:val>
                                        </p:tav>
                                      </p:tavLst>
                                    </p:anim>
                                    <p:anim calcmode="lin" valueType="num">
                                      <p:cBhvr additive="base">
                                        <p:cTn dur="500"/>
                                        <p:tgtEl>
                                          <p:spTgt spid="22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