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2"/>
    <p:restoredTop sz="94620"/>
  </p:normalViewPr>
  <p:slideViewPr>
    <p:cSldViewPr snapToGrid="0" snapToObjects="1">
      <p:cViewPr varScale="1">
        <p:scale>
          <a:sx n="114" d="100"/>
          <a:sy n="114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5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1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5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3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67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5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52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9/25/21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17C8D5-0889-6A4D-A56C-409A9A4874F6}"/>
              </a:ext>
            </a:extLst>
          </p:cNvPr>
          <p:cNvSpPr txBox="1">
            <a:spLocks/>
          </p:cNvSpPr>
          <p:nvPr/>
        </p:nvSpPr>
        <p:spPr>
          <a:xfrm>
            <a:off x="4572000" y="685799"/>
            <a:ext cx="3810000" cy="49973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D0F159-B3CA-1246-9A0F-BA117BF0BEBC}"/>
              </a:ext>
            </a:extLst>
          </p:cNvPr>
          <p:cNvSpPr txBox="1">
            <a:spLocks/>
          </p:cNvSpPr>
          <p:nvPr/>
        </p:nvSpPr>
        <p:spPr>
          <a:xfrm>
            <a:off x="914400" y="838199"/>
            <a:ext cx="3810000" cy="49973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9AF4D2-1EEB-3241-93E1-518A0759B6D3}"/>
              </a:ext>
            </a:extLst>
          </p:cNvPr>
          <p:cNvSpPr/>
          <p:nvPr/>
        </p:nvSpPr>
        <p:spPr>
          <a:xfrm>
            <a:off x="1052487" y="1250216"/>
            <a:ext cx="970157" cy="4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347BB9-D88D-C94D-BD0D-152FA5585CF1}"/>
              </a:ext>
            </a:extLst>
          </p:cNvPr>
          <p:cNvSpPr/>
          <p:nvPr/>
        </p:nvSpPr>
        <p:spPr>
          <a:xfrm>
            <a:off x="2964890" y="1250216"/>
            <a:ext cx="970157" cy="4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09580A9-5DBF-3E4D-8C22-40C084B6473F}"/>
              </a:ext>
            </a:extLst>
          </p:cNvPr>
          <p:cNvSpPr/>
          <p:nvPr/>
        </p:nvSpPr>
        <p:spPr>
          <a:xfrm>
            <a:off x="5115267" y="1250215"/>
            <a:ext cx="970157" cy="4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DCAED3B-9CB6-F742-94A0-4E1BD11CB0E2}"/>
              </a:ext>
            </a:extLst>
          </p:cNvPr>
          <p:cNvSpPr/>
          <p:nvPr/>
        </p:nvSpPr>
        <p:spPr>
          <a:xfrm>
            <a:off x="7117546" y="1250215"/>
            <a:ext cx="970157" cy="4962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2A909F-93DF-3547-A32B-A3C3543C7B61}"/>
              </a:ext>
            </a:extLst>
          </p:cNvPr>
          <p:cNvSpPr txBox="1"/>
          <p:nvPr/>
        </p:nvSpPr>
        <p:spPr>
          <a:xfrm>
            <a:off x="1981530" y="2406943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E59E6-C2BD-5A4A-9971-0DD40B124C91}"/>
              </a:ext>
            </a:extLst>
          </p:cNvPr>
          <p:cNvSpPr txBox="1"/>
          <p:nvPr/>
        </p:nvSpPr>
        <p:spPr>
          <a:xfrm>
            <a:off x="5732185" y="482042"/>
            <a:ext cx="1591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Asynchronous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26BAFD-3967-D04F-8E04-8A7E474E1628}"/>
              </a:ext>
            </a:extLst>
          </p:cNvPr>
          <p:cNvSpPr txBox="1">
            <a:spLocks/>
          </p:cNvSpPr>
          <p:nvPr/>
        </p:nvSpPr>
        <p:spPr>
          <a:xfrm>
            <a:off x="735083" y="687657"/>
            <a:ext cx="3810000" cy="499732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3A1832-9DE0-8D47-8C19-DE7DF928A203}"/>
              </a:ext>
            </a:extLst>
          </p:cNvPr>
          <p:cNvCxnSpPr>
            <a:stCxn id="9" idx="2"/>
          </p:cNvCxnSpPr>
          <p:nvPr/>
        </p:nvCxnSpPr>
        <p:spPr>
          <a:xfrm flipH="1">
            <a:off x="1537565" y="1746445"/>
            <a:ext cx="1" cy="356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653AA6-6F12-4C41-894C-D1B9E0E632AA}"/>
              </a:ext>
            </a:extLst>
          </p:cNvPr>
          <p:cNvCxnSpPr/>
          <p:nvPr/>
        </p:nvCxnSpPr>
        <p:spPr>
          <a:xfrm flipH="1">
            <a:off x="3508158" y="1725254"/>
            <a:ext cx="1" cy="356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832CBE-3DF5-6343-A829-5A325859B7D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600346" y="1746444"/>
            <a:ext cx="18725" cy="3566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F5441E-EE3D-7549-A15E-0EDDC4D131CF}"/>
              </a:ext>
            </a:extLst>
          </p:cNvPr>
          <p:cNvCxnSpPr/>
          <p:nvPr/>
        </p:nvCxnSpPr>
        <p:spPr>
          <a:xfrm flipH="1">
            <a:off x="7599045" y="1725253"/>
            <a:ext cx="1" cy="356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F11EAF-31C4-0A4D-9111-B13575E23DAD}"/>
              </a:ext>
            </a:extLst>
          </p:cNvPr>
          <p:cNvCxnSpPr>
            <a:cxnSpLocks/>
          </p:cNvCxnSpPr>
          <p:nvPr/>
        </p:nvCxnSpPr>
        <p:spPr>
          <a:xfrm>
            <a:off x="1506326" y="1746444"/>
            <a:ext cx="9435" cy="98560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629214-1EEA-8448-8A65-A59D68CBA867}"/>
              </a:ext>
            </a:extLst>
          </p:cNvPr>
          <p:cNvCxnSpPr>
            <a:cxnSpLocks/>
          </p:cNvCxnSpPr>
          <p:nvPr/>
        </p:nvCxnSpPr>
        <p:spPr>
          <a:xfrm>
            <a:off x="3474288" y="2730108"/>
            <a:ext cx="9435" cy="98560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BAA81C-CA9A-7B4C-BF05-40A848C33672}"/>
              </a:ext>
            </a:extLst>
          </p:cNvPr>
          <p:cNvCxnSpPr>
            <a:cxnSpLocks/>
          </p:cNvCxnSpPr>
          <p:nvPr/>
        </p:nvCxnSpPr>
        <p:spPr>
          <a:xfrm>
            <a:off x="5572735" y="1746444"/>
            <a:ext cx="9435" cy="98560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C43930-C82A-6740-A833-3A06F714588F}"/>
              </a:ext>
            </a:extLst>
          </p:cNvPr>
          <p:cNvCxnSpPr>
            <a:cxnSpLocks/>
          </p:cNvCxnSpPr>
          <p:nvPr/>
        </p:nvCxnSpPr>
        <p:spPr>
          <a:xfrm>
            <a:off x="7569067" y="2839513"/>
            <a:ext cx="9435" cy="98560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E7F1F-6F0D-9046-AE25-97330E28A327}"/>
              </a:ext>
            </a:extLst>
          </p:cNvPr>
          <p:cNvCxnSpPr>
            <a:cxnSpLocks/>
          </p:cNvCxnSpPr>
          <p:nvPr/>
        </p:nvCxnSpPr>
        <p:spPr>
          <a:xfrm>
            <a:off x="5582324" y="2851493"/>
            <a:ext cx="4718" cy="1962116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CE2940-8803-154D-880F-DFBE7B807ED3}"/>
              </a:ext>
            </a:extLst>
          </p:cNvPr>
          <p:cNvCxnSpPr>
            <a:cxnSpLocks/>
          </p:cNvCxnSpPr>
          <p:nvPr/>
        </p:nvCxnSpPr>
        <p:spPr>
          <a:xfrm>
            <a:off x="1509107" y="3715714"/>
            <a:ext cx="9435" cy="985605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69C517-03FB-1141-A617-9B632C9BA37D}"/>
              </a:ext>
            </a:extLst>
          </p:cNvPr>
          <p:cNvCxnSpPr/>
          <p:nvPr/>
        </p:nvCxnSpPr>
        <p:spPr>
          <a:xfrm>
            <a:off x="1661532" y="2732049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0D8980-D3A8-D047-85C1-664C04CE8079}"/>
              </a:ext>
            </a:extLst>
          </p:cNvPr>
          <p:cNvCxnSpPr>
            <a:cxnSpLocks/>
          </p:cNvCxnSpPr>
          <p:nvPr/>
        </p:nvCxnSpPr>
        <p:spPr>
          <a:xfrm flipH="1">
            <a:off x="1661532" y="3715714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7AE990-207A-2944-B886-B41F7467D112}"/>
              </a:ext>
            </a:extLst>
          </p:cNvPr>
          <p:cNvCxnSpPr/>
          <p:nvPr/>
        </p:nvCxnSpPr>
        <p:spPr>
          <a:xfrm>
            <a:off x="5750312" y="2851493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01562F-D953-0B4E-9E4F-BB7DBDDBD4DF}"/>
              </a:ext>
            </a:extLst>
          </p:cNvPr>
          <p:cNvCxnSpPr>
            <a:cxnSpLocks/>
          </p:cNvCxnSpPr>
          <p:nvPr/>
        </p:nvCxnSpPr>
        <p:spPr>
          <a:xfrm flipH="1">
            <a:off x="5750312" y="3825118"/>
            <a:ext cx="1672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71E192E-1128-9740-814B-E6437E8B56C2}"/>
              </a:ext>
            </a:extLst>
          </p:cNvPr>
          <p:cNvSpPr txBox="1"/>
          <p:nvPr/>
        </p:nvSpPr>
        <p:spPr>
          <a:xfrm>
            <a:off x="1763373" y="531734"/>
            <a:ext cx="1462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Synchronous</a:t>
            </a:r>
          </a:p>
          <a:p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648ED-26A2-F343-822E-E124FCC90D76}"/>
              </a:ext>
            </a:extLst>
          </p:cNvPr>
          <p:cNvSpPr txBox="1"/>
          <p:nvPr/>
        </p:nvSpPr>
        <p:spPr>
          <a:xfrm>
            <a:off x="344216" y="2918841"/>
            <a:ext cx="123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</a:t>
            </a:r>
          </a:p>
          <a:p>
            <a:r>
              <a:rPr lang="en-US" dirty="0"/>
              <a:t>response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C0E88A5-D3C8-9C4C-BBDC-4EB7448543B6}"/>
              </a:ext>
            </a:extLst>
          </p:cNvPr>
          <p:cNvSpPr txBox="1"/>
          <p:nvPr/>
        </p:nvSpPr>
        <p:spPr>
          <a:xfrm>
            <a:off x="1975640" y="333686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A87FDA8-C850-4C4B-8791-4F8506B7FB82}"/>
              </a:ext>
            </a:extLst>
          </p:cNvPr>
          <p:cNvSpPr txBox="1"/>
          <p:nvPr/>
        </p:nvSpPr>
        <p:spPr>
          <a:xfrm>
            <a:off x="6058704" y="2462615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F9E4-442B-0946-ACDE-2EE04C2CCD51}"/>
              </a:ext>
            </a:extLst>
          </p:cNvPr>
          <p:cNvSpPr txBox="1"/>
          <p:nvPr/>
        </p:nvSpPr>
        <p:spPr>
          <a:xfrm>
            <a:off x="6051891" y="3458095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CC4C4F6-D32E-624F-80E2-9D8BF246385A}"/>
              </a:ext>
            </a:extLst>
          </p:cNvPr>
          <p:cNvSpPr txBox="1"/>
          <p:nvPr/>
        </p:nvSpPr>
        <p:spPr>
          <a:xfrm>
            <a:off x="4404360" y="2918841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Continue to</a:t>
            </a:r>
          </a:p>
          <a:p>
            <a:r>
              <a:rPr lang="en-US" dirty="0"/>
              <a:t>next step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438D99-CABB-154A-9B32-7CB238F11A31}"/>
              </a:ext>
            </a:extLst>
          </p:cNvPr>
          <p:cNvSpPr txBox="1"/>
          <p:nvPr/>
        </p:nvSpPr>
        <p:spPr>
          <a:xfrm>
            <a:off x="4254563" y="3841202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 based</a:t>
            </a:r>
          </a:p>
          <a:p>
            <a:r>
              <a:rPr lang="en-US" dirty="0"/>
              <a:t>on response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7A6E82D-F89F-D347-A789-5DA5A2A29EC8}"/>
              </a:ext>
            </a:extLst>
          </p:cNvPr>
          <p:cNvCxnSpPr>
            <a:cxnSpLocks/>
          </p:cNvCxnSpPr>
          <p:nvPr/>
        </p:nvCxnSpPr>
        <p:spPr>
          <a:xfrm>
            <a:off x="4254563" y="379141"/>
            <a:ext cx="0" cy="5798635"/>
          </a:xfrm>
          <a:prstGeom prst="line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23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13417B8-BE8A-46F5-9D55-B2DD9517B8EC}"/>
</file>

<file path=customXml/itemProps2.xml><?xml version="1.0" encoding="utf-8"?>
<ds:datastoreItem xmlns:ds="http://schemas.openxmlformats.org/officeDocument/2006/customXml" ds:itemID="{633AB1EE-740B-448B-9996-0B2F60F1FA13}"/>
</file>

<file path=customXml/itemProps3.xml><?xml version="1.0" encoding="utf-8"?>
<ds:datastoreItem xmlns:ds="http://schemas.openxmlformats.org/officeDocument/2006/customXml" ds:itemID="{4D8FB71E-05C6-4785-8919-8CD68353ECC1}"/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21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Impact</vt:lpstr>
      <vt:lpstr>Times New Roman</vt:lpstr>
      <vt:lpstr>Newsprint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Tomar, Anil</dc:creator>
  <cp:lastModifiedBy>Tomar, Anil</cp:lastModifiedBy>
  <cp:revision>25</cp:revision>
  <dcterms:created xsi:type="dcterms:W3CDTF">2019-12-15T15:41:12Z</dcterms:created>
  <dcterms:modified xsi:type="dcterms:W3CDTF">2021-09-26T00:22:52Z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17561000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