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1" r:id="rId4"/>
    <p:sldId id="262" r:id="rId5"/>
    <p:sldId id="257" r:id="rId6"/>
    <p:sldId id="260" r:id="rId7"/>
    <p:sldId id="263" r:id="rId8"/>
    <p:sldId id="264" r:id="rId9"/>
    <p:sldId id="265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0"/>
    <p:restoredTop sz="80015"/>
  </p:normalViewPr>
  <p:slideViewPr>
    <p:cSldViewPr snapToGrid="0" snapToObjects="1">
      <p:cViewPr varScale="1">
        <p:scale>
          <a:sx n="88" d="100"/>
          <a:sy n="88" d="100"/>
        </p:scale>
        <p:origin x="2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8298F-603B-3C43-BD5A-6AB938EA7CD6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5069-82E5-D94E-B9B2-5573F7AC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/spreadsheets/d/1pi9rVxrhBVRHGkm1BbvptsksC4TgTxJg2_zMev5wiho/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B5069-82E5-D94E-B9B2-5573F7AC7D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B5069-82E5-D94E-B9B2-5573F7AC7D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B5069-82E5-D94E-B9B2-5573F7AC7D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B5069-82E5-D94E-B9B2-5573F7AC7D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B5069-82E5-D94E-B9B2-5573F7AC7D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B5069-82E5-D94E-B9B2-5573F7AC7D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7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642A-E229-1745-A097-7D125191519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FE1C-5FA2-7C4D-B82A-F0BF950E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DB725C-73E8-5D4E-9ABC-A37F968C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0141"/>
            <a:ext cx="9144000" cy="31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FABF4A29-F746-EA4C-A547-5D2EE283D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"/>
          <a:stretch/>
        </p:blipFill>
        <p:spPr>
          <a:xfrm>
            <a:off x="1247223" y="1736674"/>
            <a:ext cx="6363472" cy="3838772"/>
          </a:xfrm>
          <a:prstGeom prst="rect">
            <a:avLst/>
          </a:prstGeom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91A8A7C-75EF-2943-A407-FCC867EBE2D1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rot="16200000" flipH="1" flipV="1">
            <a:off x="1465611" y="1941979"/>
            <a:ext cx="46366" cy="778058"/>
          </a:xfrm>
          <a:prstGeom prst="bentConnector4">
            <a:avLst>
              <a:gd name="adj1" fmla="val -493034"/>
              <a:gd name="adj2" fmla="val 72139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A6DD14-F76D-3A4E-B2F7-F41CA11597CF}"/>
              </a:ext>
            </a:extLst>
          </p:cNvPr>
          <p:cNvSpPr txBox="1"/>
          <p:nvPr/>
        </p:nvSpPr>
        <p:spPr>
          <a:xfrm>
            <a:off x="265305" y="2146442"/>
            <a:ext cx="83446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Quick Filters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0B171-0259-FD44-8FB5-74FF896D7092}"/>
              </a:ext>
            </a:extLst>
          </p:cNvPr>
          <p:cNvSpPr/>
          <p:nvPr/>
        </p:nvSpPr>
        <p:spPr>
          <a:xfrm>
            <a:off x="1533306" y="2307825"/>
            <a:ext cx="689033" cy="14328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8DBDD51-A3CE-F143-8B05-CEE3236E5232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1069005" y="2489781"/>
            <a:ext cx="204323" cy="8280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E2439F-47A9-6047-BD03-59E344F6B6D5}"/>
              </a:ext>
            </a:extLst>
          </p:cNvPr>
          <p:cNvSpPr txBox="1"/>
          <p:nvPr/>
        </p:nvSpPr>
        <p:spPr>
          <a:xfrm>
            <a:off x="284049" y="2364838"/>
            <a:ext cx="78495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Alerts View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EDDB326-B849-F944-86B8-C477960DB5A9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2569453" y="1678004"/>
            <a:ext cx="212514" cy="47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C7B423-CC13-6641-A3D9-3F5DB88A8E09}"/>
              </a:ext>
            </a:extLst>
          </p:cNvPr>
          <p:cNvSpPr txBox="1"/>
          <p:nvPr/>
        </p:nvSpPr>
        <p:spPr>
          <a:xfrm>
            <a:off x="2170252" y="1320212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Alert Center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DD302A7-9457-2643-A6D6-387593F45E0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31284" y="3217003"/>
            <a:ext cx="351986" cy="420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DBC32-CC0D-6142-B69E-250EC50288D1}"/>
              </a:ext>
            </a:extLst>
          </p:cNvPr>
          <p:cNvSpPr txBox="1"/>
          <p:nvPr/>
        </p:nvSpPr>
        <p:spPr>
          <a:xfrm>
            <a:off x="7583270" y="3094247"/>
            <a:ext cx="9905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Subscribe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16D5AC1-8103-2B4D-8422-0FB59A5B5186}"/>
              </a:ext>
            </a:extLst>
          </p:cNvPr>
          <p:cNvCxnSpPr>
            <a:cxnSpLocks/>
            <a:stCxn id="55" idx="3"/>
            <a:endCxn id="13" idx="1"/>
          </p:cNvCxnSpPr>
          <p:nvPr/>
        </p:nvCxnSpPr>
        <p:spPr>
          <a:xfrm>
            <a:off x="7323399" y="2600366"/>
            <a:ext cx="278616" cy="1372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4B4616-31C6-A74F-B004-17A5B2F1B640}"/>
              </a:ext>
            </a:extLst>
          </p:cNvPr>
          <p:cNvSpPr txBox="1"/>
          <p:nvPr/>
        </p:nvSpPr>
        <p:spPr>
          <a:xfrm>
            <a:off x="7602015" y="2406345"/>
            <a:ext cx="99059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Subscription Options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3B24E3-6A4D-7A45-ACEF-C22A08032413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 flipV="1">
            <a:off x="1069004" y="2751396"/>
            <a:ext cx="178732" cy="201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8DBE494-7D23-7649-92FD-B3BAD13DDA3C}"/>
              </a:ext>
            </a:extLst>
          </p:cNvPr>
          <p:cNvSpPr txBox="1"/>
          <p:nvPr/>
        </p:nvSpPr>
        <p:spPr>
          <a:xfrm>
            <a:off x="355922" y="2626454"/>
            <a:ext cx="7130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Discover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C608793-D858-9F4A-9C25-896B4D3813C3}"/>
              </a:ext>
            </a:extLst>
          </p:cNvPr>
          <p:cNvCxnSpPr>
            <a:cxnSpLocks/>
            <a:endCxn id="30" idx="3"/>
          </p:cNvCxnSpPr>
          <p:nvPr/>
        </p:nvCxnSpPr>
        <p:spPr>
          <a:xfrm rot="10800000">
            <a:off x="1069004" y="3000405"/>
            <a:ext cx="200904" cy="308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83656B-871D-1442-A114-44CBAD555379}"/>
              </a:ext>
            </a:extLst>
          </p:cNvPr>
          <p:cNvSpPr txBox="1"/>
          <p:nvPr/>
        </p:nvSpPr>
        <p:spPr>
          <a:xfrm>
            <a:off x="355922" y="2873447"/>
            <a:ext cx="7130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Settings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E1DB1D-87F2-BB45-97CE-F2BBBA0EBDC1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2912071" y="1597685"/>
            <a:ext cx="554952" cy="50783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F5439C9-F3C0-0A42-8637-1D709363DC64}"/>
              </a:ext>
            </a:extLst>
          </p:cNvPr>
          <p:cNvSpPr txBox="1"/>
          <p:nvPr/>
        </p:nvSpPr>
        <p:spPr>
          <a:xfrm>
            <a:off x="2935627" y="1320212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Search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1BD3CDC-E431-9843-8B24-1EB3EE712827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735832" y="1728835"/>
            <a:ext cx="550189" cy="25030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65AAFAC-DD3F-6C48-897F-33F51F72F683}"/>
              </a:ext>
            </a:extLst>
          </p:cNvPr>
          <p:cNvSpPr txBox="1"/>
          <p:nvPr/>
        </p:nvSpPr>
        <p:spPr>
          <a:xfrm>
            <a:off x="3628238" y="1324975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Filter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AED7C99-6A72-2044-9F15-6BF383F34904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4948229" y="2094891"/>
            <a:ext cx="1004181" cy="47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980010-415B-D34B-81CC-C735CA19DD92}"/>
              </a:ext>
            </a:extLst>
          </p:cNvPr>
          <p:cNvSpPr txBox="1"/>
          <p:nvPr/>
        </p:nvSpPr>
        <p:spPr>
          <a:xfrm>
            <a:off x="4944860" y="1341265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Share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48F7B5-7F6F-3D42-A9C2-9A1BA40C3D3C}"/>
              </a:ext>
            </a:extLst>
          </p:cNvPr>
          <p:cNvSpPr/>
          <p:nvPr/>
        </p:nvSpPr>
        <p:spPr>
          <a:xfrm>
            <a:off x="6556183" y="2404158"/>
            <a:ext cx="767216" cy="3924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B06F3D-8BD8-9349-A1C1-EB8F91EE454B}"/>
              </a:ext>
            </a:extLst>
          </p:cNvPr>
          <p:cNvSpPr txBox="1"/>
          <p:nvPr/>
        </p:nvSpPr>
        <p:spPr>
          <a:xfrm>
            <a:off x="284049" y="4107591"/>
            <a:ext cx="7849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Alert Card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0732A40-F7F8-F64C-A00A-3754C8937306}"/>
              </a:ext>
            </a:extLst>
          </p:cNvPr>
          <p:cNvCxnSpPr>
            <a:cxnSpLocks/>
            <a:stCxn id="63" idx="1"/>
            <a:endCxn id="58" idx="3"/>
          </p:cNvCxnSpPr>
          <p:nvPr/>
        </p:nvCxnSpPr>
        <p:spPr>
          <a:xfrm rot="10800000" flipV="1">
            <a:off x="1069004" y="4218039"/>
            <a:ext cx="1458598" cy="1651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0F96DEB-AA3F-CB4D-9EF6-0083597E9BEB}"/>
              </a:ext>
            </a:extLst>
          </p:cNvPr>
          <p:cNvSpPr/>
          <p:nvPr/>
        </p:nvSpPr>
        <p:spPr>
          <a:xfrm>
            <a:off x="2527602" y="3954624"/>
            <a:ext cx="4998518" cy="5268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6420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695A6F-1408-5442-95F9-56A6EF35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12" y="1537337"/>
            <a:ext cx="5949376" cy="3682118"/>
          </a:xfrm>
          <a:prstGeom prst="rect">
            <a:avLst/>
          </a:prstGeom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BC8F83E-B1DF-F24A-8C86-0C6710CEAB26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1820854" y="1540466"/>
            <a:ext cx="330278" cy="476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1E7609-DB4A-9846-BB75-0B6166AA8754}"/>
              </a:ext>
            </a:extLst>
          </p:cNvPr>
          <p:cNvSpPr txBox="1"/>
          <p:nvPr/>
        </p:nvSpPr>
        <p:spPr>
          <a:xfrm>
            <a:off x="1475770" y="1123794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Alert Name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6732C73-0ACF-574D-A7DF-80550F9E110F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076521" y="1536338"/>
            <a:ext cx="825094" cy="50783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73D8EA-5974-F141-8D27-1357823EDF64}"/>
              </a:ext>
            </a:extLst>
          </p:cNvPr>
          <p:cNvSpPr txBox="1"/>
          <p:nvPr/>
        </p:nvSpPr>
        <p:spPr>
          <a:xfrm>
            <a:off x="2235148" y="1123794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Trigger Status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6513D30-4040-AA4A-A841-BE49070D29F1}"/>
              </a:ext>
            </a:extLst>
          </p:cNvPr>
          <p:cNvCxnSpPr>
            <a:cxnSpLocks/>
            <a:endCxn id="11" idx="2"/>
          </p:cNvCxnSpPr>
          <p:nvPr/>
        </p:nvCxnSpPr>
        <p:spPr>
          <a:xfrm rot="5400000" flipH="1" flipV="1">
            <a:off x="2365156" y="1551529"/>
            <a:ext cx="1363317" cy="101568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BA162-4227-1948-A377-8C05E79368F1}"/>
              </a:ext>
            </a:extLst>
          </p:cNvPr>
          <p:cNvSpPr txBox="1"/>
          <p:nvPr/>
        </p:nvSpPr>
        <p:spPr>
          <a:xfrm>
            <a:off x="3046815" y="1123794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Rule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DC6BE01-19C5-6449-BDB3-4FDA90FB6C12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2492070" y="1832622"/>
            <a:ext cx="2339931" cy="143010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439E99-80D4-6F4C-93E7-BD52237DB1B0}"/>
              </a:ext>
            </a:extLst>
          </p:cNvPr>
          <p:cNvSpPr txBox="1"/>
          <p:nvPr/>
        </p:nvSpPr>
        <p:spPr>
          <a:xfrm>
            <a:off x="3797323" y="1123794"/>
            <a:ext cx="115953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Message Preview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AF7E375-8266-C24C-9D62-FAD1C19B2DCB}"/>
              </a:ext>
            </a:extLst>
          </p:cNvPr>
          <p:cNvCxnSpPr>
            <a:cxnSpLocks/>
            <a:endCxn id="22" idx="2"/>
          </p:cNvCxnSpPr>
          <p:nvPr/>
        </p:nvCxnSpPr>
        <p:spPr>
          <a:xfrm rot="16200000" flipV="1">
            <a:off x="5256482" y="1868711"/>
            <a:ext cx="668183" cy="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86ABD2-2BCD-2E46-8BA6-307A0CC2707B}"/>
              </a:ext>
            </a:extLst>
          </p:cNvPr>
          <p:cNvSpPr txBox="1"/>
          <p:nvPr/>
        </p:nvSpPr>
        <p:spPr>
          <a:xfrm>
            <a:off x="4956856" y="1119123"/>
            <a:ext cx="1267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Mr. Roboto Analysis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529218E-7AE6-9040-9C04-AA1030E7ADD5}"/>
              </a:ext>
            </a:extLst>
          </p:cNvPr>
          <p:cNvCxnSpPr>
            <a:cxnSpLocks/>
            <a:endCxn id="26" idx="2"/>
          </p:cNvCxnSpPr>
          <p:nvPr/>
        </p:nvCxnSpPr>
        <p:spPr>
          <a:xfrm rot="5400000" flipH="1" flipV="1">
            <a:off x="6326384" y="2059371"/>
            <a:ext cx="1368082" cy="476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819A9B-F6E7-B74F-A9F3-8BD58013EAF3}"/>
              </a:ext>
            </a:extLst>
          </p:cNvPr>
          <p:cNvSpPr txBox="1"/>
          <p:nvPr/>
        </p:nvSpPr>
        <p:spPr>
          <a:xfrm>
            <a:off x="6379091" y="1123794"/>
            <a:ext cx="12674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History View Toggle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A2F9F1-7616-9F47-ADFA-E89EFF6BA9F0}"/>
              </a:ext>
            </a:extLst>
          </p:cNvPr>
          <p:cNvSpPr/>
          <p:nvPr/>
        </p:nvSpPr>
        <p:spPr>
          <a:xfrm>
            <a:off x="3797323" y="2671582"/>
            <a:ext cx="3581529" cy="22223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7C34DCB-C692-5A4A-B89C-D76A0696A13E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2567678" y="4400980"/>
            <a:ext cx="1040940" cy="93301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24D510-9B0F-284B-8941-2615C470F6F3}"/>
              </a:ext>
            </a:extLst>
          </p:cNvPr>
          <p:cNvSpPr txBox="1"/>
          <p:nvPr/>
        </p:nvSpPr>
        <p:spPr>
          <a:xfrm>
            <a:off x="3046815" y="5387957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Action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5C430D-E6DB-E145-AF6B-FE9B733FD0E8}"/>
              </a:ext>
            </a:extLst>
          </p:cNvPr>
          <p:cNvSpPr txBox="1"/>
          <p:nvPr/>
        </p:nvSpPr>
        <p:spPr>
          <a:xfrm>
            <a:off x="1306347" y="5396619"/>
            <a:ext cx="92880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Owner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036AB89-0C80-1D4D-9BCD-FB72D842B463}"/>
              </a:ext>
            </a:extLst>
          </p:cNvPr>
          <p:cNvCxnSpPr>
            <a:cxnSpLocks/>
            <a:endCxn id="36" idx="0"/>
          </p:cNvCxnSpPr>
          <p:nvPr/>
        </p:nvCxnSpPr>
        <p:spPr>
          <a:xfrm rot="5400000">
            <a:off x="1655334" y="5281200"/>
            <a:ext cx="230833" cy="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0E51FD9-DD46-5E4F-B5B2-D5347D8335B1}"/>
              </a:ext>
            </a:extLst>
          </p:cNvPr>
          <p:cNvSpPr/>
          <p:nvPr/>
        </p:nvSpPr>
        <p:spPr>
          <a:xfrm>
            <a:off x="1941552" y="4921744"/>
            <a:ext cx="503077" cy="3533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ECF24C-EE2D-344D-AE68-88093473B014}"/>
              </a:ext>
            </a:extLst>
          </p:cNvPr>
          <p:cNvSpPr txBox="1"/>
          <p:nvPr/>
        </p:nvSpPr>
        <p:spPr>
          <a:xfrm>
            <a:off x="1731659" y="5397266"/>
            <a:ext cx="92880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Access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BBDAB4A-E4C8-4E48-A3D6-3EE47CA71538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rot="16200000" flipH="1">
            <a:off x="2133494" y="5334700"/>
            <a:ext cx="122162" cy="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D36DE1-3E01-EE46-B1CF-28E240CE4253}"/>
              </a:ext>
            </a:extLst>
          </p:cNvPr>
          <p:cNvSpPr txBox="1"/>
          <p:nvPr/>
        </p:nvSpPr>
        <p:spPr>
          <a:xfrm>
            <a:off x="2330680" y="5396619"/>
            <a:ext cx="92880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Share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7E6338-0ACC-AA47-AA23-72FFD2DB8762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2656229" y="5251553"/>
            <a:ext cx="283918" cy="621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26A2BF8-48F3-9E4C-BFD6-7FA6C67866CD}"/>
              </a:ext>
            </a:extLst>
          </p:cNvPr>
          <p:cNvSpPr txBox="1"/>
          <p:nvPr/>
        </p:nvSpPr>
        <p:spPr>
          <a:xfrm>
            <a:off x="6019140" y="5398310"/>
            <a:ext cx="92880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Subscription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06AE9C4-3A01-1242-BA04-66390515AB30}"/>
              </a:ext>
            </a:extLst>
          </p:cNvPr>
          <p:cNvCxnSpPr>
            <a:cxnSpLocks/>
            <a:endCxn id="49" idx="0"/>
          </p:cNvCxnSpPr>
          <p:nvPr/>
        </p:nvCxnSpPr>
        <p:spPr>
          <a:xfrm rot="5400000">
            <a:off x="6397223" y="5305775"/>
            <a:ext cx="178853" cy="621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41B763-3ABD-E647-9BCC-5B8BF357E493}"/>
              </a:ext>
            </a:extLst>
          </p:cNvPr>
          <p:cNvSpPr/>
          <p:nvPr/>
        </p:nvSpPr>
        <p:spPr>
          <a:xfrm>
            <a:off x="6127553" y="4934955"/>
            <a:ext cx="1008240" cy="2845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CCABD7-A6D9-C94A-BD5D-8E756FAD1C61}"/>
              </a:ext>
            </a:extLst>
          </p:cNvPr>
          <p:cNvSpPr txBox="1"/>
          <p:nvPr/>
        </p:nvSpPr>
        <p:spPr>
          <a:xfrm>
            <a:off x="6874674" y="5402165"/>
            <a:ext cx="92880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Delete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EE59C71F-BCC3-C54B-89FD-97C0320B198E}"/>
              </a:ext>
            </a:extLst>
          </p:cNvPr>
          <p:cNvCxnSpPr>
            <a:cxnSpLocks/>
            <a:endCxn id="54" idx="0"/>
          </p:cNvCxnSpPr>
          <p:nvPr/>
        </p:nvCxnSpPr>
        <p:spPr>
          <a:xfrm rot="16200000" flipH="1">
            <a:off x="7210158" y="5273248"/>
            <a:ext cx="251620" cy="621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7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A70BE-F6BB-9A4D-A064-34EF0AE2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7" y="857250"/>
            <a:ext cx="88252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E45574-E25B-944D-8720-331E01DA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23" y="1686658"/>
            <a:ext cx="6175362" cy="3607350"/>
          </a:xfrm>
          <a:prstGeom prst="rect">
            <a:avLst/>
          </a:prstGeom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9600856-68DB-834A-807B-FC5497A3C76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1635202" y="1907327"/>
            <a:ext cx="868405" cy="204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817113-9C6C-0340-B7AA-EB5FB7698CA1}"/>
              </a:ext>
            </a:extLst>
          </p:cNvPr>
          <p:cNvSpPr txBox="1"/>
          <p:nvPr/>
        </p:nvSpPr>
        <p:spPr>
          <a:xfrm>
            <a:off x="1562584" y="1220228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Topics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C4BBAF-CE51-8F4F-B921-1172804F5DCD}"/>
              </a:ext>
            </a:extLst>
          </p:cNvPr>
          <p:cNvSpPr/>
          <p:nvPr/>
        </p:nvSpPr>
        <p:spPr>
          <a:xfrm>
            <a:off x="1533306" y="2342549"/>
            <a:ext cx="1070155" cy="19437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724437D-4644-E342-82F1-545F3955D4B5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2788756" y="1773369"/>
            <a:ext cx="603213" cy="476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252728-5A05-8345-BD40-B804BC82C2CE}"/>
              </a:ext>
            </a:extLst>
          </p:cNvPr>
          <p:cNvSpPr txBox="1"/>
          <p:nvPr/>
        </p:nvSpPr>
        <p:spPr>
          <a:xfrm>
            <a:off x="2584904" y="1220228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Search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8B16DA3-58E0-E34B-BE21-11FF3A879E54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3684772" y="2237802"/>
            <a:ext cx="1527317" cy="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1A31FA-2EE0-4446-B247-0AD0DDFB7157}"/>
              </a:ext>
            </a:extLst>
          </p:cNvPr>
          <p:cNvSpPr txBox="1"/>
          <p:nvPr/>
        </p:nvSpPr>
        <p:spPr>
          <a:xfrm>
            <a:off x="3940589" y="1220228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Heat Map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0A7DDF-4D9E-564F-898F-FE0DF6C17988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5610942" y="2684875"/>
            <a:ext cx="2426224" cy="47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9D3D1D-6200-D94E-866D-55824A0B4AE6}"/>
              </a:ext>
            </a:extLst>
          </p:cNvPr>
          <p:cNvSpPr txBox="1"/>
          <p:nvPr/>
        </p:nvSpPr>
        <p:spPr>
          <a:xfrm>
            <a:off x="6318596" y="1220228"/>
            <a:ext cx="10156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Hopper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9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812234-759A-A042-88AD-91F5ACBC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47" y="857250"/>
            <a:ext cx="85061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0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00B3E-1BF5-4240-967B-52FE0C8C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67" y="1456240"/>
            <a:ext cx="6632442" cy="38708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9037D1-FEE1-C746-96AD-C91EA942D40A}"/>
              </a:ext>
            </a:extLst>
          </p:cNvPr>
          <p:cNvSpPr/>
          <p:nvPr/>
        </p:nvSpPr>
        <p:spPr>
          <a:xfrm>
            <a:off x="1857376" y="2784436"/>
            <a:ext cx="1676400" cy="5295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1B157-0507-4C44-A806-A2CEDD432E9C}"/>
              </a:ext>
            </a:extLst>
          </p:cNvPr>
          <p:cNvSpPr txBox="1"/>
          <p:nvPr/>
        </p:nvSpPr>
        <p:spPr>
          <a:xfrm>
            <a:off x="1870742" y="4526754"/>
            <a:ext cx="166303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Notification Channel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9CC6EAC-2598-A846-A90C-834C3F235BA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2092529" y="3917023"/>
            <a:ext cx="1212777" cy="668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0DA94A-1E6B-A045-AA12-9683A57E6542}"/>
              </a:ext>
            </a:extLst>
          </p:cNvPr>
          <p:cNvSpPr/>
          <p:nvPr/>
        </p:nvSpPr>
        <p:spPr>
          <a:xfrm>
            <a:off x="3629026" y="2660610"/>
            <a:ext cx="4012923" cy="26664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3A6B6-E658-234B-9FC1-258EACD3CD53}"/>
              </a:ext>
            </a:extLst>
          </p:cNvPr>
          <p:cNvSpPr txBox="1"/>
          <p:nvPr/>
        </p:nvSpPr>
        <p:spPr>
          <a:xfrm>
            <a:off x="4804442" y="1859754"/>
            <a:ext cx="166303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Subscriptions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F39236E-6F99-0C48-A4CE-7A5026155F1D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rot="5400000" flipH="1" flipV="1">
            <a:off x="5362253" y="2386905"/>
            <a:ext cx="546940" cy="47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12D0DA-5FB1-7D42-A179-DEEEBE65788A}"/>
              </a:ext>
            </a:extLst>
          </p:cNvPr>
          <p:cNvSpPr txBox="1"/>
          <p:nvPr/>
        </p:nvSpPr>
        <p:spPr>
          <a:xfrm>
            <a:off x="3384338" y="1868163"/>
            <a:ext cx="166303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Search to Subscribe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9CD851A-63D8-B948-92DA-88D317234489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 flipH="1" flipV="1">
            <a:off x="3976731" y="2356442"/>
            <a:ext cx="473486" cy="476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ACC9741-09FB-FB42-9F62-068975F58060}"/>
              </a:ext>
            </a:extLst>
          </p:cNvPr>
          <p:cNvCxnSpPr>
            <a:cxnSpLocks/>
          </p:cNvCxnSpPr>
          <p:nvPr/>
        </p:nvCxnSpPr>
        <p:spPr>
          <a:xfrm flipV="1">
            <a:off x="1885951" y="2253055"/>
            <a:ext cx="445556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7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482EC6-E13B-0C47-B915-45E9228A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43209"/>
            <a:ext cx="7244571" cy="4219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D70881-C977-EC4B-9A3A-DBAE88433611}"/>
              </a:ext>
            </a:extLst>
          </p:cNvPr>
          <p:cNvSpPr txBox="1"/>
          <p:nvPr/>
        </p:nvSpPr>
        <p:spPr>
          <a:xfrm>
            <a:off x="1879509" y="2848552"/>
            <a:ext cx="827797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Time of Day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B286134-E047-6948-88E3-E749AE90DAC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55661" y="2963971"/>
            <a:ext cx="323848" cy="9233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6CB75D56-9CCD-DB41-BCE2-3A61B7817923}"/>
              </a:ext>
            </a:extLst>
          </p:cNvPr>
          <p:cNvCxnSpPr>
            <a:cxnSpLocks/>
          </p:cNvCxnSpPr>
          <p:nvPr/>
        </p:nvCxnSpPr>
        <p:spPr>
          <a:xfrm flipV="1">
            <a:off x="1771651" y="2024455"/>
            <a:ext cx="445556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1E2B0B-E5FB-EE40-812D-240BD7AA0614}"/>
              </a:ext>
            </a:extLst>
          </p:cNvPr>
          <p:cNvSpPr txBox="1"/>
          <p:nvPr/>
        </p:nvSpPr>
        <p:spPr>
          <a:xfrm>
            <a:off x="2707306" y="1632180"/>
            <a:ext cx="166303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Search to Subscribe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24269F8-BB3E-CE4B-9F93-542BFBD7751B}"/>
              </a:ext>
            </a:extLst>
          </p:cNvPr>
          <p:cNvCxnSpPr>
            <a:cxnSpLocks/>
            <a:endCxn id="10" idx="2"/>
          </p:cNvCxnSpPr>
          <p:nvPr/>
        </p:nvCxnSpPr>
        <p:spPr>
          <a:xfrm rot="5400000" flipH="1" flipV="1">
            <a:off x="3299699" y="2120459"/>
            <a:ext cx="473486" cy="476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A8C16-7BD6-1F46-BA62-A92800FEAF90}"/>
              </a:ext>
            </a:extLst>
          </p:cNvPr>
          <p:cNvSpPr/>
          <p:nvPr/>
        </p:nvSpPr>
        <p:spPr>
          <a:xfrm>
            <a:off x="3031154" y="2440977"/>
            <a:ext cx="4064958" cy="2308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893A9-4C49-9944-9E82-DD81694D2D9D}"/>
              </a:ext>
            </a:extLst>
          </p:cNvPr>
          <p:cNvSpPr txBox="1"/>
          <p:nvPr/>
        </p:nvSpPr>
        <p:spPr>
          <a:xfrm>
            <a:off x="4248161" y="1636943"/>
            <a:ext cx="166303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Alerts in Daily Notification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CB81F8A-1074-E44E-B692-2902200440EB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rot="5400000" flipH="1" flipV="1">
            <a:off x="4796596" y="2157896"/>
            <a:ext cx="550118" cy="1604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D4682-38E0-AE45-BC96-D67424CE980C}"/>
              </a:ext>
            </a:extLst>
          </p:cNvPr>
          <p:cNvSpPr/>
          <p:nvPr/>
        </p:nvSpPr>
        <p:spPr>
          <a:xfrm>
            <a:off x="3031154" y="2753207"/>
            <a:ext cx="4058814" cy="26093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FB98F-CF00-8F43-AC27-1D13F2086C58}"/>
              </a:ext>
            </a:extLst>
          </p:cNvPr>
          <p:cNvSpPr txBox="1"/>
          <p:nvPr/>
        </p:nvSpPr>
        <p:spPr>
          <a:xfrm>
            <a:off x="1466850" y="3859782"/>
            <a:ext cx="1244175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Favorited Cards </a:t>
            </a:r>
          </a:p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in Daily Notification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DA0746C-A2B9-4F49-9D6C-9AEEC47C273E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rot="10800000" flipV="1">
            <a:off x="2711026" y="4057891"/>
            <a:ext cx="320129" cy="9043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5BAE3B-296D-3E4D-B43F-1928B9CF0881}"/>
              </a:ext>
            </a:extLst>
          </p:cNvPr>
          <p:cNvSpPr txBox="1"/>
          <p:nvPr/>
        </p:nvSpPr>
        <p:spPr>
          <a:xfrm>
            <a:off x="1221250" y="3507300"/>
            <a:ext cx="110080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Include Favorites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50D16EA-B19D-3C43-A1C7-5DC65AF4B888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2322051" y="3428999"/>
            <a:ext cx="385254" cy="28605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7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10B077-E806-B847-9262-56C751E77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7206"/>
            <a:ext cx="9144000" cy="3083588"/>
          </a:xfrm>
          <a:prstGeom prst="rect">
            <a:avLst/>
          </a:prstGeom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D6570FB-6316-5B41-8983-5DC3A7AD01B4}"/>
              </a:ext>
            </a:extLst>
          </p:cNvPr>
          <p:cNvCxnSpPr>
            <a:cxnSpLocks/>
          </p:cNvCxnSpPr>
          <p:nvPr/>
        </p:nvCxnSpPr>
        <p:spPr>
          <a:xfrm flipV="1">
            <a:off x="2219326" y="2976955"/>
            <a:ext cx="445556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6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</TotalTime>
  <Words>91</Words>
  <Application>Microsoft Macintosh PowerPoint</Application>
  <PresentationFormat>Letter Paper (8.5x11 in)</PresentationFormat>
  <Paragraphs>43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Jeff Burtenshaw</dc:creator>
  <cp:keywords/>
  <dc:description/>
  <cp:lastModifiedBy>Jeff Burtenshaw</cp:lastModifiedBy>
  <cp:revision>5</cp:revision>
  <cp:lastPrinted>2021-12-31T00:58:38Z</cp:lastPrinted>
  <dcterms:created xsi:type="dcterms:W3CDTF">2021-12-29T22:42:44Z</dcterms:created>
  <dcterms:modified xsi:type="dcterms:W3CDTF">2022-01-06T03:50:58Z</dcterms:modified>
  <cp:category/>
</cp:coreProperties>
</file>