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9" r:id="rId2"/>
    <p:sldId id="260" r:id="rId3"/>
    <p:sldId id="262" r:id="rId4"/>
    <p:sldId id="261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22"/>
    <p:restoredTop sz="96122"/>
  </p:normalViewPr>
  <p:slideViewPr>
    <p:cSldViewPr snapToGrid="0" snapToObjects="1">
      <p:cViewPr varScale="1">
        <p:scale>
          <a:sx n="118" d="100"/>
          <a:sy n="118" d="100"/>
        </p:scale>
        <p:origin x="1352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CE5BA-F6EB-B644-9E6F-831B86376A79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E5DED-03C9-0541-AB63-CBBEFF64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6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E5DED-03C9-0541-AB63-CBBEFF6468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23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E5DED-03C9-0541-AB63-CBBEFF6468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36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5D36-64FF-A641-93FA-3371047EA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6110C-FCCD-0443-9D8E-0608D5D73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53F53-27FF-A944-94F3-69217D3A9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5E4E-BED3-7644-B3D7-6EDCE8162E6F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6FF79-3E3A-6D40-99DD-01455D8D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F5BCF-65F8-F64F-A516-A57B6057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A0F0-C4CD-394D-A5BF-6F753C2BD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5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F571A-5BE9-4B44-BE5E-1F9E5FE8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9EA16-54CC-6F49-9F79-D04DB94D5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80950-FA7D-C347-B201-F3ADD69A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5E4E-BED3-7644-B3D7-6EDCE8162E6F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9064F-CF10-DC41-9168-2B2E2691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77D6C-904C-0346-BE3A-D35EC92C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A0F0-C4CD-394D-A5BF-6F753C2BD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1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26B7BC-0DAC-0941-9CE7-D20C2CA02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6F282-396B-8F4D-A2FD-88A3DED7E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07835-3958-4741-B818-1E2A5410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5E4E-BED3-7644-B3D7-6EDCE8162E6F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DBD72-2736-414A-86BE-08AF993E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8A4F1-458C-FA4C-A071-F020F142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A0F0-C4CD-394D-A5BF-6F753C2BD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7FE4-72C4-1049-82EF-09D6F3CB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6185C-D4A7-2044-80E0-DC8CCD4CE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7C404-3817-9340-96BC-BC5C3435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5E4E-BED3-7644-B3D7-6EDCE8162E6F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764A4-D4DD-5B4C-9CEF-A0DA5DE7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30957-DC3D-1340-94FB-E5C15F46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A0F0-C4CD-394D-A5BF-6F753C2BD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5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CD86-5C2B-F446-A320-5404EA6C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880E2-795B-384D-BBEB-2AFA66DCD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76549-43A3-2545-9EF0-48ADDFEC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5E4E-BED3-7644-B3D7-6EDCE8162E6F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293AE-3199-F748-919C-3AEAF10D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EBFAF-5609-694C-BEF1-D35C2AD0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A0F0-C4CD-394D-A5BF-6F753C2BD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2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3C34-1B60-1F4F-9ED9-D937F217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31614-400E-CE43-B345-0818748A4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C2740-856B-BD40-B48F-3C4EACA2A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D6158-C2BE-7B44-9C23-E1151212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5E4E-BED3-7644-B3D7-6EDCE8162E6F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D19A0-9993-4E4F-ABB2-2A8A20B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8EB8A-50A9-B74A-ACC7-8D2D09E95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A0F0-C4CD-394D-A5BF-6F753C2BD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4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5C865-E364-B24F-91A3-32F5F0446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22D37-A6B8-2449-A7D2-F3D367C78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90AA9-5C5C-2D4D-A921-5456FAC6C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5E974-EE77-8B4A-ACCF-293CAC381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718BB-A2CC-964B-B811-0147E1E86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537B7-D178-6B4A-90D5-CF6929C0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5E4E-BED3-7644-B3D7-6EDCE8162E6F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0613E-C56C-814E-A81D-0EB50F6F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365427-5771-904A-8119-08B3EA7C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A0F0-C4CD-394D-A5BF-6F753C2BD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1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A1E8-CBD2-DF49-A9D5-99E84BD1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51DD74-5A04-5F49-8F2E-D829F1FE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5E4E-BED3-7644-B3D7-6EDCE8162E6F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C265C-84E9-EE48-8FA9-EACB46B5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AF1E3-20F5-374F-A3DA-553044F1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A0F0-C4CD-394D-A5BF-6F753C2BD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8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CA4CC-FE3A-0B4A-898F-6502F9E1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5E4E-BED3-7644-B3D7-6EDCE8162E6F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07B6E-C31F-ED49-80BD-71B98E18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54741-88D1-7441-AF69-1DCDDAD61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A0F0-C4CD-394D-A5BF-6F753C2BD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1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A69D8-21E0-C04D-8256-8ECCBC04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D99CE-F083-6C4D-87A8-85CC6816F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366A5-910D-7747-A832-195C77A5D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E1FFD-5B63-FC40-BECC-6D6C1005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5E4E-BED3-7644-B3D7-6EDCE8162E6F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EF20A-6DFF-7240-93B6-E2E6DABC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31AE4-C355-C747-9A33-389CCB5A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A0F0-C4CD-394D-A5BF-6F753C2BD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1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9989-804D-C44A-B19D-2B6661B0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638809-6919-B44E-83D4-98FAD3300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4C7CD-28E1-8D4C-A772-3D3AAD939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2FAA8-57BB-874D-9FF8-78DC96D5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5E4E-BED3-7644-B3D7-6EDCE8162E6F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FFEE3-D620-884D-B314-D2F95A91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E11EB-57E2-C74D-A18A-EB884BE0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A0F0-C4CD-394D-A5BF-6F753C2BD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4DD53-7FF9-1142-BE43-B0AA719F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37410-BDA3-0A49-A667-BE2C3E97F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61341-C8F6-6944-ACF6-1E010A295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65E4E-BED3-7644-B3D7-6EDCE8162E6F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896CD-F567-5A40-AD49-FB29F06AF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DCB43-700D-004E-AA9E-D5D182598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A0F0-C4CD-394D-A5BF-6F753C2BD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9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B1B440-4CDC-DA4B-9CF2-768C1E322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54" y="831731"/>
            <a:ext cx="11411431" cy="541677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7C257E5-B31E-2B48-8937-9495E0104BAB}"/>
              </a:ext>
            </a:extLst>
          </p:cNvPr>
          <p:cNvSpPr/>
          <p:nvPr/>
        </p:nvSpPr>
        <p:spPr>
          <a:xfrm>
            <a:off x="4291507" y="831731"/>
            <a:ext cx="159026" cy="19878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F3013E-3F51-014F-856F-A47F5DB5AFFA}"/>
              </a:ext>
            </a:extLst>
          </p:cNvPr>
          <p:cNvSpPr/>
          <p:nvPr/>
        </p:nvSpPr>
        <p:spPr>
          <a:xfrm>
            <a:off x="701057" y="2684452"/>
            <a:ext cx="159026" cy="19878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E2A81D-EE2B-EB4C-8C1B-8E87DB7E9FDD}"/>
              </a:ext>
            </a:extLst>
          </p:cNvPr>
          <p:cNvSpPr/>
          <p:nvPr/>
        </p:nvSpPr>
        <p:spPr>
          <a:xfrm>
            <a:off x="2387061" y="2844791"/>
            <a:ext cx="159026" cy="19878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37C1C077-F236-2B4E-BC27-D5FBCD2A8D1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0800000" flipV="1">
            <a:off x="780571" y="931122"/>
            <a:ext cx="3510937" cy="1753329"/>
          </a:xfrm>
          <a:prstGeom prst="curvedConnector2">
            <a:avLst/>
          </a:prstGeom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0E3B20AC-2BAC-514E-A1E7-958345904DCA}"/>
              </a:ext>
            </a:extLst>
          </p:cNvPr>
          <p:cNvCxnSpPr>
            <a:cxnSpLocks/>
            <a:stCxn id="10" idx="4"/>
            <a:endCxn id="11" idx="2"/>
          </p:cNvCxnSpPr>
          <p:nvPr/>
        </p:nvCxnSpPr>
        <p:spPr>
          <a:xfrm rot="16200000" flipH="1">
            <a:off x="1553341" y="2110463"/>
            <a:ext cx="60948" cy="1606491"/>
          </a:xfrm>
          <a:prstGeom prst="curvedConnector2">
            <a:avLst/>
          </a:prstGeom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33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45CDEF-E7E5-7B4F-8362-C736CAFA8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60" y="880804"/>
            <a:ext cx="11162190" cy="442121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E327DB1-7DDC-AC4A-A97D-24BDC5550894}"/>
              </a:ext>
            </a:extLst>
          </p:cNvPr>
          <p:cNvSpPr/>
          <p:nvPr/>
        </p:nvSpPr>
        <p:spPr>
          <a:xfrm>
            <a:off x="11222182" y="2811213"/>
            <a:ext cx="357258" cy="3581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E57080-CB1B-EE49-89F3-56E02F1E6900}"/>
              </a:ext>
            </a:extLst>
          </p:cNvPr>
          <p:cNvSpPr/>
          <p:nvPr/>
        </p:nvSpPr>
        <p:spPr>
          <a:xfrm>
            <a:off x="11321596" y="2600074"/>
            <a:ext cx="159026" cy="19878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E67803-5A88-1C49-A5C4-1DF8BCB760AD}"/>
              </a:ext>
            </a:extLst>
          </p:cNvPr>
          <p:cNvSpPr/>
          <p:nvPr/>
        </p:nvSpPr>
        <p:spPr>
          <a:xfrm>
            <a:off x="11321596" y="3878461"/>
            <a:ext cx="159026" cy="19878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0D326C7E-FB89-6C40-AEAA-9C76F44FEA0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0800000" flipH="1" flipV="1">
            <a:off x="11321595" y="2699465"/>
            <a:ext cx="79513" cy="1178995"/>
          </a:xfrm>
          <a:prstGeom prst="curvedConnector4">
            <a:avLst>
              <a:gd name="adj1" fmla="val -287500"/>
              <a:gd name="adj2" fmla="val 54215"/>
            </a:avLst>
          </a:prstGeom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24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91C2DF03-5D5D-1C46-AEB5-73EE9A55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76" y="1466981"/>
            <a:ext cx="11111610" cy="3924038"/>
          </a:xfrm>
          <a:prstGeom prst="rect">
            <a:avLst/>
          </a:prstGeom>
        </p:spPr>
      </p:pic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B0E82472-CA4D-5E43-9D4C-7D30C239A399}"/>
              </a:ext>
            </a:extLst>
          </p:cNvPr>
          <p:cNvCxnSpPr>
            <a:cxnSpLocks/>
            <a:endCxn id="6" idx="2"/>
          </p:cNvCxnSpPr>
          <p:nvPr/>
        </p:nvCxnSpPr>
        <p:spPr>
          <a:xfrm rot="16200000" flipV="1">
            <a:off x="1204546" y="1282657"/>
            <a:ext cx="814860" cy="762377"/>
          </a:xfrm>
          <a:prstGeom prst="bentConnector3">
            <a:avLst>
              <a:gd name="adj1" fmla="val 8125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483C47B-6F21-1941-BB92-F7D2A31AD99A}"/>
              </a:ext>
            </a:extLst>
          </p:cNvPr>
          <p:cNvSpPr txBox="1"/>
          <p:nvPr/>
        </p:nvSpPr>
        <p:spPr>
          <a:xfrm>
            <a:off x="624314" y="948639"/>
            <a:ext cx="121294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Dataset Name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46F98C4-47A7-1548-B3D3-F2C8812CCD5C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829137" y="2815003"/>
            <a:ext cx="206703" cy="6350"/>
          </a:xfrm>
          <a:prstGeom prst="bent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E8EA38-4D39-994C-8689-DD01F5E0C0A3}"/>
              </a:ext>
            </a:extLst>
          </p:cNvPr>
          <p:cNvSpPr txBox="1"/>
          <p:nvPr/>
        </p:nvSpPr>
        <p:spPr>
          <a:xfrm>
            <a:off x="246407" y="2921529"/>
            <a:ext cx="137851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Connector Type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B8AC3DC1-AC88-0E42-AF40-58C3DDBD721C}"/>
              </a:ext>
            </a:extLst>
          </p:cNvPr>
          <p:cNvCxnSpPr>
            <a:cxnSpLocks/>
            <a:endCxn id="12" idx="2"/>
          </p:cNvCxnSpPr>
          <p:nvPr/>
        </p:nvCxnSpPr>
        <p:spPr>
          <a:xfrm rot="16200000" flipV="1">
            <a:off x="1750736" y="1807159"/>
            <a:ext cx="1377289" cy="275803"/>
          </a:xfrm>
          <a:prstGeom prst="bentConnector3">
            <a:avLst>
              <a:gd name="adj1" fmla="val 41596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F37D838-E793-3E41-BF3B-755A72554DA3}"/>
              </a:ext>
            </a:extLst>
          </p:cNvPr>
          <p:cNvSpPr txBox="1"/>
          <p:nvPr/>
        </p:nvSpPr>
        <p:spPr>
          <a:xfrm>
            <a:off x="1931847" y="948639"/>
            <a:ext cx="7392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# Fields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3755BE9F-CDB7-DF4C-A7A3-EC08DC4F53E6}"/>
              </a:ext>
            </a:extLst>
          </p:cNvPr>
          <p:cNvCxnSpPr>
            <a:cxnSpLocks/>
            <a:endCxn id="17" idx="2"/>
          </p:cNvCxnSpPr>
          <p:nvPr/>
        </p:nvCxnSpPr>
        <p:spPr>
          <a:xfrm rot="16200000" flipV="1">
            <a:off x="2594951" y="1736653"/>
            <a:ext cx="1319514" cy="359040"/>
          </a:xfrm>
          <a:prstGeom prst="bentConnector3">
            <a:avLst>
              <a:gd name="adj1" fmla="val 36842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76E8D5-1946-1840-AF49-CBC3F3EC99B0}"/>
              </a:ext>
            </a:extLst>
          </p:cNvPr>
          <p:cNvSpPr txBox="1"/>
          <p:nvPr/>
        </p:nvSpPr>
        <p:spPr>
          <a:xfrm>
            <a:off x="2676332" y="948639"/>
            <a:ext cx="79771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Volume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7A0947FF-2F35-D442-9694-63363ADDA3D4}"/>
              </a:ext>
            </a:extLst>
          </p:cNvPr>
          <p:cNvCxnSpPr>
            <a:cxnSpLocks/>
            <a:endCxn id="19" idx="2"/>
          </p:cNvCxnSpPr>
          <p:nvPr/>
        </p:nvCxnSpPr>
        <p:spPr>
          <a:xfrm rot="16200000" flipV="1">
            <a:off x="3343123" y="1758245"/>
            <a:ext cx="1319519" cy="315862"/>
          </a:xfrm>
          <a:prstGeom prst="bentConnector3">
            <a:avLst>
              <a:gd name="adj1" fmla="val 3421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4F5E7F-4925-1948-8FC5-8EBB956B7C91}"/>
              </a:ext>
            </a:extLst>
          </p:cNvPr>
          <p:cNvSpPr txBox="1"/>
          <p:nvPr/>
        </p:nvSpPr>
        <p:spPr>
          <a:xfrm>
            <a:off x="3385305" y="948639"/>
            <a:ext cx="9192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Refreshed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F309AA9D-07B0-4541-B050-D13A7AE30392}"/>
              </a:ext>
            </a:extLst>
          </p:cNvPr>
          <p:cNvCxnSpPr>
            <a:cxnSpLocks/>
            <a:endCxn id="27" idx="2"/>
          </p:cNvCxnSpPr>
          <p:nvPr/>
        </p:nvCxnSpPr>
        <p:spPr>
          <a:xfrm rot="5400000" flipH="1" flipV="1">
            <a:off x="5509251" y="2466482"/>
            <a:ext cx="319548" cy="1270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F4BF352-5DB9-F742-ACEE-B54FFF9FF4FF}"/>
              </a:ext>
            </a:extLst>
          </p:cNvPr>
          <p:cNvSpPr txBox="1"/>
          <p:nvPr/>
        </p:nvSpPr>
        <p:spPr>
          <a:xfrm>
            <a:off x="5327604" y="1998931"/>
            <a:ext cx="6828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Owner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FB18820-B101-0E43-A51A-1C9487F79E1F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6331214" y="2632606"/>
            <a:ext cx="639705" cy="69546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E048260-9AF8-7D42-944F-C25C9771486D}"/>
              </a:ext>
            </a:extLst>
          </p:cNvPr>
          <p:cNvSpPr txBox="1"/>
          <p:nvPr/>
        </p:nvSpPr>
        <p:spPr>
          <a:xfrm>
            <a:off x="6970919" y="2478717"/>
            <a:ext cx="149694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Change Owner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BD9D577F-7A26-3849-AA2F-9C3721A436A8}"/>
              </a:ext>
            </a:extLst>
          </p:cNvPr>
          <p:cNvCxnSpPr>
            <a:cxnSpLocks/>
            <a:endCxn id="6" idx="2"/>
          </p:cNvCxnSpPr>
          <p:nvPr/>
        </p:nvCxnSpPr>
        <p:spPr>
          <a:xfrm rot="16200000" flipV="1">
            <a:off x="1211907" y="1275296"/>
            <a:ext cx="314132" cy="27637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BB4CB2F-9E53-9B44-A90D-6D318AE15EC5}"/>
              </a:ext>
            </a:extLst>
          </p:cNvPr>
          <p:cNvSpPr/>
          <p:nvPr/>
        </p:nvSpPr>
        <p:spPr>
          <a:xfrm>
            <a:off x="4016415" y="1490766"/>
            <a:ext cx="4027990" cy="45148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F2D26F-FB2E-D64A-9C54-8AD2E7D01CF3}"/>
              </a:ext>
            </a:extLst>
          </p:cNvPr>
          <p:cNvSpPr txBox="1"/>
          <p:nvPr/>
        </p:nvSpPr>
        <p:spPr>
          <a:xfrm>
            <a:off x="5761777" y="954989"/>
            <a:ext cx="5279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Tabs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82ABB901-6B23-1146-AD98-C9E02A7847F8}"/>
              </a:ext>
            </a:extLst>
          </p:cNvPr>
          <p:cNvCxnSpPr>
            <a:cxnSpLocks/>
            <a:stCxn id="54" idx="0"/>
            <a:endCxn id="55" idx="2"/>
          </p:cNvCxnSpPr>
          <p:nvPr/>
        </p:nvCxnSpPr>
        <p:spPr>
          <a:xfrm rot="16200000" flipV="1">
            <a:off x="5914079" y="1374434"/>
            <a:ext cx="228000" cy="4663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C5285990-D45D-DD47-8869-9F9CBF3747DA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1027824" y="2664564"/>
            <a:ext cx="164805" cy="349127"/>
          </a:xfrm>
          <a:prstGeom prst="bentConnector2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2E0E418-8F7F-5B42-83B8-49371201849B}"/>
              </a:ext>
            </a:extLst>
          </p:cNvPr>
          <p:cNvSpPr/>
          <p:nvPr/>
        </p:nvSpPr>
        <p:spPr>
          <a:xfrm>
            <a:off x="9375495" y="1484400"/>
            <a:ext cx="2198542" cy="45148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0928519-D755-494A-BDA9-6AB55C1D0417}"/>
              </a:ext>
            </a:extLst>
          </p:cNvPr>
          <p:cNvSpPr txBox="1"/>
          <p:nvPr/>
        </p:nvSpPr>
        <p:spPr>
          <a:xfrm>
            <a:off x="10595499" y="967995"/>
            <a:ext cx="77999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Options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1C3DD1BB-75BC-F84B-A33B-7C3193E1C620}"/>
              </a:ext>
            </a:extLst>
          </p:cNvPr>
          <p:cNvCxnSpPr>
            <a:cxnSpLocks/>
            <a:stCxn id="69" idx="0"/>
            <a:endCxn id="70" idx="2"/>
          </p:cNvCxnSpPr>
          <p:nvPr/>
        </p:nvCxnSpPr>
        <p:spPr>
          <a:xfrm rot="5400000" flipH="1" flipV="1">
            <a:off x="10625818" y="1124720"/>
            <a:ext cx="208628" cy="51073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374564E-2F31-A34E-A69D-F0B13D296D16}"/>
              </a:ext>
            </a:extLst>
          </p:cNvPr>
          <p:cNvSpPr/>
          <p:nvPr/>
        </p:nvSpPr>
        <p:spPr>
          <a:xfrm>
            <a:off x="1760473" y="3083274"/>
            <a:ext cx="7707616" cy="22839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8C71EFB6-0FED-414E-9F4F-04F21BE1060F}"/>
              </a:ext>
            </a:extLst>
          </p:cNvPr>
          <p:cNvCxnSpPr>
            <a:cxnSpLocks/>
            <a:stCxn id="79" idx="0"/>
          </p:cNvCxnSpPr>
          <p:nvPr/>
        </p:nvCxnSpPr>
        <p:spPr>
          <a:xfrm rot="16200000" flipV="1">
            <a:off x="4285618" y="1905212"/>
            <a:ext cx="1052216" cy="75680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6A91F8B-DDCF-D941-9D61-BB685C199923}"/>
              </a:ext>
            </a:extLst>
          </p:cNvPr>
          <p:cNvSpPr txBox="1"/>
          <p:nvPr/>
        </p:nvSpPr>
        <p:spPr>
          <a:xfrm>
            <a:off x="4709778" y="2809721"/>
            <a:ext cx="96069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Tab Panel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28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5BE459-C9D5-A44F-9FAD-211D3F847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69" y="1611590"/>
            <a:ext cx="11197701" cy="36348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937F9C-1D54-B742-B82A-E0883965F0E5}"/>
              </a:ext>
            </a:extLst>
          </p:cNvPr>
          <p:cNvSpPr txBox="1"/>
          <p:nvPr/>
        </p:nvSpPr>
        <p:spPr>
          <a:xfrm>
            <a:off x="1351029" y="980369"/>
            <a:ext cx="13760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DataFlow</a:t>
            </a:r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 Name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5F283494-4A7E-D243-8A1B-A0BA2B713B87}"/>
              </a:ext>
            </a:extLst>
          </p:cNvPr>
          <p:cNvCxnSpPr>
            <a:cxnSpLocks/>
            <a:endCxn id="3" idx="2"/>
          </p:cNvCxnSpPr>
          <p:nvPr/>
        </p:nvCxnSpPr>
        <p:spPr>
          <a:xfrm rot="5400000" flipH="1" flipV="1">
            <a:off x="1323327" y="1637067"/>
            <a:ext cx="1064640" cy="366798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55D2A2-9157-1A41-9814-4937C1633677}"/>
              </a:ext>
            </a:extLst>
          </p:cNvPr>
          <p:cNvSpPr txBox="1"/>
          <p:nvPr/>
        </p:nvSpPr>
        <p:spPr>
          <a:xfrm>
            <a:off x="509941" y="1257260"/>
            <a:ext cx="10768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Breadcrumb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5F4F0F6-A913-EE48-A61E-E5E954F04F44}"/>
              </a:ext>
            </a:extLst>
          </p:cNvPr>
          <p:cNvCxnSpPr>
            <a:cxnSpLocks/>
            <a:endCxn id="7" idx="2"/>
          </p:cNvCxnSpPr>
          <p:nvPr/>
        </p:nvCxnSpPr>
        <p:spPr>
          <a:xfrm rot="5400000" flipH="1" flipV="1">
            <a:off x="764690" y="1848735"/>
            <a:ext cx="567395" cy="1270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B354A44-CC7C-4A45-B734-CFD1B5CABC31}"/>
              </a:ext>
            </a:extLst>
          </p:cNvPr>
          <p:cNvSpPr/>
          <p:nvPr/>
        </p:nvSpPr>
        <p:spPr>
          <a:xfrm>
            <a:off x="697940" y="2922437"/>
            <a:ext cx="3083937" cy="3077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F16C19-BE03-F84C-BDE4-3D20B1178509}"/>
              </a:ext>
            </a:extLst>
          </p:cNvPr>
          <p:cNvSpPr txBox="1"/>
          <p:nvPr/>
        </p:nvSpPr>
        <p:spPr>
          <a:xfrm>
            <a:off x="4059365" y="2922436"/>
            <a:ext cx="5279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Tabs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CB38983-2B44-8249-BC75-9D096E6AED3D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3781877" y="3076325"/>
            <a:ext cx="277488" cy="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5A2D63F-9DE5-4749-9CD8-5AE2A0DB2358}"/>
              </a:ext>
            </a:extLst>
          </p:cNvPr>
          <p:cNvSpPr txBox="1"/>
          <p:nvPr/>
        </p:nvSpPr>
        <p:spPr>
          <a:xfrm>
            <a:off x="2089486" y="1273129"/>
            <a:ext cx="12751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DataFlow</a:t>
            </a:r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 Type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E18E40B-28CA-2E4E-A8AA-AEA665DAE338}"/>
              </a:ext>
            </a:extLst>
          </p:cNvPr>
          <p:cNvCxnSpPr>
            <a:cxnSpLocks/>
            <a:endCxn id="22" idx="2"/>
          </p:cNvCxnSpPr>
          <p:nvPr/>
        </p:nvCxnSpPr>
        <p:spPr>
          <a:xfrm rot="5400000" flipH="1" flipV="1">
            <a:off x="1714539" y="1633023"/>
            <a:ext cx="1064640" cy="960406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C2B6FC7-CA11-EE45-813B-05AABC167641}"/>
              </a:ext>
            </a:extLst>
          </p:cNvPr>
          <p:cNvSpPr txBox="1"/>
          <p:nvPr/>
        </p:nvSpPr>
        <p:spPr>
          <a:xfrm>
            <a:off x="3143126" y="980369"/>
            <a:ext cx="80787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# Inputs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C236F36B-F61E-5A40-8148-6B6E2B5EDB93}"/>
              </a:ext>
            </a:extLst>
          </p:cNvPr>
          <p:cNvCxnSpPr>
            <a:cxnSpLocks/>
            <a:endCxn id="31" idx="2"/>
          </p:cNvCxnSpPr>
          <p:nvPr/>
        </p:nvCxnSpPr>
        <p:spPr>
          <a:xfrm rot="5400000" flipH="1" flipV="1">
            <a:off x="2280930" y="1410097"/>
            <a:ext cx="1388086" cy="1144185"/>
          </a:xfrm>
          <a:prstGeom prst="bentConnector3">
            <a:avLst>
              <a:gd name="adj1" fmla="val 3593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41D4DBC-CA55-2B45-BA73-BA3E14A101C3}"/>
              </a:ext>
            </a:extLst>
          </p:cNvPr>
          <p:cNvSpPr txBox="1"/>
          <p:nvPr/>
        </p:nvSpPr>
        <p:spPr>
          <a:xfrm>
            <a:off x="3636799" y="1235927"/>
            <a:ext cx="94746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# Outputs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17E696C-ED13-0340-9946-60DB0BC56FBA}"/>
              </a:ext>
            </a:extLst>
          </p:cNvPr>
          <p:cNvCxnSpPr>
            <a:cxnSpLocks/>
            <a:endCxn id="37" idx="2"/>
          </p:cNvCxnSpPr>
          <p:nvPr/>
        </p:nvCxnSpPr>
        <p:spPr>
          <a:xfrm rot="5400000" flipH="1" flipV="1">
            <a:off x="3211883" y="1746897"/>
            <a:ext cx="1101842" cy="695456"/>
          </a:xfrm>
          <a:prstGeom prst="bentConnector3">
            <a:avLst>
              <a:gd name="adj1" fmla="val 35497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9359D213-3CCF-8C4B-ACCD-DCB7C1E55543}"/>
              </a:ext>
            </a:extLst>
          </p:cNvPr>
          <p:cNvCxnSpPr>
            <a:cxnSpLocks/>
            <a:endCxn id="43" idx="2"/>
          </p:cNvCxnSpPr>
          <p:nvPr/>
        </p:nvCxnSpPr>
        <p:spPr>
          <a:xfrm rot="16200000" flipV="1">
            <a:off x="4981676" y="2525491"/>
            <a:ext cx="233760" cy="635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94F1478-7718-A040-9A94-4566E7CF8742}"/>
              </a:ext>
            </a:extLst>
          </p:cNvPr>
          <p:cNvSpPr txBox="1"/>
          <p:nvPr/>
        </p:nvSpPr>
        <p:spPr>
          <a:xfrm>
            <a:off x="4753960" y="2104009"/>
            <a:ext cx="6828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Owner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AFA40C2-DCB2-E941-8E35-0D3A2CE6EA9A}"/>
              </a:ext>
            </a:extLst>
          </p:cNvPr>
          <p:cNvCxnSpPr>
            <a:cxnSpLocks/>
            <a:endCxn id="46" idx="2"/>
          </p:cNvCxnSpPr>
          <p:nvPr/>
        </p:nvCxnSpPr>
        <p:spPr>
          <a:xfrm rot="5400000" flipH="1" flipV="1">
            <a:off x="3905515" y="1664155"/>
            <a:ext cx="1331486" cy="631296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0C581D5-985F-2E4F-9B13-CC3792405D7E}"/>
              </a:ext>
            </a:extLst>
          </p:cNvPr>
          <p:cNvSpPr txBox="1"/>
          <p:nvPr/>
        </p:nvSpPr>
        <p:spPr>
          <a:xfrm>
            <a:off x="4427260" y="1006283"/>
            <a:ext cx="9192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Refreshed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FA4E23B-2A6E-6541-AB6A-8566C3F3ECF2}"/>
              </a:ext>
            </a:extLst>
          </p:cNvPr>
          <p:cNvSpPr/>
          <p:nvPr/>
        </p:nvSpPr>
        <p:spPr>
          <a:xfrm>
            <a:off x="10724225" y="2312638"/>
            <a:ext cx="874920" cy="36359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459AC4-1F04-FB49-B0B7-BFECA96EB0C6}"/>
              </a:ext>
            </a:extLst>
          </p:cNvPr>
          <p:cNvSpPr txBox="1"/>
          <p:nvPr/>
        </p:nvSpPr>
        <p:spPr>
          <a:xfrm>
            <a:off x="10724225" y="1235927"/>
            <a:ext cx="77999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Options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D4A61755-7CC8-5A4E-8D52-8C763D079F78}"/>
              </a:ext>
            </a:extLst>
          </p:cNvPr>
          <p:cNvCxnSpPr>
            <a:cxnSpLocks/>
            <a:stCxn id="48" idx="0"/>
            <a:endCxn id="49" idx="2"/>
          </p:cNvCxnSpPr>
          <p:nvPr/>
        </p:nvCxnSpPr>
        <p:spPr>
          <a:xfrm rot="16200000" flipV="1">
            <a:off x="10753488" y="1904440"/>
            <a:ext cx="768934" cy="4746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0789B826-D888-DE40-AA3A-A385B1A640B6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5608831" y="2676233"/>
            <a:ext cx="309754" cy="1270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E05A991-337B-7D4C-A050-657ABC416580}"/>
              </a:ext>
            </a:extLst>
          </p:cNvPr>
          <p:cNvSpPr txBox="1"/>
          <p:nvPr/>
        </p:nvSpPr>
        <p:spPr>
          <a:xfrm>
            <a:off x="5918585" y="2522344"/>
            <a:ext cx="12853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Change Owner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21D0794-7005-0840-9E9E-7D5E66C77C46}"/>
              </a:ext>
            </a:extLst>
          </p:cNvPr>
          <p:cNvSpPr/>
          <p:nvPr/>
        </p:nvSpPr>
        <p:spPr>
          <a:xfrm>
            <a:off x="639186" y="3323935"/>
            <a:ext cx="11055663" cy="17156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BBD0F88-0031-FB43-8A6C-A27599ACD6FF}"/>
              </a:ext>
            </a:extLst>
          </p:cNvPr>
          <p:cNvSpPr txBox="1"/>
          <p:nvPr/>
        </p:nvSpPr>
        <p:spPr>
          <a:xfrm>
            <a:off x="5686669" y="2926813"/>
            <a:ext cx="96069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Tab Panel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592E789B-5E6B-7C4B-AF3C-495667020585}"/>
              </a:ext>
            </a:extLst>
          </p:cNvPr>
          <p:cNvCxnSpPr>
            <a:cxnSpLocks/>
            <a:stCxn id="67" idx="0"/>
            <a:endCxn id="68" idx="2"/>
          </p:cNvCxnSpPr>
          <p:nvPr/>
        </p:nvCxnSpPr>
        <p:spPr>
          <a:xfrm rot="5400000" flipH="1" flipV="1">
            <a:off x="6122346" y="3279263"/>
            <a:ext cx="89345" cy="1270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85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8DB076-9E10-B141-9B1B-1AD36ACC8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24" y="1659099"/>
            <a:ext cx="10353152" cy="37178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40877A3-7E9C-1146-8AC2-6FDB9DC1A9D5}"/>
              </a:ext>
            </a:extLst>
          </p:cNvPr>
          <p:cNvSpPr/>
          <p:nvPr/>
        </p:nvSpPr>
        <p:spPr>
          <a:xfrm>
            <a:off x="10601011" y="4320791"/>
            <a:ext cx="361741" cy="26125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021D9CA-35B1-DC4A-89E0-27A826F58E3B}"/>
              </a:ext>
            </a:extLst>
          </p:cNvPr>
          <p:cNvSpPr/>
          <p:nvPr/>
        </p:nvSpPr>
        <p:spPr>
          <a:xfrm>
            <a:off x="10879125" y="4451419"/>
            <a:ext cx="159026" cy="19878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4121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9A969C-FF4C-344E-A89D-D224D6CD8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01" y="1371151"/>
            <a:ext cx="9478945" cy="46961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D793CAF-E5F9-3A47-AFAA-E3DB71676BFF}"/>
              </a:ext>
            </a:extLst>
          </p:cNvPr>
          <p:cNvSpPr/>
          <p:nvPr/>
        </p:nvSpPr>
        <p:spPr>
          <a:xfrm>
            <a:off x="1205800" y="2703007"/>
            <a:ext cx="1858947" cy="336429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1F45D-88AE-8044-BEAA-854B390EBBE1}"/>
              </a:ext>
            </a:extLst>
          </p:cNvPr>
          <p:cNvSpPr txBox="1"/>
          <p:nvPr/>
        </p:nvSpPr>
        <p:spPr>
          <a:xfrm>
            <a:off x="594169" y="790699"/>
            <a:ext cx="26815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Canvas Highlighted Artifact Details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B4CDBC07-E2B6-A74C-A6ED-6FC335FAC394}"/>
              </a:ext>
            </a:extLst>
          </p:cNvPr>
          <p:cNvCxnSpPr>
            <a:cxnSpLocks/>
            <a:stCxn id="3" idx="1"/>
            <a:endCxn id="5" idx="2"/>
          </p:cNvCxnSpPr>
          <p:nvPr/>
        </p:nvCxnSpPr>
        <p:spPr>
          <a:xfrm rot="10800000" flipH="1">
            <a:off x="1205800" y="1098476"/>
            <a:ext cx="729166" cy="3286678"/>
          </a:xfrm>
          <a:prstGeom prst="bentConnector4">
            <a:avLst>
              <a:gd name="adj1" fmla="val -31351"/>
              <a:gd name="adj2" fmla="val 9638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DE8D80D-9F60-934F-AE5E-1F1961DA3CAE}"/>
              </a:ext>
            </a:extLst>
          </p:cNvPr>
          <p:cNvSpPr/>
          <p:nvPr/>
        </p:nvSpPr>
        <p:spPr>
          <a:xfrm>
            <a:off x="8410471" y="2703007"/>
            <a:ext cx="2274276" cy="336429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D19ADD-2E64-CF49-89D1-677E5A8EAF05}"/>
              </a:ext>
            </a:extLst>
          </p:cNvPr>
          <p:cNvSpPr txBox="1"/>
          <p:nvPr/>
        </p:nvSpPr>
        <p:spPr>
          <a:xfrm>
            <a:off x="8916237" y="790699"/>
            <a:ext cx="26815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Faceted Dataflow Artifact Search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943C26E2-861D-8A4D-B620-CEFFE4834D12}"/>
              </a:ext>
            </a:extLst>
          </p:cNvPr>
          <p:cNvCxnSpPr>
            <a:cxnSpLocks/>
            <a:stCxn id="10" idx="3"/>
            <a:endCxn id="11" idx="2"/>
          </p:cNvCxnSpPr>
          <p:nvPr/>
        </p:nvCxnSpPr>
        <p:spPr>
          <a:xfrm flipH="1" flipV="1">
            <a:off x="10257034" y="1098476"/>
            <a:ext cx="427713" cy="3286678"/>
          </a:xfrm>
          <a:prstGeom prst="bentConnector4">
            <a:avLst>
              <a:gd name="adj1" fmla="val -53447"/>
              <a:gd name="adj2" fmla="val 95768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3842CCF-1BB4-2540-805A-28E3441C6083}"/>
              </a:ext>
            </a:extLst>
          </p:cNvPr>
          <p:cNvSpPr/>
          <p:nvPr/>
        </p:nvSpPr>
        <p:spPr>
          <a:xfrm>
            <a:off x="3135085" y="2703007"/>
            <a:ext cx="5184949" cy="336429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077906-3149-7C49-877E-2F15CD233585}"/>
              </a:ext>
            </a:extLst>
          </p:cNvPr>
          <p:cNvSpPr txBox="1"/>
          <p:nvPr/>
        </p:nvSpPr>
        <p:spPr>
          <a:xfrm>
            <a:off x="5054327" y="790699"/>
            <a:ext cx="13565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Artifact Canvas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59C44C1F-9647-3F4D-AF0F-8D040F7F08AE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rot="5400000" flipH="1" flipV="1">
            <a:off x="4927810" y="1898227"/>
            <a:ext cx="1604531" cy="503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84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12F0F473-E610-2646-B413-484D36A30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308" y="1336431"/>
            <a:ext cx="8483826" cy="4364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CFC4F4-F8BD-F341-9749-63E6F17BB322}"/>
              </a:ext>
            </a:extLst>
          </p:cNvPr>
          <p:cNvSpPr txBox="1"/>
          <p:nvPr/>
        </p:nvSpPr>
        <p:spPr>
          <a:xfrm>
            <a:off x="1798667" y="759665"/>
            <a:ext cx="11455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View Name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05FB6F96-ED84-7940-9CAB-18B47C4841E1}"/>
              </a:ext>
            </a:extLst>
          </p:cNvPr>
          <p:cNvCxnSpPr>
            <a:cxnSpLocks/>
            <a:endCxn id="6" idx="2"/>
          </p:cNvCxnSpPr>
          <p:nvPr/>
        </p:nvCxnSpPr>
        <p:spPr>
          <a:xfrm rot="16200000" flipV="1">
            <a:off x="2113284" y="1325582"/>
            <a:ext cx="525664" cy="9384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2274D1-FE72-164E-B81E-A3EE7B3D4FA4}"/>
              </a:ext>
            </a:extLst>
          </p:cNvPr>
          <p:cNvSpPr txBox="1"/>
          <p:nvPr/>
        </p:nvSpPr>
        <p:spPr>
          <a:xfrm>
            <a:off x="306896" y="2036657"/>
            <a:ext cx="13209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Column Search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1ABC0F72-551D-7D46-B52F-A57B299F3013}"/>
              </a:ext>
            </a:extLst>
          </p:cNvPr>
          <p:cNvCxnSpPr>
            <a:cxnSpLocks/>
            <a:endCxn id="13" idx="3"/>
          </p:cNvCxnSpPr>
          <p:nvPr/>
        </p:nvCxnSpPr>
        <p:spPr>
          <a:xfrm rot="10800000">
            <a:off x="1627832" y="2190546"/>
            <a:ext cx="321034" cy="1270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C9F65CC-45BF-024A-B8F8-8159BC49A4E2}"/>
              </a:ext>
            </a:extLst>
          </p:cNvPr>
          <p:cNvSpPr txBox="1"/>
          <p:nvPr/>
        </p:nvSpPr>
        <p:spPr>
          <a:xfrm>
            <a:off x="156163" y="2327507"/>
            <a:ext cx="147166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Column Selection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1A5A3CB-2F20-C04E-AC89-4DE9C90F1F20}"/>
              </a:ext>
            </a:extLst>
          </p:cNvPr>
          <p:cNvCxnSpPr>
            <a:cxnSpLocks/>
            <a:endCxn id="21" idx="3"/>
          </p:cNvCxnSpPr>
          <p:nvPr/>
        </p:nvCxnSpPr>
        <p:spPr>
          <a:xfrm rot="10800000" flipV="1">
            <a:off x="1627832" y="2481394"/>
            <a:ext cx="211016" cy="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71467FF-F74D-0347-A00F-E8706A41ED11}"/>
              </a:ext>
            </a:extLst>
          </p:cNvPr>
          <p:cNvSpPr txBox="1"/>
          <p:nvPr/>
        </p:nvSpPr>
        <p:spPr>
          <a:xfrm>
            <a:off x="427892" y="3880694"/>
            <a:ext cx="84867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Columns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230C644-56EA-D948-922F-1E3EC05A9FA6}"/>
              </a:ext>
            </a:extLst>
          </p:cNvPr>
          <p:cNvCxnSpPr>
            <a:cxnSpLocks/>
            <a:stCxn id="28" idx="1"/>
            <a:endCxn id="26" idx="3"/>
          </p:cNvCxnSpPr>
          <p:nvPr/>
        </p:nvCxnSpPr>
        <p:spPr>
          <a:xfrm rot="10800000">
            <a:off x="1276564" y="4034583"/>
            <a:ext cx="482744" cy="5004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FB1F5D2-60F0-D649-8AC3-C49A16FD12DD}"/>
              </a:ext>
            </a:extLst>
          </p:cNvPr>
          <p:cNvSpPr/>
          <p:nvPr/>
        </p:nvSpPr>
        <p:spPr>
          <a:xfrm>
            <a:off x="1759308" y="2570304"/>
            <a:ext cx="1677892" cy="293856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897822-C100-E744-8E9A-48139D4DD0BC}"/>
              </a:ext>
            </a:extLst>
          </p:cNvPr>
          <p:cNvSpPr txBox="1"/>
          <p:nvPr/>
        </p:nvSpPr>
        <p:spPr>
          <a:xfrm>
            <a:off x="2039815" y="2635284"/>
            <a:ext cx="131712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Column Handle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858AF9EF-58D9-714B-B08D-CB6AD20B9F6D}"/>
              </a:ext>
            </a:extLst>
          </p:cNvPr>
          <p:cNvCxnSpPr>
            <a:cxnSpLocks/>
          </p:cNvCxnSpPr>
          <p:nvPr/>
        </p:nvCxnSpPr>
        <p:spPr>
          <a:xfrm>
            <a:off x="1838848" y="2713055"/>
            <a:ext cx="200967" cy="90435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BD5DBF1-D845-554E-92C0-583E25D533D6}"/>
              </a:ext>
            </a:extLst>
          </p:cNvPr>
          <p:cNvSpPr txBox="1"/>
          <p:nvPr/>
        </p:nvSpPr>
        <p:spPr>
          <a:xfrm>
            <a:off x="2526841" y="1093874"/>
            <a:ext cx="8168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Join Tab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BAE0CA1D-BB45-0849-A747-188B664DBD5C}"/>
              </a:ext>
            </a:extLst>
          </p:cNvPr>
          <p:cNvCxnSpPr>
            <a:cxnSpLocks/>
            <a:endCxn id="41" idx="2"/>
          </p:cNvCxnSpPr>
          <p:nvPr/>
        </p:nvCxnSpPr>
        <p:spPr>
          <a:xfrm rot="16200000" flipV="1">
            <a:off x="2676890" y="1660025"/>
            <a:ext cx="525664" cy="8916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76B68D7-4AC7-5F4D-85B9-8F40945EE55B}"/>
              </a:ext>
            </a:extLst>
          </p:cNvPr>
          <p:cNvSpPr txBox="1"/>
          <p:nvPr/>
        </p:nvSpPr>
        <p:spPr>
          <a:xfrm>
            <a:off x="5579317" y="5875390"/>
            <a:ext cx="11957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Add Columns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862163AB-2BD5-8A4B-8197-6DA8AD7A865A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612571" y="5700910"/>
            <a:ext cx="2966746" cy="328369"/>
          </a:xfrm>
          <a:prstGeom prst="bentConnector3">
            <a:avLst>
              <a:gd name="adj1" fmla="val -466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AFE39E7-852D-BC49-A49B-6D1609F3DB3F}"/>
              </a:ext>
            </a:extLst>
          </p:cNvPr>
          <p:cNvSpPr txBox="1"/>
          <p:nvPr/>
        </p:nvSpPr>
        <p:spPr>
          <a:xfrm>
            <a:off x="3331960" y="2103190"/>
            <a:ext cx="146529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Column Options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A7FA8BDD-F66C-9E45-84E5-0B0D8B88ED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06026" y="2160629"/>
            <a:ext cx="292084" cy="166878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1D910E4-D945-3741-ABA8-E51EC8DDAC57}"/>
              </a:ext>
            </a:extLst>
          </p:cNvPr>
          <p:cNvSpPr txBox="1"/>
          <p:nvPr/>
        </p:nvSpPr>
        <p:spPr>
          <a:xfrm>
            <a:off x="4005861" y="2939510"/>
            <a:ext cx="16103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Column Data Type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6888DEE0-39E0-6C4B-A51C-52D8B99E7AC9}"/>
              </a:ext>
            </a:extLst>
          </p:cNvPr>
          <p:cNvCxnSpPr>
            <a:cxnSpLocks/>
            <a:endCxn id="63" idx="3"/>
          </p:cNvCxnSpPr>
          <p:nvPr/>
        </p:nvCxnSpPr>
        <p:spPr>
          <a:xfrm rot="10800000" flipV="1">
            <a:off x="5616216" y="2292293"/>
            <a:ext cx="844423" cy="801106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0A99758-A0B6-7B4F-A389-03E65B3DAE62}"/>
              </a:ext>
            </a:extLst>
          </p:cNvPr>
          <p:cNvSpPr txBox="1"/>
          <p:nvPr/>
        </p:nvSpPr>
        <p:spPr>
          <a:xfrm>
            <a:off x="6126144" y="2939510"/>
            <a:ext cx="16776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Column Data Profile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E1FAEEC1-449B-0C47-9EE8-7667604EEDE0}"/>
              </a:ext>
            </a:extLst>
          </p:cNvPr>
          <p:cNvCxnSpPr>
            <a:cxnSpLocks/>
            <a:stCxn id="67" idx="0"/>
            <a:endCxn id="71" idx="2"/>
          </p:cNvCxnSpPr>
          <p:nvPr/>
        </p:nvCxnSpPr>
        <p:spPr>
          <a:xfrm rot="5400000" flipH="1" flipV="1">
            <a:off x="6852149" y="2825892"/>
            <a:ext cx="226457" cy="78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B0DF1650-C800-7248-89D9-94BBA6C24A8D}"/>
              </a:ext>
            </a:extLst>
          </p:cNvPr>
          <p:cNvSpPr/>
          <p:nvPr/>
        </p:nvSpPr>
        <p:spPr>
          <a:xfrm>
            <a:off x="6315668" y="2405276"/>
            <a:ext cx="1300198" cy="3077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C3621C14-3C32-9B41-B67C-3F59CCE93343}"/>
              </a:ext>
            </a:extLst>
          </p:cNvPr>
          <p:cNvCxnSpPr>
            <a:cxnSpLocks/>
            <a:endCxn id="48" idx="3"/>
          </p:cNvCxnSpPr>
          <p:nvPr/>
        </p:nvCxnSpPr>
        <p:spPr>
          <a:xfrm rot="5400000">
            <a:off x="6542718" y="2513597"/>
            <a:ext cx="3748026" cy="3283339"/>
          </a:xfrm>
          <a:prstGeom prst="bentConnector2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907DFE6-4594-3744-9F22-6FB40A410BA6}"/>
              </a:ext>
            </a:extLst>
          </p:cNvPr>
          <p:cNvSpPr txBox="1"/>
          <p:nvPr/>
        </p:nvSpPr>
        <p:spPr>
          <a:xfrm>
            <a:off x="7072382" y="759072"/>
            <a:ext cx="16776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Preview Rows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A53CA4C7-0F67-9048-9AA2-25A501B105FC}"/>
              </a:ext>
            </a:extLst>
          </p:cNvPr>
          <p:cNvCxnSpPr>
            <a:cxnSpLocks/>
            <a:endCxn id="80" idx="2"/>
          </p:cNvCxnSpPr>
          <p:nvPr/>
        </p:nvCxnSpPr>
        <p:spPr>
          <a:xfrm rot="16200000" flipV="1">
            <a:off x="7674595" y="1303479"/>
            <a:ext cx="479610" cy="635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299CBC4-4D38-B74D-8261-5E154395EADB}"/>
              </a:ext>
            </a:extLst>
          </p:cNvPr>
          <p:cNvSpPr txBox="1"/>
          <p:nvPr/>
        </p:nvSpPr>
        <p:spPr>
          <a:xfrm>
            <a:off x="8191508" y="1093790"/>
            <a:ext cx="63779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Undo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76AE9592-7989-C041-8D54-1623907DF3F1}"/>
              </a:ext>
            </a:extLst>
          </p:cNvPr>
          <p:cNvCxnSpPr>
            <a:cxnSpLocks/>
            <a:endCxn id="83" idx="2"/>
          </p:cNvCxnSpPr>
          <p:nvPr/>
        </p:nvCxnSpPr>
        <p:spPr>
          <a:xfrm rot="16200000" flipV="1">
            <a:off x="8510073" y="1401898"/>
            <a:ext cx="144892" cy="14423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E4CD60C-EE28-5D48-AA5A-53B45D981084}"/>
              </a:ext>
            </a:extLst>
          </p:cNvPr>
          <p:cNvSpPr txBox="1"/>
          <p:nvPr/>
        </p:nvSpPr>
        <p:spPr>
          <a:xfrm>
            <a:off x="8728931" y="1083825"/>
            <a:ext cx="63779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Redo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5B8D3B2B-8B45-DB45-BA88-C9D64A05A7E8}"/>
              </a:ext>
            </a:extLst>
          </p:cNvPr>
          <p:cNvCxnSpPr>
            <a:cxnSpLocks/>
            <a:endCxn id="88" idx="2"/>
          </p:cNvCxnSpPr>
          <p:nvPr/>
        </p:nvCxnSpPr>
        <p:spPr>
          <a:xfrm rot="5400000" flipH="1" flipV="1">
            <a:off x="8910743" y="1409376"/>
            <a:ext cx="154857" cy="11931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C79AAE4-1F6E-0A4D-927F-F55B81B5A4FA}"/>
              </a:ext>
            </a:extLst>
          </p:cNvPr>
          <p:cNvSpPr txBox="1"/>
          <p:nvPr/>
        </p:nvSpPr>
        <p:spPr>
          <a:xfrm>
            <a:off x="7917575" y="1568723"/>
            <a:ext cx="7625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Revert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6DD74C34-4A4D-614E-809B-C43B952D35B8}"/>
              </a:ext>
            </a:extLst>
          </p:cNvPr>
          <p:cNvCxnSpPr>
            <a:cxnSpLocks/>
            <a:endCxn id="92" idx="3"/>
          </p:cNvCxnSpPr>
          <p:nvPr/>
        </p:nvCxnSpPr>
        <p:spPr>
          <a:xfrm rot="10800000" flipV="1">
            <a:off x="8680172" y="1577720"/>
            <a:ext cx="476394" cy="144891"/>
          </a:xfrm>
          <a:prstGeom prst="bentConnector3">
            <a:avLst>
              <a:gd name="adj1" fmla="val 3596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BFCB8F7-B2FD-C84A-931F-8D9D8BFB5E2E}"/>
              </a:ext>
            </a:extLst>
          </p:cNvPr>
          <p:cNvSpPr/>
          <p:nvPr/>
        </p:nvSpPr>
        <p:spPr>
          <a:xfrm>
            <a:off x="3445845" y="1832261"/>
            <a:ext cx="2108072" cy="20439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997C9EC-6DC5-4A4C-87C2-9F78153D666B}"/>
              </a:ext>
            </a:extLst>
          </p:cNvPr>
          <p:cNvSpPr txBox="1"/>
          <p:nvPr/>
        </p:nvSpPr>
        <p:spPr>
          <a:xfrm>
            <a:off x="3842775" y="1099450"/>
            <a:ext cx="13258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Row Operators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A904E807-C3E0-E045-900E-01FFE2B9EB8F}"/>
              </a:ext>
            </a:extLst>
          </p:cNvPr>
          <p:cNvCxnSpPr>
            <a:cxnSpLocks/>
            <a:stCxn id="103" idx="0"/>
            <a:endCxn id="104" idx="2"/>
          </p:cNvCxnSpPr>
          <p:nvPr/>
        </p:nvCxnSpPr>
        <p:spPr>
          <a:xfrm rot="5400000" flipH="1" flipV="1">
            <a:off x="4290268" y="1616840"/>
            <a:ext cx="425034" cy="580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D469321-4C9B-B745-BFB9-6E846AAAACDC}"/>
              </a:ext>
            </a:extLst>
          </p:cNvPr>
          <p:cNvSpPr txBox="1"/>
          <p:nvPr/>
        </p:nvSpPr>
        <p:spPr>
          <a:xfrm>
            <a:off x="573629" y="1759684"/>
            <a:ext cx="105420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Column Tab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59EE6570-1EA5-1341-8152-B43160FF6720}"/>
              </a:ext>
            </a:extLst>
          </p:cNvPr>
          <p:cNvCxnSpPr>
            <a:cxnSpLocks/>
            <a:endCxn id="112" idx="3"/>
          </p:cNvCxnSpPr>
          <p:nvPr/>
        </p:nvCxnSpPr>
        <p:spPr>
          <a:xfrm rot="10800000">
            <a:off x="1627833" y="1913573"/>
            <a:ext cx="229555" cy="5584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78CF276-24A2-FD4F-8786-BBA91A34D34C}"/>
              </a:ext>
            </a:extLst>
          </p:cNvPr>
          <p:cNvSpPr txBox="1"/>
          <p:nvPr/>
        </p:nvSpPr>
        <p:spPr>
          <a:xfrm>
            <a:off x="10409048" y="1525311"/>
            <a:ext cx="11507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View History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CCA54330-55F7-2340-B05F-9CBCC741408D}"/>
              </a:ext>
            </a:extLst>
          </p:cNvPr>
          <p:cNvCxnSpPr>
            <a:cxnSpLocks/>
            <a:endCxn id="116" idx="1"/>
          </p:cNvCxnSpPr>
          <p:nvPr/>
        </p:nvCxnSpPr>
        <p:spPr>
          <a:xfrm flipV="1">
            <a:off x="9646451" y="1679200"/>
            <a:ext cx="762597" cy="239957"/>
          </a:xfrm>
          <a:prstGeom prst="bentConnector3">
            <a:avLst>
              <a:gd name="adj1" fmla="val 1247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0A37F75-A4F9-EB45-AF14-7AA208AB0D61}"/>
              </a:ext>
            </a:extLst>
          </p:cNvPr>
          <p:cNvSpPr txBox="1"/>
          <p:nvPr/>
        </p:nvSpPr>
        <p:spPr>
          <a:xfrm>
            <a:off x="10409048" y="1705626"/>
            <a:ext cx="158845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AI Suggested Views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7B086AC-7EB6-3440-ADA1-66C437526F86}"/>
              </a:ext>
            </a:extLst>
          </p:cNvPr>
          <p:cNvSpPr txBox="1"/>
          <p:nvPr/>
        </p:nvSpPr>
        <p:spPr>
          <a:xfrm>
            <a:off x="10421493" y="1919157"/>
            <a:ext cx="153496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Display Properties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EE2CD2C-0451-A644-B772-29ACBF8DAA7A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9897796" y="1728962"/>
            <a:ext cx="511252" cy="130553"/>
          </a:xfrm>
          <a:prstGeom prst="bentConnector3">
            <a:avLst>
              <a:gd name="adj1" fmla="val 81447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9B51515E-A48A-5D4A-AD09-4A90049CAB34}"/>
              </a:ext>
            </a:extLst>
          </p:cNvPr>
          <p:cNvCxnSpPr>
            <a:cxnSpLocks/>
            <a:endCxn id="123" idx="1"/>
          </p:cNvCxnSpPr>
          <p:nvPr/>
        </p:nvCxnSpPr>
        <p:spPr>
          <a:xfrm>
            <a:off x="10206419" y="1927315"/>
            <a:ext cx="215074" cy="14573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127C0C6D-45C6-414E-B254-68E2FDDC31E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827202" y="1799556"/>
            <a:ext cx="153888" cy="1270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4D9BB140-B53C-9041-B856-66667CDB4F2E}"/>
              </a:ext>
            </a:extLst>
          </p:cNvPr>
          <p:cNvSpPr txBox="1"/>
          <p:nvPr/>
        </p:nvSpPr>
        <p:spPr>
          <a:xfrm>
            <a:off x="8862070" y="759072"/>
            <a:ext cx="16776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Save View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C3FD3523-2C80-AC4F-B87F-0DC069193840}"/>
              </a:ext>
            </a:extLst>
          </p:cNvPr>
          <p:cNvCxnSpPr>
            <a:cxnSpLocks/>
            <a:endCxn id="145" idx="2"/>
          </p:cNvCxnSpPr>
          <p:nvPr/>
        </p:nvCxnSpPr>
        <p:spPr>
          <a:xfrm rot="16200000" flipV="1">
            <a:off x="9464283" y="1303479"/>
            <a:ext cx="479610" cy="635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D44674A3-8F23-F146-91B5-16B3269C942D}"/>
              </a:ext>
            </a:extLst>
          </p:cNvPr>
          <p:cNvSpPr txBox="1"/>
          <p:nvPr/>
        </p:nvSpPr>
        <p:spPr>
          <a:xfrm>
            <a:off x="6177189" y="3293335"/>
            <a:ext cx="16776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Data Profile Toggle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2A8BB60D-A67C-9448-87B5-BC40C8B55915}"/>
              </a:ext>
            </a:extLst>
          </p:cNvPr>
          <p:cNvCxnSpPr>
            <a:cxnSpLocks/>
            <a:stCxn id="157" idx="1"/>
          </p:cNvCxnSpPr>
          <p:nvPr/>
        </p:nvCxnSpPr>
        <p:spPr>
          <a:xfrm rot="10800000">
            <a:off x="3557911" y="2570308"/>
            <a:ext cx="2619278" cy="876917"/>
          </a:xfrm>
          <a:prstGeom prst="bentConnector3">
            <a:avLst>
              <a:gd name="adj1" fmla="val 9757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517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2DAD133-A2E6-FA48-B5F0-092F2805C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45" y="802850"/>
            <a:ext cx="8797193" cy="47802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82A2D8-3AC7-F443-8EE6-4FC849ECA6C9}"/>
              </a:ext>
            </a:extLst>
          </p:cNvPr>
          <p:cNvSpPr txBox="1"/>
          <p:nvPr/>
        </p:nvSpPr>
        <p:spPr>
          <a:xfrm>
            <a:off x="7485446" y="316945"/>
            <a:ext cx="16776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Edit View</a:t>
            </a:r>
            <a:endParaRPr lang="en-US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1988502E-E944-1847-AD48-EA240E6065C6}"/>
              </a:ext>
            </a:extLst>
          </p:cNvPr>
          <p:cNvCxnSpPr>
            <a:cxnSpLocks/>
            <a:endCxn id="5" idx="2"/>
          </p:cNvCxnSpPr>
          <p:nvPr/>
        </p:nvCxnSpPr>
        <p:spPr>
          <a:xfrm rot="5400000" flipH="1" flipV="1">
            <a:off x="8173100" y="769561"/>
            <a:ext cx="296028" cy="635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511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EB3BCA-36BC-2B4D-9E22-3FC2E7137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5454"/>
            <a:ext cx="12192000" cy="338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79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17339</TotalTime>
  <Words>94</Words>
  <Application>Microsoft Macintosh PowerPoint</Application>
  <PresentationFormat>Widescreen</PresentationFormat>
  <Paragraphs>54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Burtenshaw</dc:creator>
  <cp:lastModifiedBy>Jeff Burtenshaw</cp:lastModifiedBy>
  <cp:revision>20</cp:revision>
  <dcterms:created xsi:type="dcterms:W3CDTF">2021-04-14T22:07:24Z</dcterms:created>
  <dcterms:modified xsi:type="dcterms:W3CDTF">2021-12-29T03:38:39Z</dcterms:modified>
</cp:coreProperties>
</file>