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7" r:id="rId2"/>
    <p:sldId id="269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76"/>
    <p:restoredTop sz="94694"/>
  </p:normalViewPr>
  <p:slideViewPr>
    <p:cSldViewPr snapToGrid="0" snapToObjects="1">
      <p:cViewPr varScale="1">
        <p:scale>
          <a:sx n="111" d="100"/>
          <a:sy n="111" d="100"/>
        </p:scale>
        <p:origin x="20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FE2CB-5B83-5B49-A798-E44EDBF71AF2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927D0-6DDE-9242-BFF1-069EB9F2B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05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927D0-6DDE-9242-BFF1-069EB9F2BC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1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927D0-6DDE-9242-BFF1-069EB9F2BC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37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5098-3F66-BA41-9F5B-92E9D66F179C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EA09-B2B9-2541-A790-66A4DFDB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35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5098-3F66-BA41-9F5B-92E9D66F179C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EA09-B2B9-2541-A790-66A4DFDB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8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5098-3F66-BA41-9F5B-92E9D66F179C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EA09-B2B9-2541-A790-66A4DFDB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5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5098-3F66-BA41-9F5B-92E9D66F179C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EA09-B2B9-2541-A790-66A4DFDB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6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5098-3F66-BA41-9F5B-92E9D66F179C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EA09-B2B9-2541-A790-66A4DFDB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2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5098-3F66-BA41-9F5B-92E9D66F179C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EA09-B2B9-2541-A790-66A4DFDB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81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5098-3F66-BA41-9F5B-92E9D66F179C}" type="datetimeFigureOut">
              <a:rPr lang="en-US" smtClean="0"/>
              <a:t>2/28/22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EA09-B2B9-2541-A790-66A4DFDB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34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5098-3F66-BA41-9F5B-92E9D66F179C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EA09-B2B9-2541-A790-66A4DFDB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3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5098-3F66-BA41-9F5B-92E9D66F179C}" type="datetimeFigureOut">
              <a:rPr lang="en-US" smtClean="0"/>
              <a:t>2/28/22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EA09-B2B9-2541-A790-66A4DFDB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02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5098-3F66-BA41-9F5B-92E9D66F179C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EA09-B2B9-2541-A790-66A4DFDB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5098-3F66-BA41-9F5B-92E9D66F179C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EA09-B2B9-2541-A790-66A4DFDB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A5098-3F66-BA41-9F5B-92E9D66F179C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1EA09-B2B9-2541-A790-66A4DFDB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33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126BB-FDD8-F14C-88F4-6236D6AB2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6C8B7E-175F-0247-9E08-60D8CA884D61}"/>
              </a:ext>
            </a:extLst>
          </p:cNvPr>
          <p:cNvSpPr txBox="1"/>
          <p:nvPr/>
        </p:nvSpPr>
        <p:spPr>
          <a:xfrm>
            <a:off x="2231266" y="2929214"/>
            <a:ext cx="92139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rgbClr val="9BCBEB"/>
                </a:solidFill>
              </a:rPr>
              <a:t>Persistent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A85222-7AF2-4E4A-8CCE-E8FE52FDF627}"/>
              </a:ext>
            </a:extLst>
          </p:cNvPr>
          <p:cNvSpPr txBox="1"/>
          <p:nvPr/>
        </p:nvSpPr>
        <p:spPr>
          <a:xfrm>
            <a:off x="3387668" y="2929214"/>
            <a:ext cx="118433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rgbClr val="9BCBEB"/>
                </a:solidFill>
              </a:rPr>
              <a:t>In-Memory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209F31-B900-5D42-8B12-16977A07B4F7}"/>
              </a:ext>
            </a:extLst>
          </p:cNvPr>
          <p:cNvSpPr/>
          <p:nvPr/>
        </p:nvSpPr>
        <p:spPr>
          <a:xfrm>
            <a:off x="2231266" y="3283487"/>
            <a:ext cx="921395" cy="1179437"/>
          </a:xfrm>
          <a:prstGeom prst="rect">
            <a:avLst/>
          </a:prstGeom>
          <a:solidFill>
            <a:schemeClr val="bg1"/>
          </a:solidFill>
          <a:ln>
            <a:solidFill>
              <a:srgbClr val="9BC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9BCBEB"/>
                </a:solidFill>
              </a:rPr>
              <a:t>Vault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141D0A-3052-A04C-87E7-24C040A2B722}"/>
              </a:ext>
            </a:extLst>
          </p:cNvPr>
          <p:cNvSpPr/>
          <p:nvPr/>
        </p:nvSpPr>
        <p:spPr>
          <a:xfrm>
            <a:off x="3387668" y="3283487"/>
            <a:ext cx="1184332" cy="482779"/>
          </a:xfrm>
          <a:prstGeom prst="rect">
            <a:avLst/>
          </a:prstGeom>
          <a:solidFill>
            <a:schemeClr val="bg1"/>
          </a:solidFill>
          <a:ln>
            <a:solidFill>
              <a:srgbClr val="9BCBE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9BCBEB"/>
                </a:solidFill>
              </a:rPr>
              <a:t>Adrenaline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7B7698-8864-AE43-B129-9FD2E0D20B6E}"/>
              </a:ext>
            </a:extLst>
          </p:cNvPr>
          <p:cNvSpPr/>
          <p:nvPr/>
        </p:nvSpPr>
        <p:spPr>
          <a:xfrm>
            <a:off x="3387668" y="4005956"/>
            <a:ext cx="1184332" cy="456968"/>
          </a:xfrm>
          <a:prstGeom prst="rect">
            <a:avLst/>
          </a:prstGeom>
          <a:solidFill>
            <a:schemeClr val="bg1"/>
          </a:solidFill>
          <a:ln>
            <a:solidFill>
              <a:srgbClr val="9BCBE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9BCBEB"/>
                </a:solidFill>
              </a:rPr>
              <a:t>Tundra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100D3D6-0624-AB4A-9FD2-20CF1CBF19E8}"/>
              </a:ext>
            </a:extLst>
          </p:cNvPr>
          <p:cNvCxnSpPr>
            <a:stCxn id="15" idx="1"/>
          </p:cNvCxnSpPr>
          <p:nvPr/>
        </p:nvCxnSpPr>
        <p:spPr>
          <a:xfrm flipH="1" flipV="1">
            <a:off x="3152661" y="3523177"/>
            <a:ext cx="235007" cy="1700"/>
          </a:xfrm>
          <a:prstGeom prst="straightConnector1">
            <a:avLst/>
          </a:prstGeom>
          <a:ln>
            <a:solidFill>
              <a:srgbClr val="9BCBEB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330BA1-2054-224A-8559-5795D6CF58E0}"/>
              </a:ext>
            </a:extLst>
          </p:cNvPr>
          <p:cNvCxnSpPr/>
          <p:nvPr/>
        </p:nvCxnSpPr>
        <p:spPr>
          <a:xfrm flipH="1" flipV="1">
            <a:off x="3152661" y="4302143"/>
            <a:ext cx="235007" cy="1700"/>
          </a:xfrm>
          <a:prstGeom prst="straightConnector1">
            <a:avLst/>
          </a:prstGeom>
          <a:ln>
            <a:solidFill>
              <a:srgbClr val="9BCBEB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A234DF-ACFE-7045-B645-C0558ECD3AA1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3979834" y="3766266"/>
            <a:ext cx="0" cy="239690"/>
          </a:xfrm>
          <a:prstGeom prst="straightConnector1">
            <a:avLst/>
          </a:prstGeom>
          <a:ln>
            <a:solidFill>
              <a:srgbClr val="9BCBEB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280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D74953-7A6B-0F48-A60F-B64B41599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76" y="2415322"/>
            <a:ext cx="7877908" cy="20273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E013170-E1B2-FE43-B3A3-8C4266E605F4}"/>
              </a:ext>
            </a:extLst>
          </p:cNvPr>
          <p:cNvSpPr/>
          <p:nvPr/>
        </p:nvSpPr>
        <p:spPr>
          <a:xfrm flipV="1">
            <a:off x="4765429" y="2492828"/>
            <a:ext cx="590341" cy="304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7B801C-21C7-B84E-8FCC-B3681C8E98A8}"/>
              </a:ext>
            </a:extLst>
          </p:cNvPr>
          <p:cNvSpPr/>
          <p:nvPr/>
        </p:nvSpPr>
        <p:spPr>
          <a:xfrm flipV="1">
            <a:off x="7475973" y="2896907"/>
            <a:ext cx="590341" cy="304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933862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56550B4C-2FD1-8F4F-8C98-7CC0DAEE8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93" y="1905000"/>
            <a:ext cx="7192787" cy="31146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815C41-AF96-374E-B90A-D329BFA5164D}"/>
              </a:ext>
            </a:extLst>
          </p:cNvPr>
          <p:cNvSpPr/>
          <p:nvPr/>
        </p:nvSpPr>
        <p:spPr>
          <a:xfrm>
            <a:off x="5120565" y="1905001"/>
            <a:ext cx="387606" cy="304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7754FC-3B1B-9241-85A2-9C6431EF042D}"/>
              </a:ext>
            </a:extLst>
          </p:cNvPr>
          <p:cNvSpPr/>
          <p:nvPr/>
        </p:nvSpPr>
        <p:spPr>
          <a:xfrm>
            <a:off x="7761513" y="3189513"/>
            <a:ext cx="329894" cy="16328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346532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0DF502-D4BD-B943-94B4-F0AEB3D7A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8424"/>
            <a:ext cx="9144000" cy="41011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E56554F-9675-4842-8D2F-E9C5646D7F01}"/>
              </a:ext>
            </a:extLst>
          </p:cNvPr>
          <p:cNvSpPr/>
          <p:nvPr/>
        </p:nvSpPr>
        <p:spPr>
          <a:xfrm>
            <a:off x="7249886" y="1828800"/>
            <a:ext cx="304800" cy="32657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67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98B21B-E3AC-5041-9CD9-6523EB921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3810"/>
            <a:ext cx="9144000" cy="40903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A584157-84FC-104A-8A5B-DB7C448036BD}"/>
              </a:ext>
            </a:extLst>
          </p:cNvPr>
          <p:cNvSpPr/>
          <p:nvPr/>
        </p:nvSpPr>
        <p:spPr>
          <a:xfrm>
            <a:off x="397227" y="3143192"/>
            <a:ext cx="946127" cy="23137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01E137D8-F0A0-334A-8853-CC4EFB1A46F7}"/>
              </a:ext>
            </a:extLst>
          </p:cNvPr>
          <p:cNvCxnSpPr>
            <a:cxnSpLocks/>
            <a:stCxn id="3" idx="2"/>
            <a:endCxn id="7" idx="2"/>
          </p:cNvCxnSpPr>
          <p:nvPr/>
        </p:nvCxnSpPr>
        <p:spPr>
          <a:xfrm rot="16200000" flipH="1">
            <a:off x="3828767" y="416093"/>
            <a:ext cx="1970315" cy="7887267"/>
          </a:xfrm>
          <a:prstGeom prst="bentConnector3">
            <a:avLst>
              <a:gd name="adj1" fmla="val 111602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71A3B6A-BCDB-BA4C-9FF8-484CEE6A4FF3}"/>
              </a:ext>
            </a:extLst>
          </p:cNvPr>
          <p:cNvSpPr/>
          <p:nvPr/>
        </p:nvSpPr>
        <p:spPr>
          <a:xfrm>
            <a:off x="8621486" y="5152778"/>
            <a:ext cx="272143" cy="19210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737426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EB0184CE-66C5-4E4D-8737-1404C47E26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"/>
          <a:stretch/>
        </p:blipFill>
        <p:spPr>
          <a:xfrm>
            <a:off x="1288821" y="1663780"/>
            <a:ext cx="6031728" cy="29875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27767D-4239-7B45-A24A-5B6E865700A2}"/>
              </a:ext>
            </a:extLst>
          </p:cNvPr>
          <p:cNvSpPr/>
          <p:nvPr/>
        </p:nvSpPr>
        <p:spPr>
          <a:xfrm>
            <a:off x="1543048" y="1926561"/>
            <a:ext cx="5777501" cy="34991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C02C10C1-DC8D-E74D-8E31-4EDD316D8D05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1110776" y="2101518"/>
            <a:ext cx="432272" cy="4750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058487A-F935-F041-88DB-07B51112D19E}"/>
              </a:ext>
            </a:extLst>
          </p:cNvPr>
          <p:cNvSpPr txBox="1"/>
          <p:nvPr/>
        </p:nvSpPr>
        <p:spPr>
          <a:xfrm>
            <a:off x="217714" y="1817727"/>
            <a:ext cx="893062" cy="5770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Batch Operations Ribbon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7D3FBD5B-564D-DA49-BB6C-C07AD3F2084A}"/>
              </a:ext>
            </a:extLst>
          </p:cNvPr>
          <p:cNvCxnSpPr>
            <a:cxnSpLocks/>
            <a:endCxn id="28" idx="3"/>
          </p:cNvCxnSpPr>
          <p:nvPr/>
        </p:nvCxnSpPr>
        <p:spPr>
          <a:xfrm rot="10800000" flipV="1">
            <a:off x="1053627" y="2774272"/>
            <a:ext cx="1588475" cy="2014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764F98-DDC9-714D-92F9-90CF5EF4774C}"/>
              </a:ext>
            </a:extLst>
          </p:cNvPr>
          <p:cNvSpPr txBox="1"/>
          <p:nvPr/>
        </p:nvSpPr>
        <p:spPr>
          <a:xfrm>
            <a:off x="217714" y="2568537"/>
            <a:ext cx="835912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Dataset Select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D03326E5-551C-DB4F-8EA0-562CF17CE92E}"/>
              </a:ext>
            </a:extLst>
          </p:cNvPr>
          <p:cNvCxnSpPr>
            <a:cxnSpLocks/>
            <a:endCxn id="34" idx="1"/>
          </p:cNvCxnSpPr>
          <p:nvPr/>
        </p:nvCxnSpPr>
        <p:spPr>
          <a:xfrm rot="16200000" flipH="1">
            <a:off x="6370417" y="2467477"/>
            <a:ext cx="1685147" cy="995730"/>
          </a:xfrm>
          <a:prstGeom prst="bentConnector2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42D9D06-F928-C048-A5AB-18F3AD0EA8B1}"/>
              </a:ext>
            </a:extLst>
          </p:cNvPr>
          <p:cNvSpPr txBox="1"/>
          <p:nvPr/>
        </p:nvSpPr>
        <p:spPr>
          <a:xfrm>
            <a:off x="7710855" y="3600167"/>
            <a:ext cx="668215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Share Datasets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CD19BC87-7854-5445-A970-BC34866A6F8C}"/>
              </a:ext>
            </a:extLst>
          </p:cNvPr>
          <p:cNvCxnSpPr>
            <a:cxnSpLocks/>
            <a:endCxn id="41" idx="1"/>
          </p:cNvCxnSpPr>
          <p:nvPr/>
        </p:nvCxnSpPr>
        <p:spPr>
          <a:xfrm rot="16200000" flipH="1">
            <a:off x="6696644" y="2376447"/>
            <a:ext cx="1130133" cy="622780"/>
          </a:xfrm>
          <a:prstGeom prst="bentConnector2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28D7F00-0D29-CB49-96C4-5B0EEF048E07}"/>
              </a:ext>
            </a:extLst>
          </p:cNvPr>
          <p:cNvSpPr txBox="1"/>
          <p:nvPr/>
        </p:nvSpPr>
        <p:spPr>
          <a:xfrm>
            <a:off x="7573100" y="3045155"/>
            <a:ext cx="88802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Manage Dataset Tags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457A3607-30C1-0246-9B71-ADA2A4904F0A}"/>
              </a:ext>
            </a:extLst>
          </p:cNvPr>
          <p:cNvCxnSpPr>
            <a:cxnSpLocks/>
            <a:endCxn id="44" idx="1"/>
          </p:cNvCxnSpPr>
          <p:nvPr/>
        </p:nvCxnSpPr>
        <p:spPr>
          <a:xfrm rot="16200000" flipH="1">
            <a:off x="7149140" y="2148150"/>
            <a:ext cx="477194" cy="426428"/>
          </a:xfrm>
          <a:prstGeom prst="bentConnector2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3BC2E80-563E-F341-9622-29868AC892FB}"/>
              </a:ext>
            </a:extLst>
          </p:cNvPr>
          <p:cNvSpPr txBox="1"/>
          <p:nvPr/>
        </p:nvSpPr>
        <p:spPr>
          <a:xfrm>
            <a:off x="7600951" y="2473003"/>
            <a:ext cx="860171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Commands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035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F8EA69-E906-204E-BF57-9B83BA179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6884"/>
            <a:ext cx="9144000" cy="466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77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126BB-FDD8-F14C-88F4-6236D6AB2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Versioning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D9ABF0-1819-9449-9D4A-C5EB43D47BBA}"/>
              </a:ext>
            </a:extLst>
          </p:cNvPr>
          <p:cNvSpPr/>
          <p:nvPr/>
        </p:nvSpPr>
        <p:spPr>
          <a:xfrm>
            <a:off x="917489" y="2710763"/>
            <a:ext cx="1130643" cy="3892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v1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6C8B7E-175F-0247-9E08-60D8CA884D61}"/>
              </a:ext>
            </a:extLst>
          </p:cNvPr>
          <p:cNvSpPr txBox="1"/>
          <p:nvPr/>
        </p:nvSpPr>
        <p:spPr>
          <a:xfrm>
            <a:off x="917489" y="2359467"/>
            <a:ext cx="11306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Replace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A85222-7AF2-4E4A-8CCE-E8FE52FDF627}"/>
              </a:ext>
            </a:extLst>
          </p:cNvPr>
          <p:cNvSpPr txBox="1"/>
          <p:nvPr/>
        </p:nvSpPr>
        <p:spPr>
          <a:xfrm>
            <a:off x="2245202" y="2361592"/>
            <a:ext cx="11306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Append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63F722-084D-C14D-A5C7-F004C2AFC8D5}"/>
              </a:ext>
            </a:extLst>
          </p:cNvPr>
          <p:cNvSpPr/>
          <p:nvPr/>
        </p:nvSpPr>
        <p:spPr>
          <a:xfrm>
            <a:off x="917489" y="3118179"/>
            <a:ext cx="1130643" cy="3892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v2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C3823A-380F-3F48-BDC4-0D9C918B992D}"/>
              </a:ext>
            </a:extLst>
          </p:cNvPr>
          <p:cNvSpPr/>
          <p:nvPr/>
        </p:nvSpPr>
        <p:spPr>
          <a:xfrm>
            <a:off x="917489" y="3525595"/>
            <a:ext cx="1130643" cy="38923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v3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781C0D-EC77-324F-A1FF-F8FBBE68437D}"/>
              </a:ext>
            </a:extLst>
          </p:cNvPr>
          <p:cNvSpPr/>
          <p:nvPr/>
        </p:nvSpPr>
        <p:spPr>
          <a:xfrm>
            <a:off x="2245203" y="2710763"/>
            <a:ext cx="1130643" cy="38923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v1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4A1C9B-540E-5741-A0F3-B3A359115CDD}"/>
              </a:ext>
            </a:extLst>
          </p:cNvPr>
          <p:cNvSpPr/>
          <p:nvPr/>
        </p:nvSpPr>
        <p:spPr>
          <a:xfrm>
            <a:off x="2245203" y="3118179"/>
            <a:ext cx="1130643" cy="38923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v2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5011F1-F074-4B43-968B-24A62F9C04BE}"/>
              </a:ext>
            </a:extLst>
          </p:cNvPr>
          <p:cNvSpPr/>
          <p:nvPr/>
        </p:nvSpPr>
        <p:spPr>
          <a:xfrm>
            <a:off x="2245203" y="3525595"/>
            <a:ext cx="1130643" cy="38923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v3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B907D-BF76-3A46-A720-7EDC203A507C}"/>
              </a:ext>
            </a:extLst>
          </p:cNvPr>
          <p:cNvSpPr/>
          <p:nvPr/>
        </p:nvSpPr>
        <p:spPr>
          <a:xfrm>
            <a:off x="4014347" y="2710763"/>
            <a:ext cx="1130643" cy="38923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Queryable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B76F94-6212-9C46-9C32-C92AC4D7C191}"/>
              </a:ext>
            </a:extLst>
          </p:cNvPr>
          <p:cNvSpPr/>
          <p:nvPr/>
        </p:nvSpPr>
        <p:spPr>
          <a:xfrm>
            <a:off x="4014347" y="3112374"/>
            <a:ext cx="1130643" cy="3892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 Queryable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1FAF9D-C25C-BE43-AF84-9337B89A105A}"/>
              </a:ext>
            </a:extLst>
          </p:cNvPr>
          <p:cNvSpPr txBox="1"/>
          <p:nvPr/>
        </p:nvSpPr>
        <p:spPr>
          <a:xfrm>
            <a:off x="4014347" y="2359467"/>
            <a:ext cx="11306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Legend</a:t>
            </a:r>
          </a:p>
        </p:txBody>
      </p:sp>
    </p:spTree>
    <p:extLst>
      <p:ext uri="{BB962C8B-B14F-4D97-AF65-F5344CB8AC3E}">
        <p14:creationId xmlns:p14="http://schemas.microsoft.com/office/powerpoint/2010/main" val="2380867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DBCA453-91F9-4B40-9410-185DD429F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75" y="1658682"/>
            <a:ext cx="6422903" cy="3509561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7C257E5-B31E-2B48-8937-9495E0104BAB}"/>
              </a:ext>
            </a:extLst>
          </p:cNvPr>
          <p:cNvSpPr/>
          <p:nvPr/>
        </p:nvSpPr>
        <p:spPr>
          <a:xfrm>
            <a:off x="3441052" y="1601304"/>
            <a:ext cx="119270" cy="149087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2F3013E-3F51-014F-856F-A47F5DB5AFFA}"/>
              </a:ext>
            </a:extLst>
          </p:cNvPr>
          <p:cNvSpPr/>
          <p:nvPr/>
        </p:nvSpPr>
        <p:spPr>
          <a:xfrm>
            <a:off x="566940" y="2645991"/>
            <a:ext cx="119270" cy="149087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E2A81D-EE2B-EB4C-8C1B-8E87DB7E9FDD}"/>
              </a:ext>
            </a:extLst>
          </p:cNvPr>
          <p:cNvSpPr/>
          <p:nvPr/>
        </p:nvSpPr>
        <p:spPr>
          <a:xfrm>
            <a:off x="1994182" y="3019677"/>
            <a:ext cx="119270" cy="149087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3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37C1C077-F236-2B4E-BC27-D5FBCD2A8D19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10800000" flipV="1">
            <a:off x="626576" y="1675847"/>
            <a:ext cx="2814478" cy="970143"/>
          </a:xfrm>
          <a:prstGeom prst="curvedConnector2">
            <a:avLst/>
          </a:prstGeom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0E3B20AC-2BAC-514E-A1E7-958345904DCA}"/>
              </a:ext>
            </a:extLst>
          </p:cNvPr>
          <p:cNvCxnSpPr>
            <a:cxnSpLocks/>
            <a:stCxn id="10" idx="4"/>
            <a:endCxn id="11" idx="2"/>
          </p:cNvCxnSpPr>
          <p:nvPr/>
        </p:nvCxnSpPr>
        <p:spPr>
          <a:xfrm rot="16200000" flipH="1">
            <a:off x="1160808" y="2260845"/>
            <a:ext cx="299143" cy="1367607"/>
          </a:xfrm>
          <a:prstGeom prst="curvedConnector2">
            <a:avLst/>
          </a:prstGeom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33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BE6113DB-2F69-6341-8BA8-52A41303D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87" y="1938117"/>
            <a:ext cx="6884226" cy="271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80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C646FA-90FD-4842-909D-4C1874CDECD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75007" y="1339850"/>
            <a:ext cx="6793986" cy="41783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050D94C-6EAB-064A-A37A-CE96DC0F39B1}"/>
              </a:ext>
            </a:extLst>
          </p:cNvPr>
          <p:cNvSpPr/>
          <p:nvPr/>
        </p:nvSpPr>
        <p:spPr>
          <a:xfrm>
            <a:off x="1371600" y="2984098"/>
            <a:ext cx="607671" cy="138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1E482-4A0E-864A-9261-03679CC0F7D8}"/>
              </a:ext>
            </a:extLst>
          </p:cNvPr>
          <p:cNvSpPr txBox="1"/>
          <p:nvPr/>
        </p:nvSpPr>
        <p:spPr>
          <a:xfrm>
            <a:off x="1319514" y="2961213"/>
            <a:ext cx="659758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##.##.##.###</a:t>
            </a:r>
          </a:p>
        </p:txBody>
      </p:sp>
    </p:spTree>
    <p:extLst>
      <p:ext uri="{BB962C8B-B14F-4D97-AF65-F5344CB8AC3E}">
        <p14:creationId xmlns:p14="http://schemas.microsoft.com/office/powerpoint/2010/main" val="3374306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9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6A29ABF-9C3D-8041-927B-3DCFD23D6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28" y="2090822"/>
            <a:ext cx="8467323" cy="2801688"/>
          </a:xfrm>
          <a:prstGeom prst="rect">
            <a:avLst/>
          </a:prstGeom>
        </p:spPr>
      </p:pic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B0E82472-CA4D-5E43-9D4C-7D30C239A399}"/>
              </a:ext>
            </a:extLst>
          </p:cNvPr>
          <p:cNvCxnSpPr>
            <a:cxnSpLocks/>
            <a:endCxn id="6" idx="2"/>
          </p:cNvCxnSpPr>
          <p:nvPr/>
        </p:nvCxnSpPr>
        <p:spPr>
          <a:xfrm rot="16200000" flipV="1">
            <a:off x="1085989" y="2079481"/>
            <a:ext cx="640967" cy="374946"/>
          </a:xfrm>
          <a:prstGeom prst="bentConnector3">
            <a:avLst>
              <a:gd name="adj1" fmla="val 83967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483C47B-6F21-1941-BB92-F7D2A31AD99A}"/>
              </a:ext>
            </a:extLst>
          </p:cNvPr>
          <p:cNvSpPr txBox="1"/>
          <p:nvPr/>
        </p:nvSpPr>
        <p:spPr>
          <a:xfrm>
            <a:off x="715885" y="1692554"/>
            <a:ext cx="100622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Dataset Name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A46F98C4-47A7-1548-B3D3-F2C8812CCD5C}"/>
              </a:ext>
            </a:extLst>
          </p:cNvPr>
          <p:cNvCxnSpPr>
            <a:cxnSpLocks/>
            <a:stCxn id="8" idx="0"/>
          </p:cNvCxnSpPr>
          <p:nvPr/>
        </p:nvCxnSpPr>
        <p:spPr>
          <a:xfrm rot="5400000" flipH="1" flipV="1">
            <a:off x="347539" y="3010329"/>
            <a:ext cx="663811" cy="107782"/>
          </a:xfrm>
          <a:prstGeom prst="bentConnector3">
            <a:avLst>
              <a:gd name="adj1" fmla="val 99197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0E8EA38-4D39-994C-8689-DD01F5E0C0A3}"/>
              </a:ext>
            </a:extLst>
          </p:cNvPr>
          <p:cNvSpPr txBox="1"/>
          <p:nvPr/>
        </p:nvSpPr>
        <p:spPr>
          <a:xfrm>
            <a:off x="181201" y="3396125"/>
            <a:ext cx="88870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Connector Type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B8AC3DC1-AC88-0E42-AF40-58C3DDBD721C}"/>
              </a:ext>
            </a:extLst>
          </p:cNvPr>
          <p:cNvCxnSpPr>
            <a:cxnSpLocks/>
            <a:endCxn id="12" idx="2"/>
          </p:cNvCxnSpPr>
          <p:nvPr/>
        </p:nvCxnSpPr>
        <p:spPr>
          <a:xfrm rot="16200000" flipV="1">
            <a:off x="1793798" y="2455025"/>
            <a:ext cx="1025136" cy="8026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F37D838-E793-3E41-BF3B-755A72554DA3}"/>
              </a:ext>
            </a:extLst>
          </p:cNvPr>
          <p:cNvSpPr txBox="1"/>
          <p:nvPr/>
        </p:nvSpPr>
        <p:spPr>
          <a:xfrm>
            <a:off x="1972723" y="1692554"/>
            <a:ext cx="65925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# Fields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3755BE9F-CDB7-DF4C-A7A3-EC08DC4F53E6}"/>
              </a:ext>
            </a:extLst>
          </p:cNvPr>
          <p:cNvCxnSpPr>
            <a:cxnSpLocks/>
            <a:endCxn id="17" idx="2"/>
          </p:cNvCxnSpPr>
          <p:nvPr/>
        </p:nvCxnSpPr>
        <p:spPr>
          <a:xfrm rot="16200000" flipV="1">
            <a:off x="2304227" y="2457340"/>
            <a:ext cx="1025136" cy="8026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376E8D5-1946-1840-AF49-CBC3F3EC99B0}"/>
              </a:ext>
            </a:extLst>
          </p:cNvPr>
          <p:cNvSpPr txBox="1"/>
          <p:nvPr/>
        </p:nvSpPr>
        <p:spPr>
          <a:xfrm>
            <a:off x="2491839" y="1694869"/>
            <a:ext cx="64188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Volume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7A0947FF-2F35-D442-9694-63363ADDA3D4}"/>
              </a:ext>
            </a:extLst>
          </p:cNvPr>
          <p:cNvCxnSpPr>
            <a:cxnSpLocks/>
            <a:endCxn id="19" idx="2"/>
          </p:cNvCxnSpPr>
          <p:nvPr/>
        </p:nvCxnSpPr>
        <p:spPr>
          <a:xfrm rot="16200000" flipV="1">
            <a:off x="3155863" y="2460195"/>
            <a:ext cx="1027451" cy="1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4F5E7F-4925-1948-8FC5-8EBB956B7C91}"/>
              </a:ext>
            </a:extLst>
          </p:cNvPr>
          <p:cNvSpPr txBox="1"/>
          <p:nvPr/>
        </p:nvSpPr>
        <p:spPr>
          <a:xfrm>
            <a:off x="3297019" y="1692554"/>
            <a:ext cx="745136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Refreshed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F309AA9D-07B0-4541-B050-D13A7AE30392}"/>
              </a:ext>
            </a:extLst>
          </p:cNvPr>
          <p:cNvCxnSpPr>
            <a:cxnSpLocks/>
            <a:endCxn id="27" idx="2"/>
          </p:cNvCxnSpPr>
          <p:nvPr/>
        </p:nvCxnSpPr>
        <p:spPr>
          <a:xfrm rot="5400000" flipH="1" flipV="1">
            <a:off x="4686146" y="2921926"/>
            <a:ext cx="161145" cy="12700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F4BF352-5DB9-F742-ACEE-B54FFF9FF4FF}"/>
              </a:ext>
            </a:extLst>
          </p:cNvPr>
          <p:cNvSpPr txBox="1"/>
          <p:nvPr/>
        </p:nvSpPr>
        <p:spPr>
          <a:xfrm>
            <a:off x="4468022" y="2587437"/>
            <a:ext cx="597391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Owner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9FB18820-B101-0E43-A51A-1C9487F79E1F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5055355" y="2973921"/>
            <a:ext cx="160171" cy="2016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E048260-9AF8-7D42-944F-C25C9771486D}"/>
              </a:ext>
            </a:extLst>
          </p:cNvPr>
          <p:cNvSpPr txBox="1"/>
          <p:nvPr/>
        </p:nvSpPr>
        <p:spPr>
          <a:xfrm>
            <a:off x="5215526" y="2848979"/>
            <a:ext cx="112271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Change Owner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BD9D577F-7A26-3849-AA2F-9C3721A436A8}"/>
              </a:ext>
            </a:extLst>
          </p:cNvPr>
          <p:cNvCxnSpPr>
            <a:cxnSpLocks/>
            <a:endCxn id="6" idx="2"/>
          </p:cNvCxnSpPr>
          <p:nvPr/>
        </p:nvCxnSpPr>
        <p:spPr>
          <a:xfrm rot="16200000" flipV="1">
            <a:off x="1192253" y="1973217"/>
            <a:ext cx="212519" cy="159025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BB4CB2F-9E53-9B44-A90D-6D318AE15EC5}"/>
              </a:ext>
            </a:extLst>
          </p:cNvPr>
          <p:cNvSpPr/>
          <p:nvPr/>
        </p:nvSpPr>
        <p:spPr>
          <a:xfrm>
            <a:off x="2905512" y="2203009"/>
            <a:ext cx="3085714" cy="17760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3F2D26F-FB2E-D64A-9C54-8AD2E7D01CF3}"/>
              </a:ext>
            </a:extLst>
          </p:cNvPr>
          <p:cNvSpPr txBox="1"/>
          <p:nvPr/>
        </p:nvSpPr>
        <p:spPr>
          <a:xfrm>
            <a:off x="4176769" y="1678715"/>
            <a:ext cx="54773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Tabs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82ABB901-6B23-1146-AD98-C9E02A7847F8}"/>
              </a:ext>
            </a:extLst>
          </p:cNvPr>
          <p:cNvCxnSpPr>
            <a:cxnSpLocks/>
            <a:stCxn id="54" idx="0"/>
            <a:endCxn id="55" idx="2"/>
          </p:cNvCxnSpPr>
          <p:nvPr/>
        </p:nvCxnSpPr>
        <p:spPr>
          <a:xfrm rot="5400000" flipH="1" flipV="1">
            <a:off x="4314314" y="2066686"/>
            <a:ext cx="270378" cy="2268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C5285990-D45D-DD47-8869-9F9CBF3747DA}"/>
              </a:ext>
            </a:extLst>
          </p:cNvPr>
          <p:cNvCxnSpPr>
            <a:cxnSpLocks/>
          </p:cNvCxnSpPr>
          <p:nvPr/>
        </p:nvCxnSpPr>
        <p:spPr>
          <a:xfrm flipV="1">
            <a:off x="605900" y="3008849"/>
            <a:ext cx="988046" cy="180665"/>
          </a:xfrm>
          <a:prstGeom prst="bentConnector3">
            <a:avLst>
              <a:gd name="adj1" fmla="val 98477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2E0E418-8F7F-5B42-83B8-49371201849B}"/>
              </a:ext>
            </a:extLst>
          </p:cNvPr>
          <p:cNvSpPr/>
          <p:nvPr/>
        </p:nvSpPr>
        <p:spPr>
          <a:xfrm>
            <a:off x="6905293" y="2203009"/>
            <a:ext cx="1710980" cy="17760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0928519-D755-494A-BDA9-6AB55C1D0417}"/>
              </a:ext>
            </a:extLst>
          </p:cNvPr>
          <p:cNvSpPr txBox="1"/>
          <p:nvPr/>
        </p:nvSpPr>
        <p:spPr>
          <a:xfrm>
            <a:off x="7383500" y="1640167"/>
            <a:ext cx="76798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Options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1C3DD1BB-75BC-F84B-A33B-7C3193E1C620}"/>
              </a:ext>
            </a:extLst>
          </p:cNvPr>
          <p:cNvCxnSpPr>
            <a:cxnSpLocks/>
            <a:stCxn id="69" idx="0"/>
            <a:endCxn id="70" idx="2"/>
          </p:cNvCxnSpPr>
          <p:nvPr/>
        </p:nvCxnSpPr>
        <p:spPr>
          <a:xfrm rot="5400000" flipH="1" flipV="1">
            <a:off x="7609675" y="2045191"/>
            <a:ext cx="308926" cy="6711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374564E-2F31-A34E-A69D-F0B13D296D16}"/>
              </a:ext>
            </a:extLst>
          </p:cNvPr>
          <p:cNvSpPr/>
          <p:nvPr/>
        </p:nvSpPr>
        <p:spPr>
          <a:xfrm>
            <a:off x="1448356" y="3293531"/>
            <a:ext cx="5997057" cy="159897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8C71EFB6-0FED-414E-9F4F-04F21BE1060F}"/>
              </a:ext>
            </a:extLst>
          </p:cNvPr>
          <p:cNvCxnSpPr>
            <a:cxnSpLocks/>
            <a:stCxn id="74" idx="0"/>
            <a:endCxn id="54" idx="2"/>
          </p:cNvCxnSpPr>
          <p:nvPr/>
        </p:nvCxnSpPr>
        <p:spPr>
          <a:xfrm rot="5400000" flipH="1" flipV="1">
            <a:off x="3991170" y="2836333"/>
            <a:ext cx="912914" cy="1484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6A91F8B-DDCF-D941-9D61-BB685C199923}"/>
              </a:ext>
            </a:extLst>
          </p:cNvPr>
          <p:cNvSpPr txBox="1"/>
          <p:nvPr/>
        </p:nvSpPr>
        <p:spPr>
          <a:xfrm>
            <a:off x="3779983" y="3088366"/>
            <a:ext cx="720524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Tab Panel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48982A-C997-854B-BE78-C5308E0A0389}"/>
              </a:ext>
            </a:extLst>
          </p:cNvPr>
          <p:cNvSpPr/>
          <p:nvPr/>
        </p:nvSpPr>
        <p:spPr>
          <a:xfrm>
            <a:off x="1178765" y="2523551"/>
            <a:ext cx="1038884" cy="208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87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3D2853D-50C8-AC47-9A6A-F0C79B78B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4" y="2658676"/>
            <a:ext cx="8496317" cy="1917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1B13E6-5B7A-3243-998F-8E9E662F0198}"/>
              </a:ext>
            </a:extLst>
          </p:cNvPr>
          <p:cNvSpPr txBox="1"/>
          <p:nvPr/>
        </p:nvSpPr>
        <p:spPr>
          <a:xfrm>
            <a:off x="282166" y="2241458"/>
            <a:ext cx="1406771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Column Name Search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A3161D01-BABB-F940-8620-537C921B8538}"/>
              </a:ext>
            </a:extLst>
          </p:cNvPr>
          <p:cNvCxnSpPr>
            <a:cxnSpLocks/>
            <a:endCxn id="3" idx="2"/>
          </p:cNvCxnSpPr>
          <p:nvPr/>
        </p:nvCxnSpPr>
        <p:spPr>
          <a:xfrm rot="5400000" flipH="1" flipV="1">
            <a:off x="682858" y="2793966"/>
            <a:ext cx="601285" cy="4103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5097CBA-A76D-6948-BCEA-13366B833110}"/>
              </a:ext>
            </a:extLst>
          </p:cNvPr>
          <p:cNvSpPr txBox="1"/>
          <p:nvPr/>
        </p:nvSpPr>
        <p:spPr>
          <a:xfrm>
            <a:off x="204467" y="4788232"/>
            <a:ext cx="1492450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Data Distribution &amp; Filter Values Toggle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DD5F41CF-236B-A946-9E2C-270A230149F1}"/>
              </a:ext>
            </a:extLst>
          </p:cNvPr>
          <p:cNvCxnSpPr>
            <a:cxnSpLocks/>
            <a:endCxn id="9" idx="0"/>
          </p:cNvCxnSpPr>
          <p:nvPr/>
        </p:nvCxnSpPr>
        <p:spPr>
          <a:xfrm rot="16200000" flipH="1">
            <a:off x="172754" y="4010294"/>
            <a:ext cx="993640" cy="562236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FC36D4D-2AA6-324E-9859-DC1738B3DF61}"/>
              </a:ext>
            </a:extLst>
          </p:cNvPr>
          <p:cNvSpPr txBox="1"/>
          <p:nvPr/>
        </p:nvSpPr>
        <p:spPr>
          <a:xfrm>
            <a:off x="5968011" y="2115424"/>
            <a:ext cx="102875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Table View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C5B98B4F-8134-424B-89EE-577992911AA1}"/>
              </a:ext>
            </a:extLst>
          </p:cNvPr>
          <p:cNvCxnSpPr>
            <a:cxnSpLocks/>
            <a:endCxn id="22" idx="2"/>
          </p:cNvCxnSpPr>
          <p:nvPr/>
        </p:nvCxnSpPr>
        <p:spPr>
          <a:xfrm rot="10800000">
            <a:off x="6482387" y="2369340"/>
            <a:ext cx="1125253" cy="708800"/>
          </a:xfrm>
          <a:prstGeom prst="bentConnector2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A5D43EA-3D61-364A-A2D2-745A3D70821B}"/>
              </a:ext>
            </a:extLst>
          </p:cNvPr>
          <p:cNvSpPr txBox="1"/>
          <p:nvPr/>
        </p:nvSpPr>
        <p:spPr>
          <a:xfrm>
            <a:off x="6876094" y="2115424"/>
            <a:ext cx="102875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Schema View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143873A6-7B47-9849-AD3C-D5A06F88BBB1}"/>
              </a:ext>
            </a:extLst>
          </p:cNvPr>
          <p:cNvCxnSpPr>
            <a:cxnSpLocks/>
            <a:endCxn id="24" idx="2"/>
          </p:cNvCxnSpPr>
          <p:nvPr/>
        </p:nvCxnSpPr>
        <p:spPr>
          <a:xfrm rot="16200000" flipV="1">
            <a:off x="7389562" y="2370247"/>
            <a:ext cx="727320" cy="725505"/>
          </a:xfrm>
          <a:prstGeom prst="bentConnector3">
            <a:avLst>
              <a:gd name="adj1" fmla="val 64967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DF13807-005D-F746-84BD-14C9933D31B0}"/>
              </a:ext>
            </a:extLst>
          </p:cNvPr>
          <p:cNvSpPr txBox="1"/>
          <p:nvPr/>
        </p:nvSpPr>
        <p:spPr>
          <a:xfrm>
            <a:off x="7944974" y="2115425"/>
            <a:ext cx="867953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Stats View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FDA35B2D-0A44-364A-8489-EBA6D51734D9}"/>
              </a:ext>
            </a:extLst>
          </p:cNvPr>
          <p:cNvCxnSpPr>
            <a:cxnSpLocks/>
            <a:endCxn id="26" idx="2"/>
          </p:cNvCxnSpPr>
          <p:nvPr/>
        </p:nvCxnSpPr>
        <p:spPr>
          <a:xfrm rot="16200000" flipV="1">
            <a:off x="8058436" y="2689856"/>
            <a:ext cx="646482" cy="5451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F0901FE-E3C7-7F46-B2DB-D93772C80CF5}"/>
              </a:ext>
            </a:extLst>
          </p:cNvPr>
          <p:cNvSpPr txBox="1"/>
          <p:nvPr/>
        </p:nvSpPr>
        <p:spPr>
          <a:xfrm>
            <a:off x="7330478" y="4350160"/>
            <a:ext cx="796391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Advanced Options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79A0832-C037-A640-A736-0AB30CF3AE66}"/>
              </a:ext>
            </a:extLst>
          </p:cNvPr>
          <p:cNvCxnSpPr>
            <a:cxnSpLocks/>
            <a:endCxn id="47" idx="0"/>
          </p:cNvCxnSpPr>
          <p:nvPr/>
        </p:nvCxnSpPr>
        <p:spPr>
          <a:xfrm rot="5400000">
            <a:off x="7233636" y="3678942"/>
            <a:ext cx="1166257" cy="17617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789E38B-F0DE-244B-A157-EE4A10F3E200}"/>
              </a:ext>
            </a:extLst>
          </p:cNvPr>
          <p:cNvSpPr txBox="1"/>
          <p:nvPr/>
        </p:nvSpPr>
        <p:spPr>
          <a:xfrm>
            <a:off x="7995003" y="4792995"/>
            <a:ext cx="796391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Full Screen Toggle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7EBEEF97-BC91-6A47-A500-82C3ED8A8CFB}"/>
              </a:ext>
            </a:extLst>
          </p:cNvPr>
          <p:cNvCxnSpPr>
            <a:cxnSpLocks/>
            <a:endCxn id="56" idx="0"/>
          </p:cNvCxnSpPr>
          <p:nvPr/>
        </p:nvCxnSpPr>
        <p:spPr>
          <a:xfrm rot="5400000">
            <a:off x="7614619" y="3789873"/>
            <a:ext cx="1781702" cy="22454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2DFA6EAC-98FE-D64E-A205-5E952DA4EE75}"/>
              </a:ext>
            </a:extLst>
          </p:cNvPr>
          <p:cNvSpPr txBox="1"/>
          <p:nvPr/>
        </p:nvSpPr>
        <p:spPr>
          <a:xfrm>
            <a:off x="4434659" y="4788232"/>
            <a:ext cx="662639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Column Sort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58E70CB6-F3F9-C24B-876B-5992FDDB6892}"/>
              </a:ext>
            </a:extLst>
          </p:cNvPr>
          <p:cNvCxnSpPr>
            <a:cxnSpLocks/>
            <a:endCxn id="76" idx="0"/>
          </p:cNvCxnSpPr>
          <p:nvPr/>
        </p:nvCxnSpPr>
        <p:spPr>
          <a:xfrm rot="16200000" flipH="1">
            <a:off x="4024008" y="4046260"/>
            <a:ext cx="1479179" cy="4763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01BF1210-606E-984B-895D-6246E6845EA1}"/>
              </a:ext>
            </a:extLst>
          </p:cNvPr>
          <p:cNvSpPr/>
          <p:nvPr/>
        </p:nvSpPr>
        <p:spPr>
          <a:xfrm>
            <a:off x="1920165" y="3553711"/>
            <a:ext cx="1429704" cy="3280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A8384DD-46BC-314D-9EA6-2D0E86C027BD}"/>
              </a:ext>
            </a:extLst>
          </p:cNvPr>
          <p:cNvSpPr txBox="1"/>
          <p:nvPr/>
        </p:nvSpPr>
        <p:spPr>
          <a:xfrm>
            <a:off x="1648132" y="2237360"/>
            <a:ext cx="95439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Column Name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C20045B3-C14B-B44F-9F98-A4C82C1C1973}"/>
              </a:ext>
            </a:extLst>
          </p:cNvPr>
          <p:cNvCxnSpPr>
            <a:cxnSpLocks/>
            <a:endCxn id="82" idx="2"/>
          </p:cNvCxnSpPr>
          <p:nvPr/>
        </p:nvCxnSpPr>
        <p:spPr>
          <a:xfrm rot="5400000" flipH="1" flipV="1">
            <a:off x="1714058" y="2897783"/>
            <a:ext cx="817776" cy="4763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6F138D2F-7CEB-9F41-9B64-55617409E109}"/>
              </a:ext>
            </a:extLst>
          </p:cNvPr>
          <p:cNvSpPr txBox="1"/>
          <p:nvPr/>
        </p:nvSpPr>
        <p:spPr>
          <a:xfrm>
            <a:off x="2574763" y="2237360"/>
            <a:ext cx="1231574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Column Data Type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D54C6AE0-69BB-C142-AE12-69627AD437FE}"/>
              </a:ext>
            </a:extLst>
          </p:cNvPr>
          <p:cNvCxnSpPr>
            <a:cxnSpLocks/>
            <a:endCxn id="86" idx="2"/>
          </p:cNvCxnSpPr>
          <p:nvPr/>
        </p:nvCxnSpPr>
        <p:spPr>
          <a:xfrm rot="5400000" flipH="1" flipV="1">
            <a:off x="2710516" y="2966548"/>
            <a:ext cx="955305" cy="4763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81379008-E8C3-BF40-ADEB-A98986DBED50}"/>
              </a:ext>
            </a:extLst>
          </p:cNvPr>
          <p:cNvSpPr txBox="1"/>
          <p:nvPr/>
        </p:nvSpPr>
        <p:spPr>
          <a:xfrm>
            <a:off x="2299534" y="4791831"/>
            <a:ext cx="662639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Column Filtering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7F6B9067-09A6-C941-8D97-4001C4D40E6F}"/>
              </a:ext>
            </a:extLst>
          </p:cNvPr>
          <p:cNvCxnSpPr>
            <a:cxnSpLocks/>
            <a:stCxn id="81" idx="2"/>
            <a:endCxn id="96" idx="0"/>
          </p:cNvCxnSpPr>
          <p:nvPr/>
        </p:nvCxnSpPr>
        <p:spPr>
          <a:xfrm rot="5400000">
            <a:off x="2177923" y="4334736"/>
            <a:ext cx="910027" cy="4163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477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FCCA606-575B-9D4F-974E-0E8CF629F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147" y="857250"/>
            <a:ext cx="5889707" cy="5143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3D95F8-EDA8-A24B-9C39-C46D7956601D}"/>
              </a:ext>
            </a:extLst>
          </p:cNvPr>
          <p:cNvSpPr txBox="1"/>
          <p:nvPr/>
        </p:nvSpPr>
        <p:spPr>
          <a:xfrm>
            <a:off x="6231443" y="3036585"/>
            <a:ext cx="662639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Applied Filters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B2348FB3-421D-9841-A59D-C59A85E58EF6}"/>
              </a:ext>
            </a:extLst>
          </p:cNvPr>
          <p:cNvCxnSpPr>
            <a:cxnSpLocks/>
            <a:endCxn id="3" idx="1"/>
          </p:cNvCxnSpPr>
          <p:nvPr/>
        </p:nvCxnSpPr>
        <p:spPr>
          <a:xfrm rot="16200000" flipH="1">
            <a:off x="5091230" y="2104120"/>
            <a:ext cx="1544179" cy="736248"/>
          </a:xfrm>
          <a:prstGeom prst="bentConnector2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F42F3793-F6C9-0D41-AD99-0EE1716F129D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3349869" y="3244334"/>
            <a:ext cx="2881574" cy="1419987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728E4879-4F77-B349-85CA-30AE3BA3CD50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4290647" y="3244334"/>
            <a:ext cx="1940796" cy="1913511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651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19053</TotalTime>
  <Words>83</Words>
  <Application>Microsoft Macintosh PowerPoint</Application>
  <PresentationFormat>Letter Paper (8.5x11 in)</PresentationFormat>
  <Paragraphs>51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Storage</vt:lpstr>
      <vt:lpstr>PowerPoint Presentation</vt:lpstr>
      <vt:lpstr>Dataset Versioning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Burtenshaw</dc:creator>
  <cp:lastModifiedBy>Jeff Burtenshaw</cp:lastModifiedBy>
  <cp:revision>34</cp:revision>
  <cp:lastPrinted>2022-02-28T23:18:45Z</cp:lastPrinted>
  <dcterms:created xsi:type="dcterms:W3CDTF">2020-12-27T06:23:30Z</dcterms:created>
  <dcterms:modified xsi:type="dcterms:W3CDTF">2022-02-28T23:20:57Z</dcterms:modified>
</cp:coreProperties>
</file>