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70" r:id="rId3"/>
    <p:sldId id="271" r:id="rId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FE2CB-5B83-5B49-A798-E44EDBF71AF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927D0-6DDE-9242-BFF1-069EB9F2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927D0-6DDE-9242-BFF1-069EB9F2B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5098-3F66-BA41-9F5B-92E9D66F179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EA09-B2B9-2541-A790-66A4DFDBE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BCA453-91F9-4B40-9410-185DD42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5" y="1658682"/>
            <a:ext cx="6422903" cy="350956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C257E5-B31E-2B48-8937-9495E0104BAB}"/>
              </a:ext>
            </a:extLst>
          </p:cNvPr>
          <p:cNvSpPr/>
          <p:nvPr/>
        </p:nvSpPr>
        <p:spPr>
          <a:xfrm>
            <a:off x="3441052" y="1601304"/>
            <a:ext cx="119270" cy="14908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F3013E-3F51-014F-856F-A47F5DB5AFFA}"/>
              </a:ext>
            </a:extLst>
          </p:cNvPr>
          <p:cNvSpPr/>
          <p:nvPr/>
        </p:nvSpPr>
        <p:spPr>
          <a:xfrm>
            <a:off x="566940" y="2645991"/>
            <a:ext cx="119270" cy="14908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2A81D-EE2B-EB4C-8C1B-8E87DB7E9FDD}"/>
              </a:ext>
            </a:extLst>
          </p:cNvPr>
          <p:cNvSpPr/>
          <p:nvPr/>
        </p:nvSpPr>
        <p:spPr>
          <a:xfrm>
            <a:off x="1994182" y="3019677"/>
            <a:ext cx="119270" cy="14908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7C1C077-F236-2B4E-BC27-D5FBCD2A8D1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0800000" flipV="1">
            <a:off x="626576" y="1675847"/>
            <a:ext cx="2814478" cy="970143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E3B20AC-2BAC-514E-A1E7-958345904DCA}"/>
              </a:ext>
            </a:extLst>
          </p:cNvPr>
          <p:cNvCxnSpPr>
            <a:cxnSpLocks/>
            <a:stCxn id="10" idx="4"/>
            <a:endCxn id="11" idx="2"/>
          </p:cNvCxnSpPr>
          <p:nvPr/>
        </p:nvCxnSpPr>
        <p:spPr>
          <a:xfrm rot="16200000" flipH="1">
            <a:off x="1160808" y="2260845"/>
            <a:ext cx="299143" cy="1367607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3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E6113DB-2F69-6341-8BA8-52A41303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7" y="1938117"/>
            <a:ext cx="6884226" cy="27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3C8D21-CC82-8840-9145-3A0E2498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54000"/>
            <a:ext cx="51054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19101</TotalTime>
  <Words>4</Words>
  <Application>Microsoft Macintosh PowerPoint</Application>
  <PresentationFormat>Letter Paper (8.5x11 in)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Jeff Burtenshaw</dc:creator>
  <cp:keywords/>
  <dc:description/>
  <cp:lastModifiedBy>Jeff Burtenshaw</cp:lastModifiedBy>
  <cp:revision>36</cp:revision>
  <cp:lastPrinted>2022-02-28T23:24:52Z</cp:lastPrinted>
  <dcterms:created xsi:type="dcterms:W3CDTF">2020-12-27T06:23:30Z</dcterms:created>
  <dcterms:modified xsi:type="dcterms:W3CDTF">2022-03-01T00:08:13Z</dcterms:modified>
  <cp:category/>
</cp:coreProperties>
</file>