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>
        <p:scale>
          <a:sx n="100" d="100"/>
          <a:sy n="100" d="100"/>
        </p:scale>
        <p:origin x="210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0EAF-3799-3C4F-A93D-E871EB7DF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AF269-525D-D34A-A681-CFF2BAC60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3A1A-784D-8542-B7FF-63EC3221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8BA-53EA-1846-A8A3-1D85BDF7730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0271-4FB1-5D41-AE34-4FA80CD0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F9B8-CA6D-C944-8D45-F579292A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5A57-CC57-464A-BC7A-BDB329FB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9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A706-40D5-1349-89CC-3B1457ED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904E6-F7F7-7542-B23A-3910E76B0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FF446-DC47-B246-A598-12893B9A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8BA-53EA-1846-A8A3-1D85BDF7730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48F8-DE5E-E247-84D3-343BFE13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C89C3-3954-844B-8AE8-AB41F551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5A57-CC57-464A-BC7A-BDB329FB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0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FBA1E-81CC-DA43-9C66-2E730BBBC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EC2B9-D795-8D45-8996-3E3BBA877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F219-C4D1-B94B-A959-9ED32209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8BA-53EA-1846-A8A3-1D85BDF7730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A5EE-334A-C843-BD23-5BDDF022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916E-285D-4540-A898-6AB025B4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5A57-CC57-464A-BC7A-BDB329FB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3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3E1F-A7CA-5248-99D9-2BBD9031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2A97-0EC5-4140-AB9D-41B3F210E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F5D5-0E97-8940-94CA-A440BD94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8BA-53EA-1846-A8A3-1D85BDF7730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33DDB-0C18-9B47-9DA9-95BFF16F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E0EAE-6487-7B47-843B-B67097CE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5A57-CC57-464A-BC7A-BDB329FB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1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FB9-2FE5-7C4A-9878-C8E95F6E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55C6E-B764-5E43-937A-E6956E29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022E-8152-4B43-A0E9-A44D8CCE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8BA-53EA-1846-A8A3-1D85BDF7730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F8680-5D76-7946-9CC0-B1010DC3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2096-39E2-A948-BC7C-FE1A673B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5A57-CC57-464A-BC7A-BDB329FB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3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3BCB-5CCE-BB43-B657-30A9B644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E2C0-6722-224D-942B-0198477FA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6B09A-3157-8C4D-B0A6-6324E7956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FC846-2F3D-1348-9DE0-823F92B6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8BA-53EA-1846-A8A3-1D85BDF7730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C2FE-FEE0-E245-B110-54E999B5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B820-7265-0748-9AD1-85948CDB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5A57-CC57-464A-BC7A-BDB329FB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B1A3-20D8-5440-9979-A750A69F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48148-6017-D842-B16A-1B236CC5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66544-4723-5249-A4BD-2EFC9A60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A1FF8-D6E6-5D48-9996-E899743A4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0ECB4-EF30-8240-BBB0-922721B9A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27EDA-AF37-1547-B704-6C64531F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8BA-53EA-1846-A8A3-1D85BDF7730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41C56E-FB6E-ED41-8E14-32476DE8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CA984-76DC-CB47-A406-14243CF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5A57-CC57-464A-BC7A-BDB329FB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C707-F34F-CB49-BA92-B8CB5E81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8E5F3-D7BC-BC45-A29A-631B326C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8BA-53EA-1846-A8A3-1D85BDF7730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1B33D-EA52-5C41-93DD-17506144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A966C-6989-D345-9972-3476053F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5A57-CC57-464A-BC7A-BDB329FB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0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07BA1-F091-6240-A514-08E76AD6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8BA-53EA-1846-A8A3-1D85BDF7730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813F7-E6C8-A146-985E-A20D6E06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FACFD-53E1-774F-B308-6DD6FEF4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5A57-CC57-464A-BC7A-BDB329FB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D200-0EC3-E94A-8762-3B32A102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1918-8F1A-0545-8827-7368EDDD1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3846-7CF5-F14C-A9FF-629BA260F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AD250-6403-594A-A582-99A2C85F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8BA-53EA-1846-A8A3-1D85BDF7730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53A97-E8EB-E241-8E7A-4350AEB8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E29E-7A2B-DD49-A473-7F49DD57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5A57-CC57-464A-BC7A-BDB329FB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EAA6-FCEF-0642-AE7A-6151207D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140C8-6282-224B-BF88-4EF83A650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AE6BE-58A0-C849-B41B-7052AB23C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079B1-C66D-7145-853E-E4A63600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68BA-53EA-1846-A8A3-1D85BDF7730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CDEE3-A908-F040-9275-E43217D0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A975-F2DF-F046-BFE9-901D844CC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A5A57-CC57-464A-BC7A-BDB329FB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7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AFAD2-3793-2449-AE5A-9033CC79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08876-7C6B-5F48-B74C-A469BEF2C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FBF8-9F0A-8848-86CD-5DA33C313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68BA-53EA-1846-A8A3-1D85BDF7730A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442-C73D-9D4B-AFAF-610D8B58E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4EF7-AD11-EA46-893F-3A90AC95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A5A57-CC57-464A-BC7A-BDB329FB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3D3936-1ED9-A842-8EEC-31EB71C69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02" y="1246600"/>
            <a:ext cx="5904217" cy="44445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DFE446-48B0-C04F-A2B9-15FC74B22B2E}"/>
              </a:ext>
            </a:extLst>
          </p:cNvPr>
          <p:cNvSpPr/>
          <p:nvPr/>
        </p:nvSpPr>
        <p:spPr>
          <a:xfrm>
            <a:off x="4039263" y="3112624"/>
            <a:ext cx="834888" cy="377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6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958F6C3-CE16-FB46-9593-EEEEAEC2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59" y="984250"/>
            <a:ext cx="9712927" cy="4889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DFE446-48B0-C04F-A2B9-15FC74B22B2E}"/>
              </a:ext>
            </a:extLst>
          </p:cNvPr>
          <p:cNvSpPr/>
          <p:nvPr/>
        </p:nvSpPr>
        <p:spPr>
          <a:xfrm>
            <a:off x="3238500" y="3797300"/>
            <a:ext cx="5594350" cy="20764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0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37ED06-4463-1645-B82A-246DB2C23775}"/>
              </a:ext>
            </a:extLst>
          </p:cNvPr>
          <p:cNvSpPr txBox="1"/>
          <p:nvPr/>
        </p:nvSpPr>
        <p:spPr>
          <a:xfrm>
            <a:off x="966355" y="935182"/>
            <a:ext cx="189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Am I Now?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7F9578-F1DC-6A4B-9B61-38E5C9D8664E}"/>
              </a:ext>
            </a:extLst>
          </p:cNvPr>
          <p:cNvSpPr txBox="1"/>
          <p:nvPr/>
        </p:nvSpPr>
        <p:spPr>
          <a:xfrm>
            <a:off x="966355" y="1699368"/>
            <a:ext cx="209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Did I Get Here?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AFF40-6A36-1F4A-BD79-7F948E3BBA4B}"/>
              </a:ext>
            </a:extLst>
          </p:cNvPr>
          <p:cNvSpPr txBox="1"/>
          <p:nvPr/>
        </p:nvSpPr>
        <p:spPr>
          <a:xfrm>
            <a:off x="989549" y="2463554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C76A9-B0D1-6B4A-8F77-34BAB2E5A5C6}"/>
              </a:ext>
            </a:extLst>
          </p:cNvPr>
          <p:cNvSpPr txBox="1"/>
          <p:nvPr/>
        </p:nvSpPr>
        <p:spPr>
          <a:xfrm>
            <a:off x="1018942" y="322774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will I Be?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D62AC-A8F1-5041-AFA2-AE6057A527EA}"/>
              </a:ext>
            </a:extLst>
          </p:cNvPr>
          <p:cNvSpPr txBox="1"/>
          <p:nvPr/>
        </p:nvSpPr>
        <p:spPr>
          <a:xfrm>
            <a:off x="1018942" y="3991926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Changed?</a:t>
            </a:r>
          </a:p>
        </p:txBody>
      </p:sp>
    </p:spTree>
    <p:extLst>
      <p:ext uri="{BB962C8B-B14F-4D97-AF65-F5344CB8AC3E}">
        <p14:creationId xmlns:p14="http://schemas.microsoft.com/office/powerpoint/2010/main" val="5534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27641</TotalTime>
  <Words>21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Burtenshaw</dc:creator>
  <cp:lastModifiedBy>Jeff Burtenshaw</cp:lastModifiedBy>
  <cp:revision>25</cp:revision>
  <dcterms:created xsi:type="dcterms:W3CDTF">2021-05-19T02:57:01Z</dcterms:created>
  <dcterms:modified xsi:type="dcterms:W3CDTF">2021-10-30T05:21:31Z</dcterms:modified>
</cp:coreProperties>
</file>