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A676-6624-7B4C-BCEA-C353BA51639D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2B88D31-8FDF-6E43-8148-1F06C7E34FC0}"/>
              </a:ext>
            </a:extLst>
          </p:cNvPr>
          <p:cNvSpPr/>
          <p:nvPr/>
        </p:nvSpPr>
        <p:spPr>
          <a:xfrm>
            <a:off x="5835619" y="2143311"/>
            <a:ext cx="1993186" cy="1797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Domo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Master</a:t>
            </a:r>
          </a:p>
          <a:p>
            <a:pPr algn="ctr"/>
            <a:endParaRPr lang="en-US" sz="1000" dirty="0">
              <a:solidFill>
                <a:srgbClr val="7030A0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7030A0"/>
                </a:solidFill>
                <a:latin typeface="+mj-lt"/>
              </a:rPr>
              <a:t>Business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519294-7D1E-BB43-86C8-776F6E1099FF}"/>
              </a:ext>
            </a:extLst>
          </p:cNvPr>
          <p:cNvGrpSpPr/>
          <p:nvPr/>
        </p:nvGrpSpPr>
        <p:grpSpPr>
          <a:xfrm>
            <a:off x="2675131" y="1404991"/>
            <a:ext cx="3658457" cy="3274618"/>
            <a:chOff x="2675131" y="1404991"/>
            <a:chExt cx="3658457" cy="32746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AA07A8-74A5-FF47-8798-5C0984118747}"/>
                </a:ext>
              </a:extLst>
            </p:cNvPr>
            <p:cNvSpPr/>
            <p:nvPr/>
          </p:nvSpPr>
          <p:spPr>
            <a:xfrm>
              <a:off x="2675131" y="1435813"/>
              <a:ext cx="1993186" cy="1797977"/>
            </a:xfrm>
            <a:prstGeom prst="ellipse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Strategy</a:t>
              </a:r>
            </a:p>
            <a:p>
              <a:pPr algn="ctr"/>
              <a:endParaRPr lang="en-US" sz="10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Executive Sponsor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F2040C-C3B2-4F4A-A57D-36C15BF21842}"/>
                </a:ext>
              </a:extLst>
            </p:cNvPr>
            <p:cNvSpPr/>
            <p:nvPr/>
          </p:nvSpPr>
          <p:spPr>
            <a:xfrm>
              <a:off x="3973643" y="2881632"/>
              <a:ext cx="1993186" cy="1797977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Specialist</a:t>
              </a:r>
            </a:p>
            <a:p>
              <a:pPr algn="ctr"/>
              <a:endParaRPr lang="en-US" sz="1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Technology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D4C2AC-6A9C-B244-879C-5419F8CF9FE0}"/>
                </a:ext>
              </a:extLst>
            </p:cNvPr>
            <p:cNvSpPr/>
            <p:nvPr/>
          </p:nvSpPr>
          <p:spPr>
            <a:xfrm>
              <a:off x="4340402" y="1404991"/>
              <a:ext cx="1993186" cy="1797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Alignment</a:t>
              </a:r>
            </a:p>
            <a:p>
              <a:pPr algn="ctr"/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Major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Domo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3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9F5ACE-6EC8-064C-B27D-D2F8B90375C1}"/>
              </a:ext>
            </a:extLst>
          </p:cNvPr>
          <p:cNvSpPr txBox="1"/>
          <p:nvPr/>
        </p:nvSpPr>
        <p:spPr>
          <a:xfrm>
            <a:off x="832206" y="1580391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60A1-6E3D-534C-B55C-932DB4FAB9A0}"/>
              </a:ext>
            </a:extLst>
          </p:cNvPr>
          <p:cNvSpPr txBox="1"/>
          <p:nvPr/>
        </p:nvSpPr>
        <p:spPr>
          <a:xfrm>
            <a:off x="832206" y="3154157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3B947-1528-EA47-AC0E-0EF92D866A98}"/>
              </a:ext>
            </a:extLst>
          </p:cNvPr>
          <p:cNvSpPr txBox="1"/>
          <p:nvPr/>
        </p:nvSpPr>
        <p:spPr>
          <a:xfrm>
            <a:off x="832206" y="5008956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66E61A-F3A8-6D42-B562-AF45BE2B67FE}"/>
              </a:ext>
            </a:extLst>
          </p:cNvPr>
          <p:cNvCxnSpPr>
            <a:cxnSpLocks/>
          </p:cNvCxnSpPr>
          <p:nvPr/>
        </p:nvCxnSpPr>
        <p:spPr>
          <a:xfrm>
            <a:off x="832206" y="2466918"/>
            <a:ext cx="5318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337431-D420-5A4F-A58A-BCA5D4AEB4F5}"/>
              </a:ext>
            </a:extLst>
          </p:cNvPr>
          <p:cNvCxnSpPr>
            <a:cxnSpLocks/>
          </p:cNvCxnSpPr>
          <p:nvPr/>
        </p:nvCxnSpPr>
        <p:spPr>
          <a:xfrm>
            <a:off x="832206" y="4241506"/>
            <a:ext cx="5318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4610F0A-752D-C140-87D9-5ECF5950497D}"/>
              </a:ext>
            </a:extLst>
          </p:cNvPr>
          <p:cNvGrpSpPr/>
          <p:nvPr/>
        </p:nvGrpSpPr>
        <p:grpSpPr>
          <a:xfrm>
            <a:off x="2483039" y="1126106"/>
            <a:ext cx="1462080" cy="1297969"/>
            <a:chOff x="2594504" y="490865"/>
            <a:chExt cx="1462080" cy="12979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A48450-AFE3-1B4B-96DC-0E491626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81000"/>
            </a:blip>
            <a:stretch>
              <a:fillRect/>
            </a:stretch>
          </p:blipFill>
          <p:spPr>
            <a:xfrm>
              <a:off x="2594504" y="490865"/>
              <a:ext cx="1462080" cy="1297969"/>
            </a:xfrm>
            <a:prstGeom prst="rect">
              <a:avLst/>
            </a:prstGeom>
          </p:spPr>
        </p:pic>
        <p:pic>
          <p:nvPicPr>
            <p:cNvPr id="102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BB5DDFE8-F716-A141-B9B3-6A771A061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130473" y="791109"/>
              <a:ext cx="460509" cy="513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879C8F-A096-5F40-8948-B70223245649}"/>
              </a:ext>
            </a:extLst>
          </p:cNvPr>
          <p:cNvGrpSpPr/>
          <p:nvPr/>
        </p:nvGrpSpPr>
        <p:grpSpPr>
          <a:xfrm>
            <a:off x="2483039" y="2619868"/>
            <a:ext cx="1462080" cy="1312316"/>
            <a:chOff x="2399433" y="1941784"/>
            <a:chExt cx="1462080" cy="13123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63818A-3382-FF4A-87E0-6F27FF32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81000"/>
            </a:blip>
            <a:stretch>
              <a:fillRect/>
            </a:stretch>
          </p:blipFill>
          <p:spPr>
            <a:xfrm>
              <a:off x="2399433" y="1941784"/>
              <a:ext cx="1462080" cy="1297969"/>
            </a:xfrm>
            <a:prstGeom prst="rect">
              <a:avLst/>
            </a:prstGeom>
          </p:spPr>
        </p:pic>
        <p:pic>
          <p:nvPicPr>
            <p:cNvPr id="17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9F5E1762-559A-ED40-A501-53EA394442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496968" y="2205323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26D92C51-9BC7-094A-A32B-D6A560439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590982" y="2256015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11595169-690D-3640-A978-3927B1144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030091" y="3032049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5FFF90A8-5DCA-9A48-986A-EB241C6CD0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228008" y="3036495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E99EF93A-5912-DA48-B9F0-291BE3AE2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428772" y="303649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D8F5FD-0206-7745-8F16-B7620D75BF0D}"/>
              </a:ext>
            </a:extLst>
          </p:cNvPr>
          <p:cNvGrpSpPr/>
          <p:nvPr/>
        </p:nvGrpSpPr>
        <p:grpSpPr>
          <a:xfrm>
            <a:off x="2416326" y="4326920"/>
            <a:ext cx="1657151" cy="1681111"/>
            <a:chOff x="2396770" y="3741302"/>
            <a:chExt cx="1657151" cy="168111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2E6A5C0-D571-CF41-BB9F-90E3C66F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81000"/>
            </a:blip>
            <a:stretch>
              <a:fillRect/>
            </a:stretch>
          </p:blipFill>
          <p:spPr>
            <a:xfrm>
              <a:off x="2396770" y="3741302"/>
              <a:ext cx="1462080" cy="1297969"/>
            </a:xfrm>
            <a:prstGeom prst="rect">
              <a:avLst/>
            </a:prstGeom>
          </p:spPr>
        </p:pic>
        <p:pic>
          <p:nvPicPr>
            <p:cNvPr id="21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EAB4A1E-728C-CA41-8F20-62AA0ED44B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63779" y="4172682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C05971EA-5B5C-564F-AE4C-B15C865F6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55982" y="393385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F51CD185-C709-2647-8132-749E4C6801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399432" y="393955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447FF8D-5FCE-FB42-AE42-EB9F4B3FE4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396770" y="4186343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71E81EE-B319-E34A-A70A-F938E323A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858850" y="4063879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4263D9A5-1B61-7347-BA5B-473A649C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835020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5B298345-0F5C-594A-A25A-0A800FFC2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042284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F764A739-87E5-A843-BEE2-F7CE95D2E2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249548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D7A9615C-A89B-DB42-A7F0-485C0AB8AA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460911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F7FE63C4-B4E3-E246-8E98-CEB34621DF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88517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4A5D0498-7F56-ED47-8649-727F671D1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932555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2BA76686-9ECD-4E45-8633-8E6143D446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139819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0476F1C4-4D38-D74E-B996-3B4363F1E3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347083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D0B155DA-05DE-C64C-9355-222A9BE9FE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558446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C545E90D-F865-4143-9AD5-E27411C9FE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786052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AD783332-0780-6C4F-8A68-C94941A953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849047" y="380753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AF345463-4282-0043-9AE0-55FA71455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800479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5EBB9A21-8982-1346-849B-B44E977F9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007743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D60B703F-938B-CA42-9887-F2646DE1E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215007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4B62E7F-214C-424F-9CF3-6A6D2F1CB9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426370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AD2F4022-FEF0-FE47-966C-23AAC1605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53976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A4C5E32-3201-E640-A2C5-0806D586DCDA}"/>
              </a:ext>
            </a:extLst>
          </p:cNvPr>
          <p:cNvSpPr txBox="1"/>
          <p:nvPr/>
        </p:nvSpPr>
        <p:spPr>
          <a:xfrm>
            <a:off x="832206" y="686016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CDCD961-D1FA-9744-BC22-3A5A969F26DF}"/>
              </a:ext>
            </a:extLst>
          </p:cNvPr>
          <p:cNvSpPr txBox="1"/>
          <p:nvPr/>
        </p:nvSpPr>
        <p:spPr>
          <a:xfrm>
            <a:off x="2718756" y="685070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People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9F16AF-BDFE-2B48-B689-248B0512C40D}"/>
              </a:ext>
            </a:extLst>
          </p:cNvPr>
          <p:cNvSpPr txBox="1"/>
          <p:nvPr/>
        </p:nvSpPr>
        <p:spPr>
          <a:xfrm>
            <a:off x="4528998" y="685070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2D3AF40-1767-3146-9AC4-0BF07D246D68}"/>
              </a:ext>
            </a:extLst>
          </p:cNvPr>
          <p:cNvGrpSpPr/>
          <p:nvPr/>
        </p:nvGrpSpPr>
        <p:grpSpPr>
          <a:xfrm>
            <a:off x="4667018" y="1580391"/>
            <a:ext cx="1058238" cy="626787"/>
            <a:chOff x="4667018" y="1580391"/>
            <a:chExt cx="1058238" cy="62678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979016-6DBF-3A40-BB05-BA77109F6B2F}"/>
                </a:ext>
              </a:extLst>
            </p:cNvPr>
            <p:cNvSpPr/>
            <p:nvPr/>
          </p:nvSpPr>
          <p:spPr>
            <a:xfrm>
              <a:off x="5103670" y="1580391"/>
              <a:ext cx="184934" cy="203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FB87DA8-F4C6-CE4A-A06F-E7C90121000D}"/>
                </a:ext>
              </a:extLst>
            </p:cNvPr>
            <p:cNvSpPr txBox="1"/>
            <p:nvPr/>
          </p:nvSpPr>
          <p:spPr>
            <a:xfrm>
              <a:off x="4667018" y="1930179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Hero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064E31-6491-744C-B538-E1749088E13B}"/>
              </a:ext>
            </a:extLst>
          </p:cNvPr>
          <p:cNvGrpSpPr/>
          <p:nvPr/>
        </p:nvGrpSpPr>
        <p:grpSpPr>
          <a:xfrm>
            <a:off x="4667018" y="2946541"/>
            <a:ext cx="1058238" cy="891305"/>
            <a:chOff x="4667018" y="2946541"/>
            <a:chExt cx="1058238" cy="89130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46C92-56B7-4340-81EB-722C51B24D83}"/>
                </a:ext>
              </a:extLst>
            </p:cNvPr>
            <p:cNvGrpSpPr/>
            <p:nvPr/>
          </p:nvGrpSpPr>
          <p:grpSpPr>
            <a:xfrm>
              <a:off x="4778251" y="2946541"/>
              <a:ext cx="835772" cy="505248"/>
              <a:chOff x="5138651" y="2761610"/>
              <a:chExt cx="835772" cy="50524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84B731F-3ECB-5F4D-A5E2-42EC67A70A11}"/>
                  </a:ext>
                </a:extLst>
              </p:cNvPr>
              <p:cNvSpPr/>
              <p:nvPr/>
            </p:nvSpPr>
            <p:spPr>
              <a:xfrm>
                <a:off x="5486400" y="276161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1F531D-FF97-5B46-B2BB-1220D9D14D12}"/>
                  </a:ext>
                </a:extLst>
              </p:cNvPr>
              <p:cNvSpPr/>
              <p:nvPr/>
            </p:nvSpPr>
            <p:spPr>
              <a:xfrm>
                <a:off x="5138651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774E178-9466-7749-83F1-B0005587411C}"/>
                  </a:ext>
                </a:extLst>
              </p:cNvPr>
              <p:cNvSpPr/>
              <p:nvPr/>
            </p:nvSpPr>
            <p:spPr>
              <a:xfrm>
                <a:off x="5484618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5447580-F283-AA4C-9845-D6AD4123D259}"/>
                  </a:ext>
                </a:extLst>
              </p:cNvPr>
              <p:cNvSpPr/>
              <p:nvPr/>
            </p:nvSpPr>
            <p:spPr>
              <a:xfrm>
                <a:off x="5830585" y="310566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017B2F71-FF0D-9749-99C1-4B2B8B733DB1}"/>
                  </a:ext>
                </a:extLst>
              </p:cNvPr>
              <p:cNvCxnSpPr>
                <a:stCxn id="36" idx="4"/>
                <a:endCxn id="37" idx="0"/>
              </p:cNvCxnSpPr>
              <p:nvPr/>
            </p:nvCxnSpPr>
            <p:spPr>
              <a:xfrm rot="5400000">
                <a:off x="5293337" y="2840042"/>
                <a:ext cx="182217" cy="34774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C63C4387-F26C-6745-B463-49B3ACF3AC32}"/>
                  </a:ext>
                </a:extLst>
              </p:cNvPr>
              <p:cNvCxnSpPr>
                <a:cxnSpLocks/>
                <a:stCxn id="36" idx="4"/>
                <a:endCxn id="38" idx="0"/>
              </p:cNvCxnSpPr>
              <p:nvPr/>
            </p:nvCxnSpPr>
            <p:spPr>
              <a:xfrm rot="5400000">
                <a:off x="5466320" y="3013025"/>
                <a:ext cx="182217" cy="178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7DE227BA-D886-E642-BB59-08E67B7FD111}"/>
                  </a:ext>
                </a:extLst>
              </p:cNvPr>
              <p:cNvCxnSpPr>
                <a:cxnSpLocks/>
                <a:stCxn id="36" idx="4"/>
                <a:endCxn id="39" idx="0"/>
              </p:cNvCxnSpPr>
              <p:nvPr/>
            </p:nvCxnSpPr>
            <p:spPr>
              <a:xfrm rot="16200000" flipH="1">
                <a:off x="5638985" y="2842141"/>
                <a:ext cx="182852" cy="34418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554E806-F32A-F548-9512-1A7FD17B4AA5}"/>
                </a:ext>
              </a:extLst>
            </p:cNvPr>
            <p:cNvSpPr txBox="1"/>
            <p:nvPr/>
          </p:nvSpPr>
          <p:spPr>
            <a:xfrm>
              <a:off x="4667018" y="3560847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Hierarchy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7C0BEA-E082-EB45-B710-F748399309C5}"/>
              </a:ext>
            </a:extLst>
          </p:cNvPr>
          <p:cNvGrpSpPr/>
          <p:nvPr/>
        </p:nvGrpSpPr>
        <p:grpSpPr>
          <a:xfrm>
            <a:off x="4667018" y="4778246"/>
            <a:ext cx="1058238" cy="1255104"/>
            <a:chOff x="4667018" y="4778246"/>
            <a:chExt cx="1058238" cy="125510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731D791-FCFF-B74B-88F3-9F0B1019E881}"/>
                </a:ext>
              </a:extLst>
            </p:cNvPr>
            <p:cNvGrpSpPr/>
            <p:nvPr/>
          </p:nvGrpSpPr>
          <p:grpSpPr>
            <a:xfrm>
              <a:off x="4747110" y="4778246"/>
              <a:ext cx="898055" cy="870332"/>
              <a:chOff x="5213923" y="4583049"/>
              <a:chExt cx="898055" cy="87033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6510D78-FA2E-8D4C-AE4F-9DC46A160D22}"/>
                  </a:ext>
                </a:extLst>
              </p:cNvPr>
              <p:cNvSpPr/>
              <p:nvPr/>
            </p:nvSpPr>
            <p:spPr>
              <a:xfrm>
                <a:off x="5464070" y="502457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847A743-C839-0048-B0DE-73BCCBFFE7B3}"/>
                  </a:ext>
                </a:extLst>
              </p:cNvPr>
              <p:cNvSpPr/>
              <p:nvPr/>
            </p:nvSpPr>
            <p:spPr>
              <a:xfrm>
                <a:off x="5257661" y="47836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392571-452D-114B-AE44-24A3D609D6FD}"/>
                  </a:ext>
                </a:extLst>
              </p:cNvPr>
              <p:cNvSpPr/>
              <p:nvPr/>
            </p:nvSpPr>
            <p:spPr>
              <a:xfrm>
                <a:off x="5658492" y="4781918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BEF605-03AC-484D-9ED6-604515EA7A7A}"/>
                  </a:ext>
                </a:extLst>
              </p:cNvPr>
              <p:cNvSpPr/>
              <p:nvPr/>
            </p:nvSpPr>
            <p:spPr>
              <a:xfrm>
                <a:off x="5213923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E8A8872-E234-F346-B6B8-D69AD94B4D77}"/>
                  </a:ext>
                </a:extLst>
              </p:cNvPr>
              <p:cNvSpPr/>
              <p:nvPr/>
            </p:nvSpPr>
            <p:spPr>
              <a:xfrm>
                <a:off x="5745039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4901AA7-4D12-9943-84F3-B7D1A6A47514}"/>
                  </a:ext>
                </a:extLst>
              </p:cNvPr>
              <p:cNvSpPr/>
              <p:nvPr/>
            </p:nvSpPr>
            <p:spPr>
              <a:xfrm>
                <a:off x="5464070" y="52861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27ED4-BD48-444B-993C-4B0B890C3DB0}"/>
                  </a:ext>
                </a:extLst>
              </p:cNvPr>
              <p:cNvCxnSpPr>
                <a:stCxn id="48" idx="1"/>
                <a:endCxn id="49" idx="5"/>
              </p:cNvCxnSpPr>
              <p:nvPr/>
            </p:nvCxnSpPr>
            <p:spPr>
              <a:xfrm flipH="1" flipV="1">
                <a:off x="5380434" y="4921290"/>
                <a:ext cx="104701" cy="126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FEA095A-CE13-9C42-9D4E-EE4AE9D4CC7B}"/>
                  </a:ext>
                </a:extLst>
              </p:cNvPr>
              <p:cNvCxnSpPr>
                <a:cxnSpLocks/>
                <a:stCxn id="48" idx="7"/>
                <a:endCxn id="50" idx="3"/>
              </p:cNvCxnSpPr>
              <p:nvPr/>
            </p:nvCxnSpPr>
            <p:spPr>
              <a:xfrm flipV="1">
                <a:off x="5586843" y="49195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026089F-AAE4-0645-8764-610A90B3C4D7}"/>
                  </a:ext>
                </a:extLst>
              </p:cNvPr>
              <p:cNvCxnSpPr>
                <a:cxnSpLocks/>
                <a:stCxn id="48" idx="6"/>
                <a:endCxn id="52" idx="2"/>
              </p:cNvCxnSpPr>
              <p:nvPr/>
            </p:nvCxnSpPr>
            <p:spPr>
              <a:xfrm>
                <a:off x="5607908" y="5105178"/>
                <a:ext cx="137131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3321F0E-45C1-7844-8708-6658CCAD44A1}"/>
                  </a:ext>
                </a:extLst>
              </p:cNvPr>
              <p:cNvCxnSpPr>
                <a:cxnSpLocks/>
                <a:stCxn id="48" idx="4"/>
                <a:endCxn id="53" idx="0"/>
              </p:cNvCxnSpPr>
              <p:nvPr/>
            </p:nvCxnSpPr>
            <p:spPr>
              <a:xfrm>
                <a:off x="5535989" y="5185777"/>
                <a:ext cx="0" cy="100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2079716-8515-7E4A-ABA0-05F35B170A28}"/>
                  </a:ext>
                </a:extLst>
              </p:cNvPr>
              <p:cNvCxnSpPr>
                <a:cxnSpLocks/>
                <a:stCxn id="48" idx="2"/>
                <a:endCxn id="51" idx="6"/>
              </p:cNvCxnSpPr>
              <p:nvPr/>
            </p:nvCxnSpPr>
            <p:spPr>
              <a:xfrm flipH="1">
                <a:off x="5357761" y="5105178"/>
                <a:ext cx="106309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F7046BA-8BFF-A14D-8F5A-D9D3FC4835B1}"/>
                  </a:ext>
                </a:extLst>
              </p:cNvPr>
              <p:cNvSpPr/>
              <p:nvPr/>
            </p:nvSpPr>
            <p:spPr>
              <a:xfrm>
                <a:off x="5676473" y="458304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1DA963D-DF2E-DC4F-8A23-FC1E09C2162A}"/>
                  </a:ext>
                </a:extLst>
              </p:cNvPr>
              <p:cNvSpPr/>
              <p:nvPr/>
            </p:nvSpPr>
            <p:spPr>
              <a:xfrm>
                <a:off x="5871544" y="4619855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F34CDBB-36D8-A649-A49C-AD5F5A2EEF47}"/>
                  </a:ext>
                </a:extLst>
              </p:cNvPr>
              <p:cNvSpPr/>
              <p:nvPr/>
            </p:nvSpPr>
            <p:spPr>
              <a:xfrm>
                <a:off x="5972850" y="478720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4122A06-6F10-CB44-9570-B87DA5DF9868}"/>
                  </a:ext>
                </a:extLst>
              </p:cNvPr>
              <p:cNvSpPr/>
              <p:nvPr/>
            </p:nvSpPr>
            <p:spPr>
              <a:xfrm>
                <a:off x="6056327" y="511216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5EAB6F3-D0EC-0749-BDE1-350470370023}"/>
                  </a:ext>
                </a:extLst>
              </p:cNvPr>
              <p:cNvSpPr/>
              <p:nvPr/>
            </p:nvSpPr>
            <p:spPr>
              <a:xfrm>
                <a:off x="5988689" y="526760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A4942AF-1841-174C-83F4-CBDF1E2543CB}"/>
                  </a:ext>
                </a:extLst>
              </p:cNvPr>
              <p:cNvSpPr/>
              <p:nvPr/>
            </p:nvSpPr>
            <p:spPr>
              <a:xfrm>
                <a:off x="5843718" y="5379768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9ECE0C0-B095-4945-A4C6-E1E528B15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9243" y="50719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C9ECADC-2665-2D47-94AE-3652F84F6E37}"/>
                  </a:ext>
                </a:extLst>
              </p:cNvPr>
              <p:cNvCxnSpPr>
                <a:cxnSpLocks/>
                <a:stCxn id="50" idx="0"/>
                <a:endCxn id="68" idx="4"/>
              </p:cNvCxnSpPr>
              <p:nvPr/>
            </p:nvCxnSpPr>
            <p:spPr>
              <a:xfrm flipH="1" flipV="1">
                <a:off x="5704299" y="4656662"/>
                <a:ext cx="26112" cy="12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4C04BD-D45A-A54B-A44B-1B0C62785C78}"/>
                  </a:ext>
                </a:extLst>
              </p:cNvPr>
              <p:cNvCxnSpPr>
                <a:cxnSpLocks/>
                <a:stCxn id="50" idx="7"/>
                <a:endCxn id="69" idx="3"/>
              </p:cNvCxnSpPr>
              <p:nvPr/>
            </p:nvCxnSpPr>
            <p:spPr>
              <a:xfrm flipV="1">
                <a:off x="5781265" y="4682688"/>
                <a:ext cx="98429" cy="122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53FC4E0-B6F1-3242-9E7A-04BFD11C9843}"/>
                  </a:ext>
                </a:extLst>
              </p:cNvPr>
              <p:cNvCxnSpPr>
                <a:cxnSpLocks/>
                <a:stCxn id="50" idx="6"/>
                <a:endCxn id="70" idx="2"/>
              </p:cNvCxnSpPr>
              <p:nvPr/>
            </p:nvCxnSpPr>
            <p:spPr>
              <a:xfrm flipV="1">
                <a:off x="5802330" y="4824016"/>
                <a:ext cx="170520" cy="38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93BA88D-2169-DB49-BFB3-98251DEAD5A1}"/>
                  </a:ext>
                </a:extLst>
              </p:cNvPr>
              <p:cNvCxnSpPr>
                <a:cxnSpLocks/>
                <a:stCxn id="52" idx="6"/>
                <a:endCxn id="71" idx="2"/>
              </p:cNvCxnSpPr>
              <p:nvPr/>
            </p:nvCxnSpPr>
            <p:spPr>
              <a:xfrm>
                <a:off x="5888877" y="5142092"/>
                <a:ext cx="167450" cy="6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08DFC50-1561-2445-8BD5-BA4F807C2068}"/>
                  </a:ext>
                </a:extLst>
              </p:cNvPr>
              <p:cNvCxnSpPr>
                <a:cxnSpLocks/>
                <a:stCxn id="52" idx="5"/>
                <a:endCxn id="72" idx="1"/>
              </p:cNvCxnSpPr>
              <p:nvPr/>
            </p:nvCxnSpPr>
            <p:spPr>
              <a:xfrm>
                <a:off x="5867812" y="5199084"/>
                <a:ext cx="129027" cy="79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47B4724-A967-3C4F-ABA7-5394737CDC7B}"/>
                  </a:ext>
                </a:extLst>
              </p:cNvPr>
              <p:cNvCxnSpPr>
                <a:cxnSpLocks/>
                <a:stCxn id="73" idx="0"/>
                <a:endCxn id="52" idx="4"/>
              </p:cNvCxnSpPr>
              <p:nvPr/>
            </p:nvCxnSpPr>
            <p:spPr>
              <a:xfrm flipH="1" flipV="1">
                <a:off x="5816958" y="5222691"/>
                <a:ext cx="54586" cy="157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BF19F6-0FCA-2C4C-A451-7F0EAF7B3A36}"/>
                </a:ext>
              </a:extLst>
            </p:cNvPr>
            <p:cNvSpPr txBox="1"/>
            <p:nvPr/>
          </p:nvSpPr>
          <p:spPr>
            <a:xfrm>
              <a:off x="4667018" y="5756351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Hub &amp; Spoke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342D61-4899-9146-B9BE-6B35A370C6F9}"/>
              </a:ext>
            </a:extLst>
          </p:cNvPr>
          <p:cNvCxnSpPr>
            <a:cxnSpLocks/>
          </p:cNvCxnSpPr>
          <p:nvPr/>
        </p:nvCxnSpPr>
        <p:spPr>
          <a:xfrm>
            <a:off x="824528" y="1126106"/>
            <a:ext cx="532626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9185BF0-B74D-EB47-B07D-91BC8BAD3E39}"/>
              </a:ext>
            </a:extLst>
          </p:cNvPr>
          <p:cNvCxnSpPr>
            <a:cxnSpLocks/>
          </p:cNvCxnSpPr>
          <p:nvPr/>
        </p:nvCxnSpPr>
        <p:spPr>
          <a:xfrm>
            <a:off x="2208942" y="1126106"/>
            <a:ext cx="0" cy="50486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DCEE19F-825F-514A-953B-EBCF24B8FE96}"/>
              </a:ext>
            </a:extLst>
          </p:cNvPr>
          <p:cNvCxnSpPr/>
          <p:nvPr/>
        </p:nvCxnSpPr>
        <p:spPr>
          <a:xfrm>
            <a:off x="4375077" y="1126105"/>
            <a:ext cx="0" cy="50486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0C3D3E-A99E-8647-A89C-CDA47B42AC3E}"/>
              </a:ext>
            </a:extLst>
          </p:cNvPr>
          <p:cNvCxnSpPr/>
          <p:nvPr/>
        </p:nvCxnSpPr>
        <p:spPr>
          <a:xfrm>
            <a:off x="6150794" y="1104965"/>
            <a:ext cx="0" cy="50486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6133290-6C8F-EF4C-B676-1ACBE991A016}"/>
              </a:ext>
            </a:extLst>
          </p:cNvPr>
          <p:cNvCxnSpPr>
            <a:cxnSpLocks/>
          </p:cNvCxnSpPr>
          <p:nvPr/>
        </p:nvCxnSpPr>
        <p:spPr>
          <a:xfrm>
            <a:off x="811706" y="6153628"/>
            <a:ext cx="5318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6C1BAA-37B6-E949-BF8C-8B38A9F3000F}"/>
              </a:ext>
            </a:extLst>
          </p:cNvPr>
          <p:cNvCxnSpPr>
            <a:cxnSpLocks/>
          </p:cNvCxnSpPr>
          <p:nvPr/>
        </p:nvCxnSpPr>
        <p:spPr>
          <a:xfrm>
            <a:off x="822814" y="1104966"/>
            <a:ext cx="0" cy="50486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66A98-5EFF-DA43-8959-A734BE5E744B}"/>
              </a:ext>
            </a:extLst>
          </p:cNvPr>
          <p:cNvCxnSpPr>
            <a:cxnSpLocks/>
          </p:cNvCxnSpPr>
          <p:nvPr/>
        </p:nvCxnSpPr>
        <p:spPr>
          <a:xfrm flipV="1">
            <a:off x="770562" y="3339099"/>
            <a:ext cx="6154220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4CF06B-B7D1-0742-B616-81EB8D0D8497}"/>
              </a:ext>
            </a:extLst>
          </p:cNvPr>
          <p:cNvSpPr txBox="1"/>
          <p:nvPr/>
        </p:nvSpPr>
        <p:spPr>
          <a:xfrm>
            <a:off x="1027412" y="2106202"/>
            <a:ext cx="12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One Person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5E231-BC56-3545-A388-3B156675C502}"/>
              </a:ext>
            </a:extLst>
          </p:cNvPr>
          <p:cNvCxnSpPr>
            <a:stCxn id="4" idx="2"/>
          </p:cNvCxnSpPr>
          <p:nvPr/>
        </p:nvCxnSpPr>
        <p:spPr>
          <a:xfrm flipH="1">
            <a:off x="1613039" y="2413979"/>
            <a:ext cx="15412" cy="925122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36801C-BFB9-7D49-A797-7CBB76C85E0A}"/>
              </a:ext>
            </a:extLst>
          </p:cNvPr>
          <p:cNvSpPr txBox="1"/>
          <p:nvPr/>
        </p:nvSpPr>
        <p:spPr>
          <a:xfrm>
            <a:off x="2008597" y="2481361"/>
            <a:ext cx="120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Few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One Group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3DF48-4464-2944-976A-BF0CB610274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609635" y="3004581"/>
            <a:ext cx="1" cy="334518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1F92-4A86-D043-8F67-3AD1DA93EFB9}"/>
              </a:ext>
            </a:extLst>
          </p:cNvPr>
          <p:cNvSpPr txBox="1"/>
          <p:nvPr/>
        </p:nvSpPr>
        <p:spPr>
          <a:xfrm>
            <a:off x="3087385" y="1998481"/>
            <a:ext cx="135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Several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One Group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702EB-59F5-DA48-83A8-B8A75325EDC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62902" y="2521701"/>
            <a:ext cx="1" cy="817399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DAB83B-5D94-4349-B181-925F941284C0}"/>
              </a:ext>
            </a:extLst>
          </p:cNvPr>
          <p:cNvSpPr txBox="1"/>
          <p:nvPr/>
        </p:nvSpPr>
        <p:spPr>
          <a:xfrm>
            <a:off x="4352797" y="2521700"/>
            <a:ext cx="135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Many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Few Groups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6A3F7-F55F-CF4F-B2BF-CAF94387403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019890" y="3044920"/>
            <a:ext cx="8425" cy="294179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93167B-DC7D-034A-9060-71E5669FA14F}"/>
              </a:ext>
            </a:extLst>
          </p:cNvPr>
          <p:cNvSpPr txBox="1"/>
          <p:nvPr/>
        </p:nvSpPr>
        <p:spPr>
          <a:xfrm>
            <a:off x="5888373" y="1998480"/>
            <a:ext cx="135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Many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Many Groups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CDBC80-52B8-9846-850D-6CA6244C09F7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563890" y="2521700"/>
            <a:ext cx="1" cy="817399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55EBB-E9AD-5941-976E-7F96B2305852}"/>
              </a:ext>
            </a:extLst>
          </p:cNvPr>
          <p:cNvGrpSpPr/>
          <p:nvPr/>
        </p:nvGrpSpPr>
        <p:grpSpPr>
          <a:xfrm>
            <a:off x="1083919" y="4068406"/>
            <a:ext cx="1058238" cy="626787"/>
            <a:chOff x="4667018" y="1580391"/>
            <a:chExt cx="1058238" cy="62678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947618-C5BC-3A45-8CD3-B06CFA2632F1}"/>
                </a:ext>
              </a:extLst>
            </p:cNvPr>
            <p:cNvSpPr/>
            <p:nvPr/>
          </p:nvSpPr>
          <p:spPr>
            <a:xfrm>
              <a:off x="5103670" y="1580391"/>
              <a:ext cx="184934" cy="203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6F7CD5-F741-1743-83EF-C55C25A687BF}"/>
                </a:ext>
              </a:extLst>
            </p:cNvPr>
            <p:cNvSpPr txBox="1"/>
            <p:nvPr/>
          </p:nvSpPr>
          <p:spPr>
            <a:xfrm>
              <a:off x="4667018" y="1930179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Hero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30D8AC-5653-A74C-BF64-53346637B6BD}"/>
              </a:ext>
            </a:extLst>
          </p:cNvPr>
          <p:cNvGrpSpPr/>
          <p:nvPr/>
        </p:nvGrpSpPr>
        <p:grpSpPr>
          <a:xfrm>
            <a:off x="2678981" y="3885741"/>
            <a:ext cx="1058238" cy="891305"/>
            <a:chOff x="4667018" y="2946541"/>
            <a:chExt cx="1058238" cy="8913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73411B-D7FE-144E-9644-7FE78D24946B}"/>
                </a:ext>
              </a:extLst>
            </p:cNvPr>
            <p:cNvGrpSpPr/>
            <p:nvPr/>
          </p:nvGrpSpPr>
          <p:grpSpPr>
            <a:xfrm>
              <a:off x="4778251" y="2946541"/>
              <a:ext cx="835772" cy="505248"/>
              <a:chOff x="5138651" y="2761610"/>
              <a:chExt cx="835772" cy="50524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5C1151D-CCE7-E74F-B5FD-24769BDA6CD6}"/>
                  </a:ext>
                </a:extLst>
              </p:cNvPr>
              <p:cNvSpPr/>
              <p:nvPr/>
            </p:nvSpPr>
            <p:spPr>
              <a:xfrm>
                <a:off x="5486400" y="276161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1D58C6-928A-714C-8673-881FA95BDD9C}"/>
                  </a:ext>
                </a:extLst>
              </p:cNvPr>
              <p:cNvSpPr/>
              <p:nvPr/>
            </p:nvSpPr>
            <p:spPr>
              <a:xfrm>
                <a:off x="5138651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B308C93-F0FC-054C-BE00-14E302ADBC34}"/>
                  </a:ext>
                </a:extLst>
              </p:cNvPr>
              <p:cNvSpPr/>
              <p:nvPr/>
            </p:nvSpPr>
            <p:spPr>
              <a:xfrm>
                <a:off x="5484618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2403C81-1B20-8548-B414-DEA02E16FC4B}"/>
                  </a:ext>
                </a:extLst>
              </p:cNvPr>
              <p:cNvSpPr/>
              <p:nvPr/>
            </p:nvSpPr>
            <p:spPr>
              <a:xfrm>
                <a:off x="5830585" y="310566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AA4D0C61-95AD-7142-8F0C-6E21DFBB2EFE}"/>
                  </a:ext>
                </a:extLst>
              </p:cNvPr>
              <p:cNvCxnSpPr>
                <a:stCxn id="27" idx="4"/>
                <a:endCxn id="28" idx="0"/>
              </p:cNvCxnSpPr>
              <p:nvPr/>
            </p:nvCxnSpPr>
            <p:spPr>
              <a:xfrm rot="5400000">
                <a:off x="5293337" y="2840042"/>
                <a:ext cx="182217" cy="34774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00C77C9F-05DE-1845-A00D-43B2D005EDE3}"/>
                  </a:ext>
                </a:extLst>
              </p:cNvPr>
              <p:cNvCxnSpPr>
                <a:cxnSpLocks/>
                <a:stCxn id="27" idx="4"/>
                <a:endCxn id="29" idx="0"/>
              </p:cNvCxnSpPr>
              <p:nvPr/>
            </p:nvCxnSpPr>
            <p:spPr>
              <a:xfrm rot="5400000">
                <a:off x="5466320" y="3013025"/>
                <a:ext cx="182217" cy="178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570D9D2E-9032-C04C-8E80-A0A270C95855}"/>
                  </a:ext>
                </a:extLst>
              </p:cNvPr>
              <p:cNvCxnSpPr>
                <a:cxnSpLocks/>
                <a:stCxn id="27" idx="4"/>
                <a:endCxn id="30" idx="0"/>
              </p:cNvCxnSpPr>
              <p:nvPr/>
            </p:nvCxnSpPr>
            <p:spPr>
              <a:xfrm rot="16200000" flipH="1">
                <a:off x="5638985" y="2842141"/>
                <a:ext cx="182852" cy="34418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9A272-29EE-194B-B049-4415322750E8}"/>
                </a:ext>
              </a:extLst>
            </p:cNvPr>
            <p:cNvSpPr txBox="1"/>
            <p:nvPr/>
          </p:nvSpPr>
          <p:spPr>
            <a:xfrm>
              <a:off x="4667018" y="3560847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Hierarchy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561428-DDDC-2149-B870-7C800B1F4BE9}"/>
              </a:ext>
            </a:extLst>
          </p:cNvPr>
          <p:cNvGrpSpPr/>
          <p:nvPr/>
        </p:nvGrpSpPr>
        <p:grpSpPr>
          <a:xfrm>
            <a:off x="5202572" y="3578589"/>
            <a:ext cx="1058238" cy="1255104"/>
            <a:chOff x="4667018" y="4778246"/>
            <a:chExt cx="1058238" cy="12551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8D4723-285F-3C43-9C53-3CBE6A98FB71}"/>
                </a:ext>
              </a:extLst>
            </p:cNvPr>
            <p:cNvGrpSpPr/>
            <p:nvPr/>
          </p:nvGrpSpPr>
          <p:grpSpPr>
            <a:xfrm>
              <a:off x="4747110" y="4778246"/>
              <a:ext cx="898055" cy="870332"/>
              <a:chOff x="5213923" y="4583049"/>
              <a:chExt cx="898055" cy="87033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F0E9A75-8527-1E44-8823-35B75E6788FE}"/>
                  </a:ext>
                </a:extLst>
              </p:cNvPr>
              <p:cNvSpPr/>
              <p:nvPr/>
            </p:nvSpPr>
            <p:spPr>
              <a:xfrm>
                <a:off x="5464070" y="502457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C8C55A-EE2E-0840-BCB4-1AE39DE4405F}"/>
                  </a:ext>
                </a:extLst>
              </p:cNvPr>
              <p:cNvSpPr/>
              <p:nvPr/>
            </p:nvSpPr>
            <p:spPr>
              <a:xfrm>
                <a:off x="5257661" y="47836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C361656-7EE6-9846-AFF0-C2BAC2FCFB0F}"/>
                  </a:ext>
                </a:extLst>
              </p:cNvPr>
              <p:cNvSpPr/>
              <p:nvPr/>
            </p:nvSpPr>
            <p:spPr>
              <a:xfrm>
                <a:off x="5658492" y="4781918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C351E3E-C872-0F45-B7B1-573B2BE43CB9}"/>
                  </a:ext>
                </a:extLst>
              </p:cNvPr>
              <p:cNvSpPr/>
              <p:nvPr/>
            </p:nvSpPr>
            <p:spPr>
              <a:xfrm>
                <a:off x="5213923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3E60D0A-A9A5-534D-BD12-3AFA739B7EC2}"/>
                  </a:ext>
                </a:extLst>
              </p:cNvPr>
              <p:cNvSpPr/>
              <p:nvPr/>
            </p:nvSpPr>
            <p:spPr>
              <a:xfrm>
                <a:off x="5745039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9C61564-8779-D742-8EAA-12EADF17D06F}"/>
                  </a:ext>
                </a:extLst>
              </p:cNvPr>
              <p:cNvSpPr/>
              <p:nvPr/>
            </p:nvSpPr>
            <p:spPr>
              <a:xfrm>
                <a:off x="5464070" y="52861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4CDA9A3-E9ED-F840-8DEC-8DF985EE563E}"/>
                  </a:ext>
                </a:extLst>
              </p:cNvPr>
              <p:cNvCxnSpPr>
                <a:stCxn id="37" idx="1"/>
                <a:endCxn id="38" idx="5"/>
              </p:cNvCxnSpPr>
              <p:nvPr/>
            </p:nvCxnSpPr>
            <p:spPr>
              <a:xfrm flipH="1" flipV="1">
                <a:off x="5380434" y="4921290"/>
                <a:ext cx="104701" cy="126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3EB4CAB-5024-444D-912E-78BAF6F29EC4}"/>
                  </a:ext>
                </a:extLst>
              </p:cNvPr>
              <p:cNvCxnSpPr>
                <a:cxnSpLocks/>
                <a:stCxn id="37" idx="7"/>
                <a:endCxn id="39" idx="3"/>
              </p:cNvCxnSpPr>
              <p:nvPr/>
            </p:nvCxnSpPr>
            <p:spPr>
              <a:xfrm flipV="1">
                <a:off x="5586843" y="49195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0F41CA-E758-8F46-84D4-B72AE6D53765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5607908" y="5105178"/>
                <a:ext cx="137131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19528D6-3CC6-1941-AF4F-EB5750F7B395}"/>
                  </a:ext>
                </a:extLst>
              </p:cNvPr>
              <p:cNvCxnSpPr>
                <a:cxnSpLocks/>
                <a:stCxn id="37" idx="4"/>
                <a:endCxn id="42" idx="0"/>
              </p:cNvCxnSpPr>
              <p:nvPr/>
            </p:nvCxnSpPr>
            <p:spPr>
              <a:xfrm>
                <a:off x="5535989" y="5185777"/>
                <a:ext cx="0" cy="100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C290BF0-4A39-3A49-849F-D090FC1A1A61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5357761" y="5105178"/>
                <a:ext cx="106309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002078B-344B-C846-8005-0821E4A01AFD}"/>
                  </a:ext>
                </a:extLst>
              </p:cNvPr>
              <p:cNvSpPr/>
              <p:nvPr/>
            </p:nvSpPr>
            <p:spPr>
              <a:xfrm>
                <a:off x="5676473" y="458304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7CC4C7-D836-AB49-9241-120029ECA29E}"/>
                  </a:ext>
                </a:extLst>
              </p:cNvPr>
              <p:cNvSpPr/>
              <p:nvPr/>
            </p:nvSpPr>
            <p:spPr>
              <a:xfrm>
                <a:off x="5871544" y="4619855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0575AB-70BE-2047-8E52-C926C5B6C4C5}"/>
                  </a:ext>
                </a:extLst>
              </p:cNvPr>
              <p:cNvSpPr/>
              <p:nvPr/>
            </p:nvSpPr>
            <p:spPr>
              <a:xfrm>
                <a:off x="5972850" y="478720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2EABFE4-FDD2-0543-AD98-614BF412B94F}"/>
                  </a:ext>
                </a:extLst>
              </p:cNvPr>
              <p:cNvSpPr/>
              <p:nvPr/>
            </p:nvSpPr>
            <p:spPr>
              <a:xfrm>
                <a:off x="6056327" y="511216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EADAAF9-3CFC-9849-9BA2-1E60E8888259}"/>
                  </a:ext>
                </a:extLst>
              </p:cNvPr>
              <p:cNvSpPr/>
              <p:nvPr/>
            </p:nvSpPr>
            <p:spPr>
              <a:xfrm>
                <a:off x="5988689" y="526760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72D0783-1BF8-884E-AF7B-25EC713FE2D4}"/>
                  </a:ext>
                </a:extLst>
              </p:cNvPr>
              <p:cNvSpPr/>
              <p:nvPr/>
            </p:nvSpPr>
            <p:spPr>
              <a:xfrm>
                <a:off x="5843718" y="5379768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E72C1EA-74B4-884E-BBE8-EE3F9C373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9243" y="50719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55E08BF-B3D8-2643-BE9E-4084302E688A}"/>
                  </a:ext>
                </a:extLst>
              </p:cNvPr>
              <p:cNvCxnSpPr>
                <a:cxnSpLocks/>
                <a:stCxn id="39" idx="0"/>
                <a:endCxn id="48" idx="4"/>
              </p:cNvCxnSpPr>
              <p:nvPr/>
            </p:nvCxnSpPr>
            <p:spPr>
              <a:xfrm flipH="1" flipV="1">
                <a:off x="5704299" y="4656662"/>
                <a:ext cx="26112" cy="12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189B67D-FEDD-1543-A954-C12563DE23A9}"/>
                  </a:ext>
                </a:extLst>
              </p:cNvPr>
              <p:cNvCxnSpPr>
                <a:cxnSpLocks/>
                <a:stCxn id="39" idx="7"/>
                <a:endCxn id="49" idx="3"/>
              </p:cNvCxnSpPr>
              <p:nvPr/>
            </p:nvCxnSpPr>
            <p:spPr>
              <a:xfrm flipV="1">
                <a:off x="5781265" y="4682688"/>
                <a:ext cx="98429" cy="122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2F048C-5A33-DB4A-B7F2-603709B8EEB9}"/>
                  </a:ext>
                </a:extLst>
              </p:cNvPr>
              <p:cNvCxnSpPr>
                <a:cxnSpLocks/>
                <a:stCxn id="39" idx="6"/>
                <a:endCxn id="50" idx="2"/>
              </p:cNvCxnSpPr>
              <p:nvPr/>
            </p:nvCxnSpPr>
            <p:spPr>
              <a:xfrm flipV="1">
                <a:off x="5802330" y="4824016"/>
                <a:ext cx="170520" cy="38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2D8D9C7-9BC9-1F46-B9FD-E1E8D9FBA5C6}"/>
                  </a:ext>
                </a:extLst>
              </p:cNvPr>
              <p:cNvCxnSpPr>
                <a:cxnSpLocks/>
                <a:stCxn id="41" idx="6"/>
                <a:endCxn id="51" idx="2"/>
              </p:cNvCxnSpPr>
              <p:nvPr/>
            </p:nvCxnSpPr>
            <p:spPr>
              <a:xfrm>
                <a:off x="5888877" y="5142092"/>
                <a:ext cx="167450" cy="6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4D9E8DD-47D1-F245-BB7D-4A1E1748AD8E}"/>
                  </a:ext>
                </a:extLst>
              </p:cNvPr>
              <p:cNvCxnSpPr>
                <a:cxnSpLocks/>
                <a:stCxn id="41" idx="5"/>
                <a:endCxn id="52" idx="1"/>
              </p:cNvCxnSpPr>
              <p:nvPr/>
            </p:nvCxnSpPr>
            <p:spPr>
              <a:xfrm>
                <a:off x="5867812" y="5199084"/>
                <a:ext cx="129027" cy="79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81585E-4ADF-5946-A342-02485034B6E9}"/>
                  </a:ext>
                </a:extLst>
              </p:cNvPr>
              <p:cNvCxnSpPr>
                <a:cxnSpLocks/>
                <a:stCxn id="53" idx="0"/>
                <a:endCxn id="41" idx="4"/>
              </p:cNvCxnSpPr>
              <p:nvPr/>
            </p:nvCxnSpPr>
            <p:spPr>
              <a:xfrm flipH="1" flipV="1">
                <a:off x="5816958" y="5222691"/>
                <a:ext cx="54586" cy="157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E8E526-6E88-4243-AB4E-6DF57C362D01}"/>
                </a:ext>
              </a:extLst>
            </p:cNvPr>
            <p:cNvSpPr txBox="1"/>
            <p:nvPr/>
          </p:nvSpPr>
          <p:spPr>
            <a:xfrm>
              <a:off x="4667018" y="5756351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Hub &amp; Spoke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F86BA25-F8F4-594B-AA49-A3D7BAB04F52}"/>
              </a:ext>
            </a:extLst>
          </p:cNvPr>
          <p:cNvSpPr txBox="1"/>
          <p:nvPr/>
        </p:nvSpPr>
        <p:spPr>
          <a:xfrm>
            <a:off x="619872" y="3390361"/>
            <a:ext cx="105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Small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0A3C72-EC03-984A-B6FF-92BF06905799}"/>
              </a:ext>
            </a:extLst>
          </p:cNvPr>
          <p:cNvSpPr txBox="1"/>
          <p:nvPr/>
        </p:nvSpPr>
        <p:spPr>
          <a:xfrm>
            <a:off x="5912459" y="3359445"/>
            <a:ext cx="105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Enterprise</a:t>
            </a:r>
            <a:endParaRPr lang="en-US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2096C5-447C-D641-8B2F-88E61470E447}"/>
              </a:ext>
            </a:extLst>
          </p:cNvPr>
          <p:cNvSpPr txBox="1"/>
          <p:nvPr/>
        </p:nvSpPr>
        <p:spPr>
          <a:xfrm>
            <a:off x="547307" y="3039979"/>
            <a:ext cx="105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GROWTH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2650E-1CB1-6242-B93C-F8F11DE8CD32}"/>
              </a:ext>
            </a:extLst>
          </p:cNvPr>
          <p:cNvSpPr/>
          <p:nvPr/>
        </p:nvSpPr>
        <p:spPr>
          <a:xfrm>
            <a:off x="3673012" y="1099335"/>
            <a:ext cx="1797977" cy="55480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Major Domo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D51F83-D1BD-F64B-90F2-9D0BA0EE2D91}"/>
              </a:ext>
            </a:extLst>
          </p:cNvPr>
          <p:cNvSpPr/>
          <p:nvPr/>
        </p:nvSpPr>
        <p:spPr>
          <a:xfrm>
            <a:off x="3673011" y="265416"/>
            <a:ext cx="1797977" cy="55480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Sponsor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D611A-FAA3-A64A-AF2C-F20BF11655C8}"/>
              </a:ext>
            </a:extLst>
          </p:cNvPr>
          <p:cNvSpPr/>
          <p:nvPr/>
        </p:nvSpPr>
        <p:spPr>
          <a:xfrm>
            <a:off x="7246701" y="1601701"/>
            <a:ext cx="885292" cy="27911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DF1CA-E7D3-CE48-B3FF-5650F6FCAA01}"/>
              </a:ext>
            </a:extLst>
          </p:cNvPr>
          <p:cNvSpPr/>
          <p:nvPr/>
        </p:nvSpPr>
        <p:spPr>
          <a:xfrm>
            <a:off x="7246701" y="1989771"/>
            <a:ext cx="885292" cy="27354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C0642-9B49-D747-8108-B014677D7D29}"/>
              </a:ext>
            </a:extLst>
          </p:cNvPr>
          <p:cNvSpPr/>
          <p:nvPr/>
        </p:nvSpPr>
        <p:spPr>
          <a:xfrm>
            <a:off x="7246702" y="2669152"/>
            <a:ext cx="885292" cy="280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CFDF-2945-B24E-A585-0904A9FDC33F}"/>
              </a:ext>
            </a:extLst>
          </p:cNvPr>
          <p:cNvSpPr/>
          <p:nvPr/>
        </p:nvSpPr>
        <p:spPr>
          <a:xfrm>
            <a:off x="7246701" y="4310888"/>
            <a:ext cx="885292" cy="280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0F5C0-D207-EB40-A13A-B591784EC9E5}"/>
              </a:ext>
            </a:extLst>
          </p:cNvPr>
          <p:cNvSpPr/>
          <p:nvPr/>
        </p:nvSpPr>
        <p:spPr>
          <a:xfrm>
            <a:off x="7246701" y="3030243"/>
            <a:ext cx="885292" cy="2804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E096B-61DD-0149-9D69-4B80781F50EF}"/>
              </a:ext>
            </a:extLst>
          </p:cNvPr>
          <p:cNvSpPr/>
          <p:nvPr/>
        </p:nvSpPr>
        <p:spPr>
          <a:xfrm>
            <a:off x="7246701" y="3921744"/>
            <a:ext cx="885292" cy="2821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1F7FF-FE4A-8641-88F9-AD9754C08163}"/>
              </a:ext>
            </a:extLst>
          </p:cNvPr>
          <p:cNvSpPr/>
          <p:nvPr/>
        </p:nvSpPr>
        <p:spPr>
          <a:xfrm>
            <a:off x="4711549" y="2322829"/>
            <a:ext cx="1347627" cy="29623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Domo Master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3686E36-225F-5648-AEAC-A65C0D351DD4}"/>
              </a:ext>
            </a:extLst>
          </p:cNvPr>
          <p:cNvCxnSpPr>
            <a:cxnSpLocks/>
            <a:stCxn id="2" idx="2"/>
            <a:endCxn id="11" idx="1"/>
          </p:cNvCxnSpPr>
          <p:nvPr/>
        </p:nvCxnSpPr>
        <p:spPr>
          <a:xfrm rot="16200000" flipH="1">
            <a:off x="4233371" y="1992769"/>
            <a:ext cx="816809" cy="139548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A99DB99-A9CC-3C48-A723-CC94EFBBBA35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5385363" y="1741259"/>
            <a:ext cx="1861338" cy="58157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F1C8C93-6780-0448-AB44-E7EFBDA84D96}"/>
              </a:ext>
            </a:extLst>
          </p:cNvPr>
          <p:cNvCxnSpPr>
            <a:cxnSpLocks/>
            <a:stCxn id="5" idx="1"/>
            <a:endCxn id="11" idx="0"/>
          </p:cNvCxnSpPr>
          <p:nvPr/>
        </p:nvCxnSpPr>
        <p:spPr>
          <a:xfrm rot="10800000" flipV="1">
            <a:off x="5385363" y="2126545"/>
            <a:ext cx="1861338" cy="19628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FA5EB80-0544-DF40-8652-B730821EE151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6200000" flipH="1">
            <a:off x="4432443" y="959776"/>
            <a:ext cx="27911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AEDF028-DCBF-7948-B1F4-14BCEA49903F}"/>
              </a:ext>
            </a:extLst>
          </p:cNvPr>
          <p:cNvSpPr/>
          <p:nvPr/>
        </p:nvSpPr>
        <p:spPr>
          <a:xfrm>
            <a:off x="4711548" y="3421533"/>
            <a:ext cx="1347627" cy="29623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Domo Master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07C4F00-653E-F447-A47F-80F32673AAD5}"/>
              </a:ext>
            </a:extLst>
          </p:cNvPr>
          <p:cNvCxnSpPr>
            <a:cxnSpLocks/>
            <a:stCxn id="2" idx="2"/>
            <a:endCxn id="25" idx="1"/>
          </p:cNvCxnSpPr>
          <p:nvPr/>
        </p:nvCxnSpPr>
        <p:spPr>
          <a:xfrm rot="16200000" flipH="1">
            <a:off x="3684018" y="2542121"/>
            <a:ext cx="1915513" cy="13954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68EA596-5735-A24B-BB9A-EAA4B5796D8E}"/>
              </a:ext>
            </a:extLst>
          </p:cNvPr>
          <p:cNvCxnSpPr>
            <a:cxnSpLocks/>
            <a:stCxn id="7" idx="1"/>
            <a:endCxn id="25" idx="0"/>
          </p:cNvCxnSpPr>
          <p:nvPr/>
        </p:nvCxnSpPr>
        <p:spPr>
          <a:xfrm rot="10800000" flipV="1">
            <a:off x="5385362" y="2809351"/>
            <a:ext cx="1861340" cy="61218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53EADC2-636A-484B-964C-ADBE75C3F775}"/>
              </a:ext>
            </a:extLst>
          </p:cNvPr>
          <p:cNvCxnSpPr>
            <a:cxnSpLocks/>
            <a:stCxn id="9" idx="1"/>
            <a:endCxn id="25" idx="0"/>
          </p:cNvCxnSpPr>
          <p:nvPr/>
        </p:nvCxnSpPr>
        <p:spPr>
          <a:xfrm rot="10800000" flipV="1">
            <a:off x="5385363" y="3170443"/>
            <a:ext cx="1861339" cy="25109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911F033-9097-7C40-9A03-EE5F23A1BC1C}"/>
              </a:ext>
            </a:extLst>
          </p:cNvPr>
          <p:cNvSpPr/>
          <p:nvPr/>
        </p:nvSpPr>
        <p:spPr>
          <a:xfrm>
            <a:off x="4719259" y="4652483"/>
            <a:ext cx="1347627" cy="29623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Domo Master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6671A9B-4514-6140-AA1E-04238B6614B5}"/>
              </a:ext>
            </a:extLst>
          </p:cNvPr>
          <p:cNvCxnSpPr>
            <a:cxnSpLocks/>
            <a:stCxn id="2" idx="2"/>
            <a:endCxn id="39" idx="1"/>
          </p:cNvCxnSpPr>
          <p:nvPr/>
        </p:nvCxnSpPr>
        <p:spPr>
          <a:xfrm rot="16200000" flipH="1">
            <a:off x="3072399" y="3153741"/>
            <a:ext cx="3146463" cy="147258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AD82120-5C91-7346-898F-2A08D6B2E1F5}"/>
              </a:ext>
            </a:extLst>
          </p:cNvPr>
          <p:cNvCxnSpPr>
            <a:cxnSpLocks/>
            <a:stCxn id="10" idx="1"/>
            <a:endCxn id="39" idx="0"/>
          </p:cNvCxnSpPr>
          <p:nvPr/>
        </p:nvCxnSpPr>
        <p:spPr>
          <a:xfrm rot="10800000" flipV="1">
            <a:off x="5393073" y="4062803"/>
            <a:ext cx="1853628" cy="58967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3EA7CC4-6947-2E45-8408-4A2CAA6B81F3}"/>
              </a:ext>
            </a:extLst>
          </p:cNvPr>
          <p:cNvCxnSpPr>
            <a:cxnSpLocks/>
            <a:stCxn id="8" idx="1"/>
            <a:endCxn id="39" idx="0"/>
          </p:cNvCxnSpPr>
          <p:nvPr/>
        </p:nvCxnSpPr>
        <p:spPr>
          <a:xfrm rot="10800000" flipV="1">
            <a:off x="5393073" y="4451087"/>
            <a:ext cx="1853628" cy="20139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99B74-D64D-394E-AAF0-CF1E1C3605DB}"/>
              </a:ext>
            </a:extLst>
          </p:cNvPr>
          <p:cNvSpPr/>
          <p:nvPr/>
        </p:nvSpPr>
        <p:spPr>
          <a:xfrm>
            <a:off x="2351070" y="5822878"/>
            <a:ext cx="1347627" cy="44777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Specialist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02D8470-E3AB-5B4B-B62B-E38671F7B4DD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 rot="5400000">
            <a:off x="1714074" y="2964950"/>
            <a:ext cx="4168739" cy="1547117"/>
          </a:xfrm>
          <a:prstGeom prst="bentConnector3">
            <a:avLst>
              <a:gd name="adj1" fmla="val 92144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54B0657-F294-FC46-8D81-16997910C4D9}"/>
              </a:ext>
            </a:extLst>
          </p:cNvPr>
          <p:cNvSpPr/>
          <p:nvPr/>
        </p:nvSpPr>
        <p:spPr>
          <a:xfrm>
            <a:off x="3898185" y="5822878"/>
            <a:ext cx="1347627" cy="44777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Specialist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3177C36-911E-6445-81F5-A6177F28C98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rot="5400000">
            <a:off x="2487631" y="3738507"/>
            <a:ext cx="4168739" cy="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47114B2-2768-F449-A65A-8AD8566EC141}"/>
              </a:ext>
            </a:extLst>
          </p:cNvPr>
          <p:cNvSpPr/>
          <p:nvPr/>
        </p:nvSpPr>
        <p:spPr>
          <a:xfrm>
            <a:off x="5470988" y="5822878"/>
            <a:ext cx="1347627" cy="44777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Specialist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EBFE85E-3D25-D44A-AA30-D985090D3757}"/>
              </a:ext>
            </a:extLst>
          </p:cNvPr>
          <p:cNvCxnSpPr>
            <a:cxnSpLocks/>
            <a:stCxn id="2" idx="2"/>
            <a:endCxn id="63" idx="0"/>
          </p:cNvCxnSpPr>
          <p:nvPr/>
        </p:nvCxnSpPr>
        <p:spPr>
          <a:xfrm rot="16200000" flipH="1">
            <a:off x="3274032" y="2952107"/>
            <a:ext cx="4168739" cy="1572801"/>
          </a:xfrm>
          <a:prstGeom prst="bentConnector3">
            <a:avLst>
              <a:gd name="adj1" fmla="val 92144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1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71</Words>
  <Application>Microsoft Macintosh PowerPoint</Application>
  <PresentationFormat>Letter Paper (8.5x11 in)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Jeff Burtenshaw</dc:creator>
  <cp:keywords/>
  <dc:description/>
  <cp:lastModifiedBy>Jeff Burtenshaw</cp:lastModifiedBy>
  <cp:revision>5</cp:revision>
  <cp:lastPrinted>2022-04-07T20:41:42Z</cp:lastPrinted>
  <dcterms:created xsi:type="dcterms:W3CDTF">2022-02-22T20:32:16Z</dcterms:created>
  <dcterms:modified xsi:type="dcterms:W3CDTF">2022-04-07T20:45:57Z</dcterms:modified>
  <cp:category/>
</cp:coreProperties>
</file>