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00" d="100"/>
          <a:sy n="100" d="100"/>
        </p:scale>
        <p:origin x="24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3A12-E8E8-2E45-9045-965724A0D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1981-5621-7244-966A-25D80CE47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28C17-A7F2-2547-B169-37F1069D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A85-AB78-0B46-AF3E-002C770021DB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CBB72-76E2-D245-81D2-D24A134D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E74DB-CCB3-944A-9BE6-DAD65DB9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2D8-AB32-D34A-860D-0099DB393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C839-2857-B54D-80CB-3CBAD592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72976-9695-0A4A-A2A7-531F7EB7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CC6F4-7BDF-264B-99AF-AB1BE7CE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A85-AB78-0B46-AF3E-002C770021DB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BC0C-2B96-EA42-8F8F-72376842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EBE4-F3C4-CC43-92EC-665C4C70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2D8-AB32-D34A-860D-0099DB393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9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34B9F-B795-8545-AF5D-27529BFFC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E2424-53DD-6841-BF71-6C185629F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45B8-393B-DE4A-8B34-32E90397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A85-AB78-0B46-AF3E-002C770021DB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01383-30DC-F042-8A62-957CCA08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58F7A-076D-9A4B-8AEE-9F5BF8DA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2D8-AB32-D34A-860D-0099DB393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2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06A6-48BF-4542-AF37-3173C6F9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D065-459A-CC41-9B16-9C409D76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9AFD5-107A-2041-8531-545B5AAA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A85-AB78-0B46-AF3E-002C770021DB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66F2-9E54-FC47-8B40-8B2F2B9F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63DB3-948F-A747-94BA-4EF264DF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2D8-AB32-D34A-860D-0099DB393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5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B086-9B18-9245-B958-94C2DB5D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697EE-7700-0041-92A4-D9D9C02F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38FA-1A51-F349-B498-8E4A7953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A85-AB78-0B46-AF3E-002C770021DB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A3881-8741-E24E-B6FF-A78A7197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E9A35-6DF4-E744-A67B-73C73CA1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2D8-AB32-D34A-860D-0099DB393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5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AF8C-2821-C341-815C-6DA9FA76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707F-E521-7B43-A472-947078C17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52118-B8B6-2E48-9C75-51DA39156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DBBCC-CD41-8148-8D1F-C3F3B787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A85-AB78-0B46-AF3E-002C770021DB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42C8A-BA3F-9848-9BA9-B159125D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54634-8E03-1A4D-98E2-A9E0AD0A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2D8-AB32-D34A-860D-0099DB393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7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A3D0-E24F-D24C-BA67-A9B50C92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21737-6F2D-DD43-9A7D-5B7260135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8AA0E-A002-0E49-ABC9-F35A29557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4E9E0-D291-BE4C-B666-BFA8516E1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25C1D-C0D5-184E-960E-7A271FF48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F0A11-C72E-494F-A929-AB9DB934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A85-AB78-0B46-AF3E-002C770021DB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98287-C4EB-384F-B859-7B07D3F2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4F94E-19E4-F041-8850-1A187D48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2D8-AB32-D34A-860D-0099DB393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9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120-A332-624D-9273-843CC204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FC243-7E47-1E44-83F6-6ACDB751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A85-AB78-0B46-AF3E-002C770021DB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6B9C6-C8AE-A44E-A31C-A54F88AF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46C77-4CC4-C641-8E1E-9DC51F67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2D8-AB32-D34A-860D-0099DB393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3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4C1BB-7306-894A-AFEB-176543B8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A85-AB78-0B46-AF3E-002C770021DB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4861E-856D-944C-8A8A-5B497CC9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23F08-225E-1441-A816-74E01E8A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2D8-AB32-D34A-860D-0099DB393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5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0E8-4BF4-DC44-95E6-C63ECFEC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3398-EBB7-AA4D-B595-AF74B340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06A36-95F2-B04D-B13B-99C9A4910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8CD4-DD3B-7D4E-AD7F-E96C6706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A85-AB78-0B46-AF3E-002C770021DB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BFB82-1928-2D49-8BAA-F77ADBB7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C6D3-AA8C-4C45-9D40-BED8A9F1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2D8-AB32-D34A-860D-0099DB393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7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3C0D-1253-5643-AF89-D511DE71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A870B-BD3A-9F4D-8C3A-FC8053A63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33093-3F63-294E-BF86-E96ABF17D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7CB30-0639-E54D-926C-1E89CFF7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A85-AB78-0B46-AF3E-002C770021DB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8FA93-B938-4C4A-8FF7-D67592DD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0C584-8828-0A4C-BDB3-FF440532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72D8-AB32-D34A-860D-0099DB393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56B6D-CC68-384A-9B92-12EA5B10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09B77-C55F-5E4B-ADEF-65134816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B127D-A6F8-DA42-9C45-963E1B70D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8A85-AB78-0B46-AF3E-002C770021DB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ACB91-87BA-1D43-A7AC-BD7D42EDC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E1DC7-5670-4545-9509-797C00478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672D8-AB32-D34A-860D-0099DB393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F6EF717-B382-254D-89E6-F34593FD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47" y="701225"/>
            <a:ext cx="5862181" cy="47339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4AA113-C9C6-314F-B968-1D20F20385DE}"/>
              </a:ext>
            </a:extLst>
          </p:cNvPr>
          <p:cNvSpPr/>
          <p:nvPr/>
        </p:nvSpPr>
        <p:spPr>
          <a:xfrm>
            <a:off x="4071001" y="3685393"/>
            <a:ext cx="4747322" cy="7738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346CA-3C10-E44E-98F9-68A3DC3C25B8}"/>
              </a:ext>
            </a:extLst>
          </p:cNvPr>
          <p:cNvSpPr txBox="1"/>
          <p:nvPr/>
        </p:nvSpPr>
        <p:spPr>
          <a:xfrm>
            <a:off x="8996026" y="3818234"/>
            <a:ext cx="1168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Linked Card Area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2280B78-29ED-A94D-BEA6-531A63F0E73F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rot="10800000">
            <a:off x="8818324" y="4072330"/>
            <a:ext cx="177703" cy="751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73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Burtenshaw</dc:creator>
  <cp:lastModifiedBy>Jeff Burtenshaw</cp:lastModifiedBy>
  <cp:revision>2</cp:revision>
  <dcterms:created xsi:type="dcterms:W3CDTF">2021-11-03T06:42:00Z</dcterms:created>
  <dcterms:modified xsi:type="dcterms:W3CDTF">2021-11-03T07:06:47Z</dcterms:modified>
</cp:coreProperties>
</file>