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499-2049-664C-BEEA-ED0837901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908E-ECBC-1341-80AF-C568EA60B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E62C-4B72-744A-BFC5-EC9179A0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914D-69F4-1246-91D7-6673E112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9E51-B376-FC45-BCCD-A2927EC9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7B31-F994-0A49-836F-C524D6C9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A65D3-257C-D140-A170-1453FDEA0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444C-CAB8-6B42-857A-CA70D5BF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E1F0-E0BF-8B40-89FF-85A53121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973E3-7FCF-464C-A071-9C89BBB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4F703-92BE-0843-9B8C-0350D5717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77529-2F37-C94F-A6FE-5A2692C9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50F3-B5BA-2041-8F09-3971A5DB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DE31-7D50-0E48-83A8-26D783BB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EA68-ECA5-104C-914F-4B1D0C96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BB4A-CE7F-FB40-A452-53ED4FAC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04A9-827E-F64C-A084-1CC60487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A5287-4A27-B244-B739-66A5279F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CE8E-BE01-5641-B131-418088C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0997-C68E-1C4E-8435-F14B40FF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21BE-7729-0A46-AB1E-A40EF45D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992DD-888B-2146-B6C1-1E9BFB71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09B3-B14D-5B45-9C84-BF8702C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0910-5E3C-FB49-ACA2-134B2085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892A-7983-F644-B8DB-5E458B11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2A6C-DB99-734D-AB7C-B7AE4EB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98C7-4F6B-F14C-A052-EFD3DC895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7CDE4-E93E-B14A-BCF3-C6564144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20DD7-DE28-D642-A78C-9D56084B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16209-9A91-A14E-AD04-8A041CCA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DB9F-0458-A447-A17C-9FDBD6A3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9ED8-079F-CE49-B027-703A414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FECF-A92D-6E46-82D2-9FEDEDEB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EB329-9AA8-1B4C-BE19-D24CE842E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7A167-4B66-DA4E-8EC2-A91AF0E6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808D4-49A0-EB43-9977-CA61E8134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1EF49-5686-1D4B-A6DD-D8D0860F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0B2B4-E035-BD45-A4CE-B5EAF22C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D4127-A507-4E4F-909B-AC321599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6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500F-B3E2-1A49-97AE-4188CDF3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2CD5A-8912-0245-BF3C-8D275E5F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949D3-85FD-1049-9AE2-44E2977B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27949-00A0-8149-8D38-64CEF83F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80A3B-0D14-5B40-820F-BA85445F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278EF-87D2-1645-BE2C-71C6EF2E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3D93-6EA1-554A-9C9B-4C8603C4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B2FB-C3B4-7843-80C4-EC7EB6B3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65D6-4522-A04F-ABC8-91FB168D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FD9FB-AFC3-9D4C-A4A3-D12BCCB06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2E20-A02C-E54C-8B56-630C2203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05C7A-89D4-6E4C-A1D4-4B1DB864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C5177-E995-3141-BFD0-0BC74B8B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DFA5-0F48-9D48-89F4-5158F41F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4FB1-6B4A-B34B-A0CC-76599434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9CB24-80F2-714E-81CD-DE6C1D6F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DA798-1F86-6E44-BB57-DE631F1D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3BBCB-ADF2-5C4D-8C3E-BA31EE01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DBB17-2C16-5848-A430-31E65AD3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DBE06-2BF6-094A-890B-461EB9AF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251C-0A35-6B47-BDC6-2E31F8E4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C28F-3FAB-ED4E-836F-47241BDEF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AE5E-D42F-6C47-8D07-C049B20C1F8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673A-FCE3-EC43-A895-D8A5112D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7C41-0C3A-C240-AE82-224459BB8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CCDB5D-CC16-AF45-BAA5-63E9613A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3" y="1292433"/>
            <a:ext cx="8373761" cy="4603686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55A9C5D-7AD1-5A40-A10D-9D2353E627A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9442178" y="2324817"/>
            <a:ext cx="234419" cy="153887"/>
          </a:xfrm>
          <a:prstGeom prst="bentConnector3">
            <a:avLst>
              <a:gd name="adj1" fmla="val 105119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C7688D-2AA1-6949-8E03-BB517B572E6B}"/>
              </a:ext>
            </a:extLst>
          </p:cNvPr>
          <p:cNvSpPr txBox="1"/>
          <p:nvPr/>
        </p:nvSpPr>
        <p:spPr>
          <a:xfrm>
            <a:off x="9676596" y="2324814"/>
            <a:ext cx="14452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Delete Collection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3A36-F30D-3244-B126-736907B34FBE}"/>
              </a:ext>
            </a:extLst>
          </p:cNvPr>
          <p:cNvSpPr txBox="1"/>
          <p:nvPr/>
        </p:nvSpPr>
        <p:spPr>
          <a:xfrm>
            <a:off x="9676596" y="2592835"/>
            <a:ext cx="18329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Hide/Show Collection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7E6C7CE-24BF-794D-97D9-5127DC33D300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9253334" y="2291306"/>
            <a:ext cx="423262" cy="455419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4EE2042-C5FA-5D43-84DB-69ECB54A0318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2398286" y="1476981"/>
            <a:ext cx="908770" cy="634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262301-A6B8-A343-AB54-5218CB3A5CF5}"/>
              </a:ext>
            </a:extLst>
          </p:cNvPr>
          <p:cNvSpPr txBox="1"/>
          <p:nvPr/>
        </p:nvSpPr>
        <p:spPr>
          <a:xfrm>
            <a:off x="2043344" y="717993"/>
            <a:ext cx="16250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Apply Saved Filter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CF1225E-1E89-4047-B0A1-BD99B909390B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8759835" y="1366867"/>
            <a:ext cx="688544" cy="635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2648B4-E79D-E04E-86DC-49048AEB1B87}"/>
              </a:ext>
            </a:extLst>
          </p:cNvPr>
          <p:cNvSpPr txBox="1"/>
          <p:nvPr/>
        </p:nvSpPr>
        <p:spPr>
          <a:xfrm>
            <a:off x="8288431" y="717993"/>
            <a:ext cx="16250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Add Collection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F98ABC5-5171-1E4B-941D-FC4A92706647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9514664" y="1989776"/>
            <a:ext cx="161932" cy="1214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2C074C-CA2B-4B46-AA7F-F297BCC0F346}"/>
              </a:ext>
            </a:extLst>
          </p:cNvPr>
          <p:cNvSpPr txBox="1"/>
          <p:nvPr/>
        </p:nvSpPr>
        <p:spPr>
          <a:xfrm>
            <a:off x="9676596" y="1835887"/>
            <a:ext cx="17235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Save Filter Settings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3BF74FE-1C52-554E-966B-7DF820943EEA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3393606" y="867666"/>
            <a:ext cx="976155" cy="1292363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051F8A-3B67-2F47-BD0D-16E3F43A56D2}"/>
              </a:ext>
            </a:extLst>
          </p:cNvPr>
          <p:cNvSpPr txBox="1"/>
          <p:nvPr/>
        </p:nvSpPr>
        <p:spPr>
          <a:xfrm>
            <a:off x="3715363" y="717993"/>
            <a:ext cx="16250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Add Filter Fields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66B2420-7FD6-2C43-B54A-6FABE127F811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>
            <a:off x="8634450" y="2059735"/>
            <a:ext cx="1042147" cy="153885"/>
          </a:xfrm>
          <a:prstGeom prst="bentConnector3">
            <a:avLst>
              <a:gd name="adj1" fmla="val 10150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DE225A-211D-9A4F-8D91-FE4EDA9A6094}"/>
              </a:ext>
            </a:extLst>
          </p:cNvPr>
          <p:cNvSpPr txBox="1"/>
          <p:nvPr/>
        </p:nvSpPr>
        <p:spPr>
          <a:xfrm>
            <a:off x="9676596" y="2059730"/>
            <a:ext cx="17235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Page Date Filter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5B0EEE9C-1492-6944-88CA-0EE4FB4DC828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7680553" y="520361"/>
            <a:ext cx="614187" cy="1625003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721BEF-D450-DC41-A571-AD8615302D62}"/>
              </a:ext>
            </a:extLst>
          </p:cNvPr>
          <p:cNvSpPr txBox="1"/>
          <p:nvPr/>
        </p:nvSpPr>
        <p:spPr>
          <a:xfrm>
            <a:off x="6257240" y="717993"/>
            <a:ext cx="18358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Hide/Show Filter Bar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8397F8B-B6D6-454F-95E7-42D54A8BFE36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V="1">
            <a:off x="9517571" y="1707847"/>
            <a:ext cx="161932" cy="12152"/>
          </a:xfrm>
          <a:prstGeom prst="bentConnector3">
            <a:avLst>
              <a:gd name="adj1" fmla="val 3158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F0959B-73D2-BE41-8756-A33294255A77}"/>
              </a:ext>
            </a:extLst>
          </p:cNvPr>
          <p:cNvSpPr txBox="1"/>
          <p:nvPr/>
        </p:nvSpPr>
        <p:spPr>
          <a:xfrm>
            <a:off x="9679503" y="1553958"/>
            <a:ext cx="18329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Change Filter Options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4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A9AED6-E666-F940-AF11-F1098257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552" y="0"/>
            <a:ext cx="5532895" cy="68580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2F7C121-7A17-9C47-902C-75D8E82D5D49}"/>
              </a:ext>
            </a:extLst>
          </p:cNvPr>
          <p:cNvCxnSpPr>
            <a:cxnSpLocks/>
          </p:cNvCxnSpPr>
          <p:nvPr/>
        </p:nvCxnSpPr>
        <p:spPr>
          <a:xfrm flipV="1">
            <a:off x="2288244" y="3719382"/>
            <a:ext cx="1270502" cy="124397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1268A-D013-6C43-A8CD-3B3B642EF44A}"/>
              </a:ext>
            </a:extLst>
          </p:cNvPr>
          <p:cNvSpPr txBox="1"/>
          <p:nvPr/>
        </p:nvSpPr>
        <p:spPr>
          <a:xfrm>
            <a:off x="1149177" y="4701745"/>
            <a:ext cx="11390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Filtered Card Indicator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00C3833-3875-3A4F-BFBA-51F894B4FE94}"/>
              </a:ext>
            </a:extLst>
          </p:cNvPr>
          <p:cNvCxnSpPr>
            <a:cxnSpLocks/>
          </p:cNvCxnSpPr>
          <p:nvPr/>
        </p:nvCxnSpPr>
        <p:spPr>
          <a:xfrm>
            <a:off x="2288244" y="4963355"/>
            <a:ext cx="1270502" cy="112852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2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AAC50-099E-5B46-BE96-56E47DF3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0" y="1739900"/>
            <a:ext cx="27305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28356A-782A-D443-B2EC-644C58EBF3D1}"/>
              </a:ext>
            </a:extLst>
          </p:cNvPr>
          <p:cNvSpPr/>
          <p:nvPr/>
        </p:nvSpPr>
        <p:spPr>
          <a:xfrm>
            <a:off x="6340805" y="2011182"/>
            <a:ext cx="331844" cy="3613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37664</TotalTime>
  <Words>31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Burtenshaw</dc:creator>
  <cp:lastModifiedBy>Jeff Burtenshaw</cp:lastModifiedBy>
  <cp:revision>9</cp:revision>
  <dcterms:created xsi:type="dcterms:W3CDTF">2021-07-12T22:30:45Z</dcterms:created>
  <dcterms:modified xsi:type="dcterms:W3CDTF">2021-08-11T01:26:40Z</dcterms:modified>
</cp:coreProperties>
</file>