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4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17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AE5E-D42F-6C47-8D07-C049B20C1F89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A0F-9BF3-E54C-A650-CABB60E8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6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AE5E-D42F-6C47-8D07-C049B20C1F89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A0F-9BF3-E54C-A650-CABB60E8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4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AE5E-D42F-6C47-8D07-C049B20C1F89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A0F-9BF3-E54C-A650-CABB60E8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2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AE5E-D42F-6C47-8D07-C049B20C1F89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A0F-9BF3-E54C-A650-CABB60E8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0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AE5E-D42F-6C47-8D07-C049B20C1F89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A0F-9BF3-E54C-A650-CABB60E8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1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AE5E-D42F-6C47-8D07-C049B20C1F89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A0F-9BF3-E54C-A650-CABB60E8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AE5E-D42F-6C47-8D07-C049B20C1F89}" type="datetimeFigureOut">
              <a:rPr lang="en-US" smtClean="0"/>
              <a:t>3/3/22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A0F-9BF3-E54C-A650-CABB60E8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8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AE5E-D42F-6C47-8D07-C049B20C1F89}" type="datetimeFigureOut">
              <a:rPr lang="en-US" smtClean="0"/>
              <a:t>3/3/22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A0F-9BF3-E54C-A650-CABB60E8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AE5E-D42F-6C47-8D07-C049B20C1F89}" type="datetimeFigureOut">
              <a:rPr lang="en-US" smtClean="0"/>
              <a:t>3/3/22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A0F-9BF3-E54C-A650-CABB60E8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AE5E-D42F-6C47-8D07-C049B20C1F89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A0F-9BF3-E54C-A650-CABB60E8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8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AE5E-D42F-6C47-8D07-C049B20C1F89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A0F-9BF3-E54C-A650-CABB60E8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2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0AE5E-D42F-6C47-8D07-C049B20C1F89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D2A0F-9BF3-E54C-A650-CABB60E8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7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6CCDB5D-CC16-AF45-BAA5-63E9613AE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38" y="1826575"/>
            <a:ext cx="6280321" cy="3452765"/>
          </a:xfrm>
          <a:prstGeom prst="rect">
            <a:avLst/>
          </a:prstGeom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955A9C5D-7AD1-5A40-A10D-9D2353E627A6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7081637" y="2600864"/>
            <a:ext cx="175811" cy="207747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C7688D-2AA1-6949-8E03-BB517B572E6B}"/>
              </a:ext>
            </a:extLst>
          </p:cNvPr>
          <p:cNvSpPr txBox="1"/>
          <p:nvPr/>
        </p:nvSpPr>
        <p:spPr>
          <a:xfrm>
            <a:off x="7257447" y="2600861"/>
            <a:ext cx="1083971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Delete Collection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253A36-F30D-3244-B126-736907B34FBE}"/>
              </a:ext>
            </a:extLst>
          </p:cNvPr>
          <p:cNvSpPr txBox="1"/>
          <p:nvPr/>
        </p:nvSpPr>
        <p:spPr>
          <a:xfrm>
            <a:off x="7257447" y="2801876"/>
            <a:ext cx="137469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Hide/Show Collection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7E6C7CE-24BF-794D-97D9-5127DC33D300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6940001" y="2575732"/>
            <a:ext cx="317446" cy="353103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4EE2042-C5FA-5D43-84DB-69ECB54A0318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>
            <a:off x="1810257" y="1976528"/>
            <a:ext cx="658495" cy="476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7262301-A6B8-A343-AB54-5218CB3A5CF5}"/>
              </a:ext>
            </a:extLst>
          </p:cNvPr>
          <p:cNvSpPr txBox="1"/>
          <p:nvPr/>
        </p:nvSpPr>
        <p:spPr>
          <a:xfrm>
            <a:off x="1532508" y="1395745"/>
            <a:ext cx="121875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Apply Saved Filter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BCF1225E-1E89-4047-B0A1-BD99B909390B}"/>
              </a:ext>
            </a:extLst>
          </p:cNvPr>
          <p:cNvCxnSpPr>
            <a:cxnSpLocks/>
            <a:stCxn id="35" idx="2"/>
          </p:cNvCxnSpPr>
          <p:nvPr/>
        </p:nvCxnSpPr>
        <p:spPr>
          <a:xfrm rot="16200000" flipH="1">
            <a:off x="6581418" y="1893941"/>
            <a:ext cx="493325" cy="476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82648B4-E79D-E04E-86DC-49048AEB1B87}"/>
              </a:ext>
            </a:extLst>
          </p:cNvPr>
          <p:cNvSpPr txBox="1"/>
          <p:nvPr/>
        </p:nvSpPr>
        <p:spPr>
          <a:xfrm>
            <a:off x="6216323" y="1395745"/>
            <a:ext cx="121875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Add Collection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F98ABC5-5171-1E4B-941D-FC4A92706647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>
            <a:off x="7135999" y="2358693"/>
            <a:ext cx="121448" cy="243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A2C074C-CA2B-4B46-AA7F-F297BCC0F346}"/>
              </a:ext>
            </a:extLst>
          </p:cNvPr>
          <p:cNvSpPr txBox="1"/>
          <p:nvPr/>
        </p:nvSpPr>
        <p:spPr>
          <a:xfrm>
            <a:off x="7257447" y="2234165"/>
            <a:ext cx="129269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Save Filter Settings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3BF74FE-1C52-554E-966B-7DF820943EEA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2556746" y="1519543"/>
            <a:ext cx="709034" cy="969270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6051F8A-3B67-2F47-BD0D-16E3F43A56D2}"/>
              </a:ext>
            </a:extLst>
          </p:cNvPr>
          <p:cNvSpPr txBox="1"/>
          <p:nvPr/>
        </p:nvSpPr>
        <p:spPr>
          <a:xfrm>
            <a:off x="2786522" y="1395745"/>
            <a:ext cx="121875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Add Filter Fields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C66B2420-7FD6-2C43-B54A-6FABE127F811}"/>
              </a:ext>
            </a:extLst>
          </p:cNvPr>
          <p:cNvCxnSpPr>
            <a:cxnSpLocks/>
            <a:stCxn id="46" idx="1"/>
          </p:cNvCxnSpPr>
          <p:nvPr/>
        </p:nvCxnSpPr>
        <p:spPr>
          <a:xfrm rot="10800000">
            <a:off x="6475841" y="2402052"/>
            <a:ext cx="781607" cy="126954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5DE225A-211D-9A4F-8D91-FE4EDA9A6094}"/>
              </a:ext>
            </a:extLst>
          </p:cNvPr>
          <p:cNvSpPr txBox="1"/>
          <p:nvPr/>
        </p:nvSpPr>
        <p:spPr>
          <a:xfrm>
            <a:off x="7257447" y="2402048"/>
            <a:ext cx="129269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Page Date Filter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5B0EEE9C-1492-6944-88CA-0EE4FB4DC828}"/>
              </a:ext>
            </a:extLst>
          </p:cNvPr>
          <p:cNvCxnSpPr>
            <a:cxnSpLocks/>
            <a:stCxn id="55" idx="2"/>
          </p:cNvCxnSpPr>
          <p:nvPr/>
        </p:nvCxnSpPr>
        <p:spPr>
          <a:xfrm rot="16200000" flipH="1">
            <a:off x="5771958" y="1259062"/>
            <a:ext cx="437555" cy="1218752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7721BEF-D450-DC41-A571-AD8615302D62}"/>
              </a:ext>
            </a:extLst>
          </p:cNvPr>
          <p:cNvSpPr txBox="1"/>
          <p:nvPr/>
        </p:nvSpPr>
        <p:spPr>
          <a:xfrm>
            <a:off x="4692930" y="1395745"/>
            <a:ext cx="137685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Hide/Show Filter Bar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08397F8B-B6D6-454F-95E7-42D54A8BFE36}"/>
              </a:ext>
            </a:extLst>
          </p:cNvPr>
          <p:cNvCxnSpPr>
            <a:cxnSpLocks/>
            <a:stCxn id="60" idx="1"/>
          </p:cNvCxnSpPr>
          <p:nvPr/>
        </p:nvCxnSpPr>
        <p:spPr>
          <a:xfrm rot="10800000">
            <a:off x="7138179" y="2147249"/>
            <a:ext cx="121448" cy="2428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1F0959B-73D2-BE41-8756-A33294255A77}"/>
              </a:ext>
            </a:extLst>
          </p:cNvPr>
          <p:cNvSpPr txBox="1"/>
          <p:nvPr/>
        </p:nvSpPr>
        <p:spPr>
          <a:xfrm>
            <a:off x="7259627" y="2022719"/>
            <a:ext cx="137469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Change Filter Options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54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EA9AED6-E666-F940-AF11-F1098257F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165" y="857250"/>
            <a:ext cx="4149671" cy="5143500"/>
          </a:xfrm>
          <a:prstGeom prst="rect">
            <a:avLst/>
          </a:prstGeom>
        </p:spPr>
      </p:pic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2F7C121-7A17-9C47-902C-75D8E82D5D49}"/>
              </a:ext>
            </a:extLst>
          </p:cNvPr>
          <p:cNvCxnSpPr>
            <a:cxnSpLocks/>
          </p:cNvCxnSpPr>
          <p:nvPr/>
        </p:nvCxnSpPr>
        <p:spPr>
          <a:xfrm flipV="1">
            <a:off x="1716183" y="3646787"/>
            <a:ext cx="952877" cy="93298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D1268A-D013-6C43-A8CD-3B3B642EF44A}"/>
              </a:ext>
            </a:extLst>
          </p:cNvPr>
          <p:cNvSpPr txBox="1"/>
          <p:nvPr/>
        </p:nvSpPr>
        <p:spPr>
          <a:xfrm>
            <a:off x="861883" y="4383559"/>
            <a:ext cx="854300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Filtered Card Indicator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00C3833-3875-3A4F-BFBA-51F894B4FE94}"/>
              </a:ext>
            </a:extLst>
          </p:cNvPr>
          <p:cNvCxnSpPr>
            <a:cxnSpLocks/>
          </p:cNvCxnSpPr>
          <p:nvPr/>
        </p:nvCxnSpPr>
        <p:spPr>
          <a:xfrm>
            <a:off x="1716183" y="4579766"/>
            <a:ext cx="952877" cy="84639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92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2AAC50-099E-5B46-BE96-56E47DF35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3" y="2162175"/>
            <a:ext cx="2047875" cy="25336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28356A-782A-D443-B2EC-644C58EBF3D1}"/>
              </a:ext>
            </a:extLst>
          </p:cNvPr>
          <p:cNvSpPr/>
          <p:nvPr/>
        </p:nvSpPr>
        <p:spPr>
          <a:xfrm>
            <a:off x="4755604" y="2365637"/>
            <a:ext cx="248883" cy="2709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01880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FB967C-7FEC-DD43-97E2-10D837E84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36" y="1555184"/>
            <a:ext cx="7046328" cy="374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1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37762</TotalTime>
  <Words>31</Words>
  <Application>Microsoft Macintosh PowerPoint</Application>
  <PresentationFormat>Letter Paper (8.5x11 in)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Burtenshaw</dc:creator>
  <cp:lastModifiedBy>Jeff Burtenshaw</cp:lastModifiedBy>
  <cp:revision>10</cp:revision>
  <cp:lastPrinted>2022-03-03T20:53:25Z</cp:lastPrinted>
  <dcterms:created xsi:type="dcterms:W3CDTF">2021-07-12T22:30:45Z</dcterms:created>
  <dcterms:modified xsi:type="dcterms:W3CDTF">2022-03-03T22:29:58Z</dcterms:modified>
</cp:coreProperties>
</file>