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  <p:sldId id="257" r:id="rId3"/>
    <p:sldId id="258" r:id="rId4"/>
    <p:sldId id="259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0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AE1A-1698-B04A-B64F-E8287AA7245D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186A-35D9-3F40-9900-6D9686B4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F698B-AD63-644A-A628-5576A91B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00" y="1890508"/>
            <a:ext cx="6168859" cy="3425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FC4F4-F8BD-F341-9749-63E6F17BB322}"/>
              </a:ext>
            </a:extLst>
          </p:cNvPr>
          <p:cNvSpPr txBox="1"/>
          <p:nvPr/>
        </p:nvSpPr>
        <p:spPr>
          <a:xfrm>
            <a:off x="1349001" y="1426999"/>
            <a:ext cx="85913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View Name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5FB6F96-ED84-7940-9CAB-18B47C4841E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596507" y="1862978"/>
            <a:ext cx="371167" cy="7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2274D1-FE72-164E-B81E-A3EE7B3D4FA4}"/>
              </a:ext>
            </a:extLst>
          </p:cNvPr>
          <p:cNvSpPr txBox="1"/>
          <p:nvPr/>
        </p:nvSpPr>
        <p:spPr>
          <a:xfrm>
            <a:off x="189574" y="2384743"/>
            <a:ext cx="103129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ABC0F72-551D-7D46-B52F-A57B299F3013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1220874" y="2509685"/>
            <a:ext cx="240779" cy="201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9F65CC-45BF-024A-B8F8-8159BC49A4E2}"/>
              </a:ext>
            </a:extLst>
          </p:cNvPr>
          <p:cNvSpPr txBox="1"/>
          <p:nvPr/>
        </p:nvSpPr>
        <p:spPr>
          <a:xfrm>
            <a:off x="121900" y="2602880"/>
            <a:ext cx="109897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</a:t>
            </a:r>
          </a:p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Selection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1A5A3CB-2F20-C04E-AC89-4DE9C90F1F20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1220876" y="2718293"/>
            <a:ext cx="158269" cy="9233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1467FF-F74D-0347-A00F-E8706A41ED11}"/>
              </a:ext>
            </a:extLst>
          </p:cNvPr>
          <p:cNvSpPr txBox="1"/>
          <p:nvPr/>
        </p:nvSpPr>
        <p:spPr>
          <a:xfrm>
            <a:off x="230172" y="3767771"/>
            <a:ext cx="72725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230C644-56EA-D948-922F-1E3EC05A9FA6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>
            <a:off x="957424" y="3894730"/>
            <a:ext cx="409339" cy="8219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FB1F5D2-60F0-D649-8AC3-C49A16FD12DD}"/>
              </a:ext>
            </a:extLst>
          </p:cNvPr>
          <p:cNvSpPr/>
          <p:nvPr/>
        </p:nvSpPr>
        <p:spPr>
          <a:xfrm>
            <a:off x="1366762" y="2784978"/>
            <a:ext cx="1211138" cy="23838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97822-C100-E744-8E9A-48139D4DD0BC}"/>
              </a:ext>
            </a:extLst>
          </p:cNvPr>
          <p:cNvSpPr txBox="1"/>
          <p:nvPr/>
        </p:nvSpPr>
        <p:spPr>
          <a:xfrm>
            <a:off x="102702" y="3069877"/>
            <a:ext cx="10989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Handle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58AF9EF-58D9-714B-B08D-CB6AD20B9F6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1201677" y="3173633"/>
            <a:ext cx="232371" cy="2320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D5DBF1-D845-554E-92C0-583E25D533D6}"/>
              </a:ext>
            </a:extLst>
          </p:cNvPr>
          <p:cNvSpPr txBox="1"/>
          <p:nvPr/>
        </p:nvSpPr>
        <p:spPr>
          <a:xfrm>
            <a:off x="1857806" y="1677655"/>
            <a:ext cx="70328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Join Tab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E0CA1D-BB45-0849-A747-188B664DBD5C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2004548" y="2097838"/>
            <a:ext cx="371168" cy="3863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6B68D7-4AC7-5F4D-85B9-8F40945EE55B}"/>
              </a:ext>
            </a:extLst>
          </p:cNvPr>
          <p:cNvSpPr txBox="1"/>
          <p:nvPr/>
        </p:nvSpPr>
        <p:spPr>
          <a:xfrm>
            <a:off x="4181045" y="5353687"/>
            <a:ext cx="8968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Columns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62163AB-2BD5-8A4B-8197-6DA8AD7A865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52431" y="5284278"/>
            <a:ext cx="2228614" cy="27715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AFE39E7-852D-BC49-A49B-6D1609F3DB3F}"/>
              </a:ext>
            </a:extLst>
          </p:cNvPr>
          <p:cNvSpPr txBox="1"/>
          <p:nvPr/>
        </p:nvSpPr>
        <p:spPr>
          <a:xfrm>
            <a:off x="2498970" y="2434643"/>
            <a:ext cx="109897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7FA8BDD-F66C-9E45-84E5-0B0D8B88ED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9520" y="2477722"/>
            <a:ext cx="219063" cy="12515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D910E4-D945-3741-ABA8-E51EC8DDAC57}"/>
              </a:ext>
            </a:extLst>
          </p:cNvPr>
          <p:cNvSpPr txBox="1"/>
          <p:nvPr/>
        </p:nvSpPr>
        <p:spPr>
          <a:xfrm>
            <a:off x="3004396" y="3061883"/>
            <a:ext cx="12077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Data Type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888DEE0-39E0-6C4B-A51C-52D8B99E7AC9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 flipV="1">
            <a:off x="4212162" y="2576469"/>
            <a:ext cx="633325" cy="61237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A99758-A0B6-7B4F-A389-03E65B3DAE62}"/>
              </a:ext>
            </a:extLst>
          </p:cNvPr>
          <p:cNvSpPr txBox="1"/>
          <p:nvPr/>
        </p:nvSpPr>
        <p:spPr>
          <a:xfrm>
            <a:off x="4594608" y="3061883"/>
            <a:ext cx="125826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Data Profile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1FAEEC1-449B-0C47-9EE8-7667604EEDE0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5139112" y="2976670"/>
            <a:ext cx="169843" cy="58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0DF1650-C800-7248-89D9-94BBA6C24A8D}"/>
              </a:ext>
            </a:extLst>
          </p:cNvPr>
          <p:cNvSpPr/>
          <p:nvPr/>
        </p:nvSpPr>
        <p:spPr>
          <a:xfrm>
            <a:off x="4736751" y="2661207"/>
            <a:ext cx="975148" cy="2308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621C14-3C32-9B41-B67C-3F59CCE93343}"/>
              </a:ext>
            </a:extLst>
          </p:cNvPr>
          <p:cNvCxnSpPr>
            <a:cxnSpLocks/>
            <a:endCxn id="48" idx="3"/>
          </p:cNvCxnSpPr>
          <p:nvPr/>
        </p:nvCxnSpPr>
        <p:spPr>
          <a:xfrm rot="5400000">
            <a:off x="4740579" y="2940157"/>
            <a:ext cx="2958553" cy="2284004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907DFE6-4594-3744-9F22-6FB40A410BA6}"/>
              </a:ext>
            </a:extLst>
          </p:cNvPr>
          <p:cNvSpPr txBox="1"/>
          <p:nvPr/>
        </p:nvSpPr>
        <p:spPr>
          <a:xfrm>
            <a:off x="5304287" y="1426554"/>
            <a:ext cx="1258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Preview Rows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53CA4C7-0F67-9048-9AA2-25A501B105FC}"/>
              </a:ext>
            </a:extLst>
          </p:cNvPr>
          <p:cNvCxnSpPr>
            <a:cxnSpLocks/>
            <a:endCxn id="80" idx="2"/>
          </p:cNvCxnSpPr>
          <p:nvPr/>
        </p:nvCxnSpPr>
        <p:spPr>
          <a:xfrm rot="16200000" flipV="1">
            <a:off x="5767489" y="1846401"/>
            <a:ext cx="336626" cy="47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299CBC4-4D38-B74D-8261-5E154395EADB}"/>
              </a:ext>
            </a:extLst>
          </p:cNvPr>
          <p:cNvSpPr txBox="1"/>
          <p:nvPr/>
        </p:nvSpPr>
        <p:spPr>
          <a:xfrm>
            <a:off x="6040878" y="1677655"/>
            <a:ext cx="4783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Undo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6AE9592-7989-C041-8D54-1623907DF3F1}"/>
              </a:ext>
            </a:extLst>
          </p:cNvPr>
          <p:cNvCxnSpPr>
            <a:cxnSpLocks/>
            <a:endCxn id="83" idx="2"/>
          </p:cNvCxnSpPr>
          <p:nvPr/>
        </p:nvCxnSpPr>
        <p:spPr>
          <a:xfrm rot="16200000" flipV="1">
            <a:off x="6257855" y="1953766"/>
            <a:ext cx="120512" cy="7612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4CD60C-EE28-5D48-AA5A-53B45D981084}"/>
              </a:ext>
            </a:extLst>
          </p:cNvPr>
          <p:cNvSpPr txBox="1"/>
          <p:nvPr/>
        </p:nvSpPr>
        <p:spPr>
          <a:xfrm>
            <a:off x="6385743" y="1670119"/>
            <a:ext cx="4783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Redo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5B8D3B2B-8B45-DB45-BA88-C9D64A05A7E8}"/>
              </a:ext>
            </a:extLst>
          </p:cNvPr>
          <p:cNvCxnSpPr>
            <a:cxnSpLocks/>
            <a:endCxn id="88" idx="2"/>
          </p:cNvCxnSpPr>
          <p:nvPr/>
        </p:nvCxnSpPr>
        <p:spPr>
          <a:xfrm rot="5400000" flipH="1" flipV="1">
            <a:off x="6533641" y="1925826"/>
            <a:ext cx="93065" cy="8948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79AAE4-1F6E-0A4D-927F-F55B81B5A4FA}"/>
              </a:ext>
            </a:extLst>
          </p:cNvPr>
          <p:cNvSpPr txBox="1"/>
          <p:nvPr/>
        </p:nvSpPr>
        <p:spPr>
          <a:xfrm>
            <a:off x="5784224" y="2061785"/>
            <a:ext cx="571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Revert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DD74C34-4A4D-614E-809B-C43B952D35B8}"/>
              </a:ext>
            </a:extLst>
          </p:cNvPr>
          <p:cNvCxnSpPr>
            <a:cxnSpLocks/>
            <a:endCxn id="92" idx="3"/>
          </p:cNvCxnSpPr>
          <p:nvPr/>
        </p:nvCxnSpPr>
        <p:spPr>
          <a:xfrm rot="10800000" flipV="1">
            <a:off x="6356173" y="2068531"/>
            <a:ext cx="357299" cy="120212"/>
          </a:xfrm>
          <a:prstGeom prst="bentConnector3">
            <a:avLst>
              <a:gd name="adj1" fmla="val 38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CB8F7-B2FD-C84A-931F-8D9D8BFB5E2E}"/>
              </a:ext>
            </a:extLst>
          </p:cNvPr>
          <p:cNvSpPr/>
          <p:nvPr/>
        </p:nvSpPr>
        <p:spPr>
          <a:xfrm>
            <a:off x="2584384" y="2231446"/>
            <a:ext cx="1581054" cy="1532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97C9EC-6DC5-4A4C-87C2-9F78153D666B}"/>
              </a:ext>
            </a:extLst>
          </p:cNvPr>
          <p:cNvSpPr txBox="1"/>
          <p:nvPr/>
        </p:nvSpPr>
        <p:spPr>
          <a:xfrm>
            <a:off x="2882081" y="1681837"/>
            <a:ext cx="99437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Row Operators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A904E807-C3E0-E045-900E-01FFE2B9EB8F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>
          <a:xfrm rot="5400000" flipH="1" flipV="1">
            <a:off x="3310034" y="2162213"/>
            <a:ext cx="134111" cy="435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D469321-4C9B-B745-BFB9-6E846AAAACDC}"/>
              </a:ext>
            </a:extLst>
          </p:cNvPr>
          <p:cNvSpPr txBox="1"/>
          <p:nvPr/>
        </p:nvSpPr>
        <p:spPr>
          <a:xfrm>
            <a:off x="353860" y="2177013"/>
            <a:ext cx="86701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Column Tab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9EE6570-1EA5-1341-8152-B43160FF6720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1220875" y="2296619"/>
            <a:ext cx="172170" cy="735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78CF276-24A2-FD4F-8786-BBA91A34D34C}"/>
              </a:ext>
            </a:extLst>
          </p:cNvPr>
          <p:cNvSpPr txBox="1"/>
          <p:nvPr/>
        </p:nvSpPr>
        <p:spPr>
          <a:xfrm>
            <a:off x="7629583" y="2017095"/>
            <a:ext cx="96978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View History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CCA54330-55F7-2340-B05F-9CBCC741408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7057636" y="2144053"/>
            <a:ext cx="571947" cy="168428"/>
          </a:xfrm>
          <a:prstGeom prst="bentConnector3">
            <a:avLst>
              <a:gd name="adj1" fmla="val 1059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0A37F75-A4F9-EB45-AF14-7AA208AB0D61}"/>
              </a:ext>
            </a:extLst>
          </p:cNvPr>
          <p:cNvSpPr txBox="1"/>
          <p:nvPr/>
        </p:nvSpPr>
        <p:spPr>
          <a:xfrm>
            <a:off x="6135712" y="3042908"/>
            <a:ext cx="119134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AI Suggested Views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B086AC-7EB6-3440-ADA1-66C437526F86}"/>
              </a:ext>
            </a:extLst>
          </p:cNvPr>
          <p:cNvSpPr txBox="1"/>
          <p:nvPr/>
        </p:nvSpPr>
        <p:spPr>
          <a:xfrm>
            <a:off x="7788400" y="2304351"/>
            <a:ext cx="80606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Display Properties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EE2CD2C-0451-A644-B772-29ACBF8DAA7A}"/>
              </a:ext>
            </a:extLst>
          </p:cNvPr>
          <p:cNvCxnSpPr>
            <a:cxnSpLocks/>
            <a:endCxn id="122" idx="0"/>
          </p:cNvCxnSpPr>
          <p:nvPr/>
        </p:nvCxnSpPr>
        <p:spPr>
          <a:xfrm rot="5400000">
            <a:off x="6638214" y="2417911"/>
            <a:ext cx="718167" cy="53182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B51515E-A48A-5D4A-AD09-4A90049CAB34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7431101" y="2324740"/>
            <a:ext cx="357299" cy="18736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D9BB140-B53C-9041-B856-66667CDB4F2E}"/>
              </a:ext>
            </a:extLst>
          </p:cNvPr>
          <p:cNvSpPr txBox="1"/>
          <p:nvPr/>
        </p:nvSpPr>
        <p:spPr>
          <a:xfrm>
            <a:off x="6604563" y="1426554"/>
            <a:ext cx="1258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Save View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3FD3523-2C80-AC4F-B87F-0DC069193840}"/>
              </a:ext>
            </a:extLst>
          </p:cNvPr>
          <p:cNvCxnSpPr>
            <a:cxnSpLocks/>
            <a:endCxn id="145" idx="2"/>
          </p:cNvCxnSpPr>
          <p:nvPr/>
        </p:nvCxnSpPr>
        <p:spPr>
          <a:xfrm rot="16200000" flipV="1">
            <a:off x="7067765" y="1846401"/>
            <a:ext cx="336626" cy="476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44674A3-8F23-F146-91B5-16B3269C942D}"/>
              </a:ext>
            </a:extLst>
          </p:cNvPr>
          <p:cNvSpPr txBox="1"/>
          <p:nvPr/>
        </p:nvSpPr>
        <p:spPr>
          <a:xfrm>
            <a:off x="4632892" y="3327251"/>
            <a:ext cx="1258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Data Profile Toggle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2A8BB60D-A67C-9448-87B5-BC40C8B55915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>
            <a:off x="2668434" y="2784985"/>
            <a:ext cx="1964458" cy="66922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B6FCD5B-C166-EB43-A02A-418EBE4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73" y="1539059"/>
            <a:ext cx="6530655" cy="3201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267462-8D0D-AD49-8278-6A05CD826E2F}"/>
              </a:ext>
            </a:extLst>
          </p:cNvPr>
          <p:cNvSpPr/>
          <p:nvPr/>
        </p:nvSpPr>
        <p:spPr>
          <a:xfrm>
            <a:off x="3099958" y="2201121"/>
            <a:ext cx="4658101" cy="22039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CABB8-B146-EF43-A7AE-0D47156F5BA5}"/>
              </a:ext>
            </a:extLst>
          </p:cNvPr>
          <p:cNvSpPr txBox="1"/>
          <p:nvPr/>
        </p:nvSpPr>
        <p:spPr>
          <a:xfrm>
            <a:off x="7912408" y="3109541"/>
            <a:ext cx="115122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Faceted Search Tiles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553E956-5CD3-BA4A-85C9-BE543501356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58059" y="3303084"/>
            <a:ext cx="154349" cy="1420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B3CB1-FBC4-394E-8488-6513C7A0FC23}"/>
              </a:ext>
            </a:extLst>
          </p:cNvPr>
          <p:cNvSpPr/>
          <p:nvPr/>
        </p:nvSpPr>
        <p:spPr>
          <a:xfrm>
            <a:off x="1597823" y="2086937"/>
            <a:ext cx="1395917" cy="2653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80247-653F-5044-8BE6-48DD3E0A2B89}"/>
              </a:ext>
            </a:extLst>
          </p:cNvPr>
          <p:cNvSpPr txBox="1"/>
          <p:nvPr/>
        </p:nvSpPr>
        <p:spPr>
          <a:xfrm>
            <a:off x="208723" y="3302434"/>
            <a:ext cx="96377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 Results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DAA63FB-1BBE-5A48-863F-73598FB43CAA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10800000" flipV="1">
            <a:off x="1172495" y="3413649"/>
            <a:ext cx="425328" cy="9653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3A3881-42B2-2F42-92B2-343CD4CA7C88}"/>
              </a:ext>
            </a:extLst>
          </p:cNvPr>
          <p:cNvSpPr/>
          <p:nvPr/>
        </p:nvSpPr>
        <p:spPr>
          <a:xfrm>
            <a:off x="1306673" y="2931463"/>
            <a:ext cx="265549" cy="2558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E353B80-76A7-9B44-872A-B0864B457B34}"/>
              </a:ext>
            </a:extLst>
          </p:cNvPr>
          <p:cNvCxnSpPr>
            <a:cxnSpLocks/>
            <a:stCxn id="26" idx="1"/>
            <a:endCxn id="30" idx="3"/>
          </p:cNvCxnSpPr>
          <p:nvPr/>
        </p:nvCxnSpPr>
        <p:spPr>
          <a:xfrm rot="10800000" flipV="1">
            <a:off x="1180849" y="3059398"/>
            <a:ext cx="125824" cy="9233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A93162-45D2-9E48-8DF8-E13E45FDC95A}"/>
              </a:ext>
            </a:extLst>
          </p:cNvPr>
          <p:cNvSpPr txBox="1"/>
          <p:nvPr/>
        </p:nvSpPr>
        <p:spPr>
          <a:xfrm>
            <a:off x="118021" y="2863191"/>
            <a:ext cx="1062828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Beast Mode Manager Access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365F2A-69A8-7545-922F-F34734707EC2}"/>
              </a:ext>
            </a:extLst>
          </p:cNvPr>
          <p:cNvSpPr/>
          <p:nvPr/>
        </p:nvSpPr>
        <p:spPr>
          <a:xfrm>
            <a:off x="1572222" y="1877437"/>
            <a:ext cx="1395916" cy="170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4C1F393-B81D-1744-B6DF-F5E78D9CD02E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rot="10800000" flipV="1">
            <a:off x="1231592" y="1962877"/>
            <a:ext cx="340630" cy="1086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6650FC-17E2-1147-9C88-72D593BAB209}"/>
              </a:ext>
            </a:extLst>
          </p:cNvPr>
          <p:cNvSpPr txBox="1"/>
          <p:nvPr/>
        </p:nvSpPr>
        <p:spPr>
          <a:xfrm>
            <a:off x="168764" y="1765992"/>
            <a:ext cx="106282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Beast Mode 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20B39-2705-144F-96F6-BD04C99D9E62}"/>
              </a:ext>
            </a:extLst>
          </p:cNvPr>
          <p:cNvSpPr/>
          <p:nvPr/>
        </p:nvSpPr>
        <p:spPr>
          <a:xfrm>
            <a:off x="6984724" y="1655996"/>
            <a:ext cx="773334" cy="109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E678B-2A9B-F149-96CD-1B0E967A7622}"/>
              </a:ext>
            </a:extLst>
          </p:cNvPr>
          <p:cNvSpPr txBox="1"/>
          <p:nvPr/>
        </p:nvSpPr>
        <p:spPr>
          <a:xfrm>
            <a:off x="7906584" y="1596783"/>
            <a:ext cx="107342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Add Beast Mode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2D2DA7-E2B4-5F49-AF38-5C147277030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758058" y="1710995"/>
            <a:ext cx="148526" cy="9353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E0162C-295B-F841-9E55-DFD679BE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50" y="1649022"/>
            <a:ext cx="6744726" cy="3555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267462-8D0D-AD49-8278-6A05CD826E2F}"/>
              </a:ext>
            </a:extLst>
          </p:cNvPr>
          <p:cNvSpPr/>
          <p:nvPr/>
        </p:nvSpPr>
        <p:spPr>
          <a:xfrm>
            <a:off x="7078627" y="2299847"/>
            <a:ext cx="893135" cy="9987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CABB8-B146-EF43-A7AE-0D47156F5BA5}"/>
              </a:ext>
            </a:extLst>
          </p:cNvPr>
          <p:cNvSpPr txBox="1"/>
          <p:nvPr/>
        </p:nvSpPr>
        <p:spPr>
          <a:xfrm>
            <a:off x="8111271" y="2604841"/>
            <a:ext cx="913123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Wrench Menu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553E956-5CD3-BA4A-85C9-BE543501356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71762" y="2799241"/>
            <a:ext cx="139509" cy="9414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B3CB1-FBC4-394E-8488-6513C7A0FC23}"/>
              </a:ext>
            </a:extLst>
          </p:cNvPr>
          <p:cNvSpPr/>
          <p:nvPr/>
        </p:nvSpPr>
        <p:spPr>
          <a:xfrm>
            <a:off x="1582563" y="2230176"/>
            <a:ext cx="1330752" cy="29732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80247-653F-5044-8BE6-48DD3E0A2B89}"/>
              </a:ext>
            </a:extLst>
          </p:cNvPr>
          <p:cNvSpPr txBox="1"/>
          <p:nvPr/>
        </p:nvSpPr>
        <p:spPr>
          <a:xfrm>
            <a:off x="208723" y="2489041"/>
            <a:ext cx="96377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Search Results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DAA63FB-1BBE-5A48-863F-73598FB43CAA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1172495" y="2532472"/>
            <a:ext cx="410068" cy="1643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3A3881-42B2-2F42-92B2-343CD4CA7C88}"/>
              </a:ext>
            </a:extLst>
          </p:cNvPr>
          <p:cNvSpPr/>
          <p:nvPr/>
        </p:nvSpPr>
        <p:spPr>
          <a:xfrm>
            <a:off x="1282748" y="3170698"/>
            <a:ext cx="259251" cy="3160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E353B80-76A7-9B44-872A-B0864B457B34}"/>
              </a:ext>
            </a:extLst>
          </p:cNvPr>
          <p:cNvCxnSpPr>
            <a:cxnSpLocks/>
            <a:stCxn id="26" idx="1"/>
            <a:endCxn id="30" idx="3"/>
          </p:cNvCxnSpPr>
          <p:nvPr/>
        </p:nvCxnSpPr>
        <p:spPr>
          <a:xfrm rot="10800000" flipV="1">
            <a:off x="1176380" y="3328728"/>
            <a:ext cx="106368" cy="9413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A93162-45D2-9E48-8DF8-E13E45FDC95A}"/>
              </a:ext>
            </a:extLst>
          </p:cNvPr>
          <p:cNvSpPr txBox="1"/>
          <p:nvPr/>
        </p:nvSpPr>
        <p:spPr>
          <a:xfrm>
            <a:off x="113552" y="3134325"/>
            <a:ext cx="1062828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Beast Mode Manager Access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365F2A-69A8-7545-922F-F34734707EC2}"/>
              </a:ext>
            </a:extLst>
          </p:cNvPr>
          <p:cNvSpPr/>
          <p:nvPr/>
        </p:nvSpPr>
        <p:spPr>
          <a:xfrm>
            <a:off x="1572222" y="2044900"/>
            <a:ext cx="1395916" cy="170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4C1F393-B81D-1744-B6DF-F5E78D9CD02E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rot="10800000" flipV="1">
            <a:off x="1231592" y="2130341"/>
            <a:ext cx="340630" cy="1086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6650FC-17E2-1147-9C88-72D593BAB209}"/>
              </a:ext>
            </a:extLst>
          </p:cNvPr>
          <p:cNvSpPr txBox="1"/>
          <p:nvPr/>
        </p:nvSpPr>
        <p:spPr>
          <a:xfrm>
            <a:off x="168764" y="1933456"/>
            <a:ext cx="106282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Beast Mode Search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20B39-2705-144F-96F6-BD04C99D9E62}"/>
              </a:ext>
            </a:extLst>
          </p:cNvPr>
          <p:cNvSpPr/>
          <p:nvPr/>
        </p:nvSpPr>
        <p:spPr>
          <a:xfrm>
            <a:off x="7741988" y="2117392"/>
            <a:ext cx="223284" cy="1470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0E678B-2A9B-F149-96CD-1B0E967A7622}"/>
              </a:ext>
            </a:extLst>
          </p:cNvPr>
          <p:cNvSpPr txBox="1"/>
          <p:nvPr/>
        </p:nvSpPr>
        <p:spPr>
          <a:xfrm>
            <a:off x="8111272" y="2078020"/>
            <a:ext cx="91312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Wrench Menu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2D2DA7-E2B4-5F49-AF38-5C147277030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965272" y="2190921"/>
            <a:ext cx="146000" cy="9484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97EA948-2EAE-C14D-B3FC-F26BC9638F55}"/>
              </a:ext>
            </a:extLst>
          </p:cNvPr>
          <p:cNvSpPr/>
          <p:nvPr/>
        </p:nvSpPr>
        <p:spPr>
          <a:xfrm>
            <a:off x="2553328" y="2457929"/>
            <a:ext cx="119269" cy="14908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5762A3-D390-BB4E-80C2-DCE6231B6483}"/>
              </a:ext>
            </a:extLst>
          </p:cNvPr>
          <p:cNvSpPr/>
          <p:nvPr/>
        </p:nvSpPr>
        <p:spPr>
          <a:xfrm>
            <a:off x="3023568" y="2014555"/>
            <a:ext cx="3971262" cy="31895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DFDC98-DE00-AB40-9B37-1DB5796B70C3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2672597" y="2532473"/>
            <a:ext cx="35097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6D9B21-A63A-E54B-9FF4-4E68A62D99DB}"/>
              </a:ext>
            </a:extLst>
          </p:cNvPr>
          <p:cNvSpPr txBox="1"/>
          <p:nvPr/>
        </p:nvSpPr>
        <p:spPr>
          <a:xfrm>
            <a:off x="4330756" y="1634625"/>
            <a:ext cx="134772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Beast Mode Details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9EC0E5F-0F1C-A348-BCB5-3326C6070702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 rot="16200000" flipH="1">
            <a:off x="4943900" y="1949256"/>
            <a:ext cx="126014" cy="458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076952-604E-2146-B551-91C175F2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01" y="2092764"/>
            <a:ext cx="4936435" cy="231395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D3A3881-42B2-2F42-92B2-343CD4CA7C88}"/>
              </a:ext>
            </a:extLst>
          </p:cNvPr>
          <p:cNvSpPr/>
          <p:nvPr/>
        </p:nvSpPr>
        <p:spPr>
          <a:xfrm>
            <a:off x="1850614" y="2489042"/>
            <a:ext cx="123298" cy="2824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E353B80-76A7-9B44-872A-B0864B457B34}"/>
              </a:ext>
            </a:extLst>
          </p:cNvPr>
          <p:cNvCxnSpPr>
            <a:cxnSpLocks/>
            <a:stCxn id="26" idx="1"/>
            <a:endCxn id="30" idx="3"/>
          </p:cNvCxnSpPr>
          <p:nvPr/>
        </p:nvCxnSpPr>
        <p:spPr>
          <a:xfrm rot="10800000" flipV="1">
            <a:off x="1677312" y="2630284"/>
            <a:ext cx="173303" cy="175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A93162-45D2-9E48-8DF8-E13E45FDC95A}"/>
              </a:ext>
            </a:extLst>
          </p:cNvPr>
          <p:cNvSpPr txBox="1"/>
          <p:nvPr/>
        </p:nvSpPr>
        <p:spPr>
          <a:xfrm>
            <a:off x="614483" y="2520830"/>
            <a:ext cx="10628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Selection Boxes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365F2A-69A8-7545-922F-F34734707EC2}"/>
              </a:ext>
            </a:extLst>
          </p:cNvPr>
          <p:cNvSpPr/>
          <p:nvPr/>
        </p:nvSpPr>
        <p:spPr>
          <a:xfrm>
            <a:off x="2747028" y="2294308"/>
            <a:ext cx="175077" cy="1708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4C1F393-B81D-1744-B6DF-F5E78D9CD02E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rot="16200000" flipV="1">
            <a:off x="2707553" y="2167294"/>
            <a:ext cx="251246" cy="278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6650FC-17E2-1147-9C88-72D593BAB209}"/>
              </a:ext>
            </a:extLst>
          </p:cNvPr>
          <p:cNvSpPr txBox="1"/>
          <p:nvPr/>
        </p:nvSpPr>
        <p:spPr>
          <a:xfrm>
            <a:off x="2139155" y="1627564"/>
            <a:ext cx="138526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Multi-Select Action Menu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D6F595-8235-674E-8BF1-ADE9D988B91C}"/>
              </a:ext>
            </a:extLst>
          </p:cNvPr>
          <p:cNvSpPr/>
          <p:nvPr/>
        </p:nvSpPr>
        <p:spPr>
          <a:xfrm>
            <a:off x="2744246" y="2495852"/>
            <a:ext cx="565485" cy="6532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AF48C02-126A-FE46-9E11-D8112EB9FCA2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3309731" y="2822480"/>
            <a:ext cx="996770" cy="1061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931046-8D5A-804D-BCC9-6C5E0E0E1C42}"/>
              </a:ext>
            </a:extLst>
          </p:cNvPr>
          <p:cNvSpPr txBox="1"/>
          <p:nvPr/>
        </p:nvSpPr>
        <p:spPr>
          <a:xfrm>
            <a:off x="4306501" y="2625344"/>
            <a:ext cx="152777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rPr>
              <a:t>Multi-Select Action Menu Options</a:t>
            </a:r>
            <a:endParaRPr lang="en-US" sz="1350" dirty="0">
              <a:ln>
                <a:solidFill>
                  <a:srgbClr val="FFC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2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DEC4B605-858B-F041-BB91-1EB89C3F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6" y="942976"/>
            <a:ext cx="6076950" cy="497205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137379-C637-FA48-9EC6-149244057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02"/>
          <a:stretch/>
        </p:blipFill>
        <p:spPr>
          <a:xfrm>
            <a:off x="1643593" y="1682750"/>
            <a:ext cx="5832475" cy="35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4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7486</TotalTime>
  <Words>84</Words>
  <Application>Microsoft Macintosh PowerPoint</Application>
  <PresentationFormat>Letter Paper (8.5x11 in)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12</cp:revision>
  <cp:lastPrinted>2022-01-06T03:58:03Z</cp:lastPrinted>
  <dcterms:created xsi:type="dcterms:W3CDTF">2021-05-10T21:46:45Z</dcterms:created>
  <dcterms:modified xsi:type="dcterms:W3CDTF">2022-01-06T03:58:05Z</dcterms:modified>
</cp:coreProperties>
</file>