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B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8D8E9E-FED3-47F7-9FB4-626E2832C473}" v="4" dt="2023-04-27T14:56:04.9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3" d="100"/>
          <a:sy n="93" d="100"/>
        </p:scale>
        <p:origin x="63" y="4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Hawker" userId="5fb699ad2255b1c8" providerId="LiveId" clId="{668D8E9E-FED3-47F7-9FB4-626E2832C473}"/>
    <pc:docChg chg="undo custSel modSld">
      <pc:chgData name="Robert Hawker" userId="5fb699ad2255b1c8" providerId="LiveId" clId="{668D8E9E-FED3-47F7-9FB4-626E2832C473}" dt="2023-04-27T15:02:24.379" v="203" actId="207"/>
      <pc:docMkLst>
        <pc:docMk/>
      </pc:docMkLst>
      <pc:sldChg chg="addSp delSp modSp mod">
        <pc:chgData name="Robert Hawker" userId="5fb699ad2255b1c8" providerId="LiveId" clId="{668D8E9E-FED3-47F7-9FB4-626E2832C473}" dt="2023-04-27T15:02:24.379" v="203" actId="207"/>
        <pc:sldMkLst>
          <pc:docMk/>
          <pc:sldMk cId="199099573" sldId="257"/>
        </pc:sldMkLst>
        <pc:spChg chg="add mod">
          <ac:chgData name="Robert Hawker" userId="5fb699ad2255b1c8" providerId="LiveId" clId="{668D8E9E-FED3-47F7-9FB4-626E2832C473}" dt="2023-04-27T15:01:43.790" v="196" actId="207"/>
          <ac:spMkLst>
            <pc:docMk/>
            <pc:sldMk cId="199099573" sldId="257"/>
            <ac:spMk id="2" creationId="{D95F3241-29CB-D269-C3BD-253B66D5D3A2}"/>
          </ac:spMkLst>
        </pc:spChg>
        <pc:spChg chg="add mod">
          <ac:chgData name="Robert Hawker" userId="5fb699ad2255b1c8" providerId="LiveId" clId="{668D8E9E-FED3-47F7-9FB4-626E2832C473}" dt="2023-04-27T15:02:24.379" v="203" actId="207"/>
          <ac:spMkLst>
            <pc:docMk/>
            <pc:sldMk cId="199099573" sldId="257"/>
            <ac:spMk id="3" creationId="{7E8B0A1B-6D57-8528-BE9E-760846D15511}"/>
          </ac:spMkLst>
        </pc:spChg>
        <pc:spChg chg="add mod">
          <ac:chgData name="Robert Hawker" userId="5fb699ad2255b1c8" providerId="LiveId" clId="{668D8E9E-FED3-47F7-9FB4-626E2832C473}" dt="2023-04-27T14:56:37.171" v="180" actId="255"/>
          <ac:spMkLst>
            <pc:docMk/>
            <pc:sldMk cId="199099573" sldId="257"/>
            <ac:spMk id="4" creationId="{619E705B-28B1-A963-6FFD-DEC6F1E46831}"/>
          </ac:spMkLst>
        </pc:spChg>
        <pc:spChg chg="add del">
          <ac:chgData name="Robert Hawker" userId="5fb699ad2255b1c8" providerId="LiveId" clId="{668D8E9E-FED3-47F7-9FB4-626E2832C473}" dt="2023-04-27T14:55:40.048" v="160" actId="11529"/>
          <ac:spMkLst>
            <pc:docMk/>
            <pc:sldMk cId="199099573" sldId="257"/>
            <ac:spMk id="5" creationId="{6BE73F05-3D81-083F-D00A-FDA181AEE3B9}"/>
          </ac:spMkLst>
        </pc:spChg>
        <pc:grpChg chg="mod">
          <ac:chgData name="Robert Hawker" userId="5fb699ad2255b1c8" providerId="LiveId" clId="{668D8E9E-FED3-47F7-9FB4-626E2832C473}" dt="2023-04-27T14:47:24.069" v="1" actId="1076"/>
          <ac:grpSpMkLst>
            <pc:docMk/>
            <pc:sldMk cId="199099573" sldId="257"/>
            <ac:grpSpMk id="24" creationId="{B155C9A5-81DD-B8F0-B096-76242776EC1E}"/>
          </ac:grpSpMkLst>
        </pc:grpChg>
        <pc:graphicFrameChg chg="mod">
          <ac:chgData name="Robert Hawker" userId="5fb699ad2255b1c8" providerId="LiveId" clId="{668D8E9E-FED3-47F7-9FB4-626E2832C473}" dt="2023-04-27T14:47:43.602" v="4" actId="14100"/>
          <ac:graphicFrameMkLst>
            <pc:docMk/>
            <pc:sldMk cId="199099573" sldId="257"/>
            <ac:graphicFrameMk id="16" creationId="{80DFBD72-7621-97E8-C59A-680B2F24AA16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21B3A1-1CF3-4827-8AD3-ED029E397497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17512CC-82C0-45C2-9FAD-B7E784A3AAD9}">
      <dgm:prSet phldrT="[Text]"/>
      <dgm:spPr/>
      <dgm:t>
        <a:bodyPr/>
        <a:lstStyle/>
        <a:p>
          <a:r>
            <a:rPr lang="en-US" dirty="0"/>
            <a:t>Data Quality Dashboard</a:t>
          </a:r>
          <a:endParaRPr lang="en-GB" dirty="0"/>
        </a:p>
      </dgm:t>
    </dgm:pt>
    <dgm:pt modelId="{F206F351-241D-4E19-BC9E-67FFBFAE68ED}" type="parTrans" cxnId="{F41C1B8A-1F38-4413-B462-F5726F13C925}">
      <dgm:prSet/>
      <dgm:spPr/>
      <dgm:t>
        <a:bodyPr/>
        <a:lstStyle/>
        <a:p>
          <a:endParaRPr lang="en-GB"/>
        </a:p>
      </dgm:t>
    </dgm:pt>
    <dgm:pt modelId="{D338CBB0-5305-4717-B4B3-5CADA484AB7D}" type="sibTrans" cxnId="{F41C1B8A-1F38-4413-B462-F5726F13C925}">
      <dgm:prSet/>
      <dgm:spPr/>
      <dgm:t>
        <a:bodyPr/>
        <a:lstStyle/>
        <a:p>
          <a:endParaRPr lang="en-GB"/>
        </a:p>
      </dgm:t>
    </dgm:pt>
    <dgm:pt modelId="{0E016F8A-89E9-4338-9B55-DC3071498F12}">
      <dgm:prSet phldrT="[Text]"/>
      <dgm:spPr/>
      <dgm:t>
        <a:bodyPr/>
        <a:lstStyle/>
        <a:p>
          <a:r>
            <a:rPr lang="en-US" dirty="0"/>
            <a:t>Rule Results Report</a:t>
          </a:r>
          <a:endParaRPr lang="en-GB" dirty="0"/>
        </a:p>
      </dgm:t>
    </dgm:pt>
    <dgm:pt modelId="{2F9BC829-002D-4E24-8017-856E77F714CA}" type="parTrans" cxnId="{B09EE8F8-1F26-4A30-BE86-DD7A0C09C830}">
      <dgm:prSet/>
      <dgm:spPr/>
      <dgm:t>
        <a:bodyPr/>
        <a:lstStyle/>
        <a:p>
          <a:endParaRPr lang="en-GB"/>
        </a:p>
      </dgm:t>
    </dgm:pt>
    <dgm:pt modelId="{EDDEAF66-0E4D-48CB-9BD6-1F91A4401614}" type="sibTrans" cxnId="{B09EE8F8-1F26-4A30-BE86-DD7A0C09C830}">
      <dgm:prSet/>
      <dgm:spPr/>
      <dgm:t>
        <a:bodyPr/>
        <a:lstStyle/>
        <a:p>
          <a:endParaRPr lang="en-GB"/>
        </a:p>
      </dgm:t>
    </dgm:pt>
    <dgm:pt modelId="{195DAEB5-C272-4A9B-B193-061A468F0762}">
      <dgm:prSet phldrT="[Text]"/>
      <dgm:spPr/>
      <dgm:t>
        <a:bodyPr/>
        <a:lstStyle/>
        <a:p>
          <a:r>
            <a:rPr lang="en-US" dirty="0"/>
            <a:t>Failed Data Report 1</a:t>
          </a:r>
          <a:endParaRPr lang="en-GB" dirty="0"/>
        </a:p>
      </dgm:t>
    </dgm:pt>
    <dgm:pt modelId="{96399BBD-B4D8-42FE-8203-E3B2C702D2B6}" type="parTrans" cxnId="{8F070F12-861C-4ED8-8586-86FAFE3877E5}">
      <dgm:prSet/>
      <dgm:spPr/>
      <dgm:t>
        <a:bodyPr/>
        <a:lstStyle/>
        <a:p>
          <a:endParaRPr lang="en-GB"/>
        </a:p>
      </dgm:t>
    </dgm:pt>
    <dgm:pt modelId="{817DB3A6-9147-4311-B9E3-F69CE6F87C37}" type="sibTrans" cxnId="{8F070F12-861C-4ED8-8586-86FAFE3877E5}">
      <dgm:prSet/>
      <dgm:spPr/>
      <dgm:t>
        <a:bodyPr/>
        <a:lstStyle/>
        <a:p>
          <a:endParaRPr lang="en-GB"/>
        </a:p>
      </dgm:t>
    </dgm:pt>
    <dgm:pt modelId="{1B7F9750-C329-4124-8668-2E20AEC5CD8D}">
      <dgm:prSet phldrT="[Text]"/>
      <dgm:spPr/>
      <dgm:t>
        <a:bodyPr/>
        <a:lstStyle/>
        <a:p>
          <a:r>
            <a:rPr lang="en-US" dirty="0"/>
            <a:t>Failed Data Report 2</a:t>
          </a:r>
          <a:endParaRPr lang="en-GB" dirty="0"/>
        </a:p>
      </dgm:t>
    </dgm:pt>
    <dgm:pt modelId="{DCA2A849-51E5-44A0-9647-0D91FFBD880E}" type="parTrans" cxnId="{0D87B3C0-6877-4561-9410-E1F8CE2AAC0F}">
      <dgm:prSet/>
      <dgm:spPr/>
      <dgm:t>
        <a:bodyPr/>
        <a:lstStyle/>
        <a:p>
          <a:endParaRPr lang="en-GB"/>
        </a:p>
      </dgm:t>
    </dgm:pt>
    <dgm:pt modelId="{A7302A2C-9DEC-4019-8534-417D26A4C5B5}" type="sibTrans" cxnId="{0D87B3C0-6877-4561-9410-E1F8CE2AAC0F}">
      <dgm:prSet/>
      <dgm:spPr/>
      <dgm:t>
        <a:bodyPr/>
        <a:lstStyle/>
        <a:p>
          <a:endParaRPr lang="en-GB"/>
        </a:p>
      </dgm:t>
    </dgm:pt>
    <dgm:pt modelId="{96E83109-15C6-4A9A-BC1F-97D151754E9A}">
      <dgm:prSet phldrT="[Text]"/>
      <dgm:spPr/>
      <dgm:t>
        <a:bodyPr/>
        <a:lstStyle/>
        <a:p>
          <a:r>
            <a:rPr lang="en-US" dirty="0"/>
            <a:t>Failed Data Report 3</a:t>
          </a:r>
          <a:endParaRPr lang="en-GB" dirty="0"/>
        </a:p>
      </dgm:t>
    </dgm:pt>
    <dgm:pt modelId="{E067E609-3B00-4CC8-938C-1C5B55CEDEF1}" type="parTrans" cxnId="{D1413B62-9CB4-4620-ABA9-BD9EE9A05B24}">
      <dgm:prSet/>
      <dgm:spPr/>
      <dgm:t>
        <a:bodyPr/>
        <a:lstStyle/>
        <a:p>
          <a:endParaRPr lang="en-GB"/>
        </a:p>
      </dgm:t>
    </dgm:pt>
    <dgm:pt modelId="{45565018-0C26-4E7A-86DA-8E4E98488FCD}" type="sibTrans" cxnId="{D1413B62-9CB4-4620-ABA9-BD9EE9A05B24}">
      <dgm:prSet/>
      <dgm:spPr/>
      <dgm:t>
        <a:bodyPr/>
        <a:lstStyle/>
        <a:p>
          <a:endParaRPr lang="en-GB"/>
        </a:p>
      </dgm:t>
    </dgm:pt>
    <dgm:pt modelId="{CE7ABB06-AED4-4EDE-9C76-A0DBB6BDD506}" type="pres">
      <dgm:prSet presAssocID="{1521B3A1-1CF3-4827-8AD3-ED029E39749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1DD6F5C-69FA-4289-A454-2EF81C4AB0B2}" type="pres">
      <dgm:prSet presAssocID="{A17512CC-82C0-45C2-9FAD-B7E784A3AAD9}" presName="vertOne" presStyleCnt="0"/>
      <dgm:spPr/>
    </dgm:pt>
    <dgm:pt modelId="{1EB0488E-D3B6-4435-BF01-0F00F7C67387}" type="pres">
      <dgm:prSet presAssocID="{A17512CC-82C0-45C2-9FAD-B7E784A3AAD9}" presName="txOne" presStyleLbl="node0" presStyleIdx="0" presStyleCnt="1">
        <dgm:presLayoutVars>
          <dgm:chPref val="3"/>
        </dgm:presLayoutVars>
      </dgm:prSet>
      <dgm:spPr/>
    </dgm:pt>
    <dgm:pt modelId="{24D5B62F-B71A-4114-9E25-60E88066EF71}" type="pres">
      <dgm:prSet presAssocID="{A17512CC-82C0-45C2-9FAD-B7E784A3AAD9}" presName="parTransOne" presStyleCnt="0"/>
      <dgm:spPr/>
    </dgm:pt>
    <dgm:pt modelId="{9C39CA35-B230-43EE-94CD-B224FDB65D32}" type="pres">
      <dgm:prSet presAssocID="{A17512CC-82C0-45C2-9FAD-B7E784A3AAD9}" presName="horzOne" presStyleCnt="0"/>
      <dgm:spPr/>
    </dgm:pt>
    <dgm:pt modelId="{575BB942-C980-435C-B0E0-D082C795A7E1}" type="pres">
      <dgm:prSet presAssocID="{0E016F8A-89E9-4338-9B55-DC3071498F12}" presName="vertTwo" presStyleCnt="0"/>
      <dgm:spPr/>
    </dgm:pt>
    <dgm:pt modelId="{990BA495-D323-4975-9B32-0B417414E23C}" type="pres">
      <dgm:prSet presAssocID="{0E016F8A-89E9-4338-9B55-DC3071498F12}" presName="txTwo" presStyleLbl="node2" presStyleIdx="0" presStyleCnt="1">
        <dgm:presLayoutVars>
          <dgm:chPref val="3"/>
        </dgm:presLayoutVars>
      </dgm:prSet>
      <dgm:spPr/>
    </dgm:pt>
    <dgm:pt modelId="{C2B42CB1-C3F0-439D-A231-B0DF6A8F9C01}" type="pres">
      <dgm:prSet presAssocID="{0E016F8A-89E9-4338-9B55-DC3071498F12}" presName="parTransTwo" presStyleCnt="0"/>
      <dgm:spPr/>
    </dgm:pt>
    <dgm:pt modelId="{4F0BAEDD-BB53-484B-90CF-DC9701420900}" type="pres">
      <dgm:prSet presAssocID="{0E016F8A-89E9-4338-9B55-DC3071498F12}" presName="horzTwo" presStyleCnt="0"/>
      <dgm:spPr/>
    </dgm:pt>
    <dgm:pt modelId="{BA89E06E-E95D-4820-A720-376055B195AE}" type="pres">
      <dgm:prSet presAssocID="{195DAEB5-C272-4A9B-B193-061A468F0762}" presName="vertThree" presStyleCnt="0"/>
      <dgm:spPr/>
    </dgm:pt>
    <dgm:pt modelId="{A8891AEF-337B-496F-8A1E-EA4B68FE1F27}" type="pres">
      <dgm:prSet presAssocID="{195DAEB5-C272-4A9B-B193-061A468F0762}" presName="txThree" presStyleLbl="node3" presStyleIdx="0" presStyleCnt="3">
        <dgm:presLayoutVars>
          <dgm:chPref val="3"/>
        </dgm:presLayoutVars>
      </dgm:prSet>
      <dgm:spPr/>
    </dgm:pt>
    <dgm:pt modelId="{1F325174-AC61-41B2-AEB5-00AD621BBFA0}" type="pres">
      <dgm:prSet presAssocID="{195DAEB5-C272-4A9B-B193-061A468F0762}" presName="horzThree" presStyleCnt="0"/>
      <dgm:spPr/>
    </dgm:pt>
    <dgm:pt modelId="{C1E559A0-F8C4-4893-B97B-32BFD281D28C}" type="pres">
      <dgm:prSet presAssocID="{817DB3A6-9147-4311-B9E3-F69CE6F87C37}" presName="sibSpaceThree" presStyleCnt="0"/>
      <dgm:spPr/>
    </dgm:pt>
    <dgm:pt modelId="{2AA8CA4A-7B71-4BE0-AB93-1AA26525413F}" type="pres">
      <dgm:prSet presAssocID="{1B7F9750-C329-4124-8668-2E20AEC5CD8D}" presName="vertThree" presStyleCnt="0"/>
      <dgm:spPr/>
    </dgm:pt>
    <dgm:pt modelId="{3301A456-F48B-4CDC-A2E6-8D4E5D1E18A7}" type="pres">
      <dgm:prSet presAssocID="{1B7F9750-C329-4124-8668-2E20AEC5CD8D}" presName="txThree" presStyleLbl="node3" presStyleIdx="1" presStyleCnt="3">
        <dgm:presLayoutVars>
          <dgm:chPref val="3"/>
        </dgm:presLayoutVars>
      </dgm:prSet>
      <dgm:spPr/>
    </dgm:pt>
    <dgm:pt modelId="{CE6E22C2-480B-49FB-91EE-BB25007164AD}" type="pres">
      <dgm:prSet presAssocID="{1B7F9750-C329-4124-8668-2E20AEC5CD8D}" presName="horzThree" presStyleCnt="0"/>
      <dgm:spPr/>
    </dgm:pt>
    <dgm:pt modelId="{64D7C87B-20E4-45C8-914D-4EB57C68CB0E}" type="pres">
      <dgm:prSet presAssocID="{A7302A2C-9DEC-4019-8534-417D26A4C5B5}" presName="sibSpaceThree" presStyleCnt="0"/>
      <dgm:spPr/>
    </dgm:pt>
    <dgm:pt modelId="{B0592177-612D-417A-9E40-8E26A6EECE30}" type="pres">
      <dgm:prSet presAssocID="{96E83109-15C6-4A9A-BC1F-97D151754E9A}" presName="vertThree" presStyleCnt="0"/>
      <dgm:spPr/>
    </dgm:pt>
    <dgm:pt modelId="{A16A28F0-DA41-42E0-B99C-51A1463E2E18}" type="pres">
      <dgm:prSet presAssocID="{96E83109-15C6-4A9A-BC1F-97D151754E9A}" presName="txThree" presStyleLbl="node3" presStyleIdx="2" presStyleCnt="3">
        <dgm:presLayoutVars>
          <dgm:chPref val="3"/>
        </dgm:presLayoutVars>
      </dgm:prSet>
      <dgm:spPr/>
    </dgm:pt>
    <dgm:pt modelId="{23944746-AC39-4D29-AAAC-1A6BB9C20607}" type="pres">
      <dgm:prSet presAssocID="{96E83109-15C6-4A9A-BC1F-97D151754E9A}" presName="horzThree" presStyleCnt="0"/>
      <dgm:spPr/>
    </dgm:pt>
  </dgm:ptLst>
  <dgm:cxnLst>
    <dgm:cxn modelId="{8F070F12-861C-4ED8-8586-86FAFE3877E5}" srcId="{0E016F8A-89E9-4338-9B55-DC3071498F12}" destId="{195DAEB5-C272-4A9B-B193-061A468F0762}" srcOrd="0" destOrd="0" parTransId="{96399BBD-B4D8-42FE-8203-E3B2C702D2B6}" sibTransId="{817DB3A6-9147-4311-B9E3-F69CE6F87C37}"/>
    <dgm:cxn modelId="{CD277A1A-30E8-428C-B1CB-5149255D453A}" type="presOf" srcId="{1B7F9750-C329-4124-8668-2E20AEC5CD8D}" destId="{3301A456-F48B-4CDC-A2E6-8D4E5D1E18A7}" srcOrd="0" destOrd="0" presId="urn:microsoft.com/office/officeart/2005/8/layout/hierarchy4"/>
    <dgm:cxn modelId="{ECAE093A-A675-4DA0-938A-CCA0A117A1E9}" type="presOf" srcId="{1521B3A1-1CF3-4827-8AD3-ED029E397497}" destId="{CE7ABB06-AED4-4EDE-9C76-A0DBB6BDD506}" srcOrd="0" destOrd="0" presId="urn:microsoft.com/office/officeart/2005/8/layout/hierarchy4"/>
    <dgm:cxn modelId="{593B825B-5E78-4D07-A4C5-B0E5BC177306}" type="presOf" srcId="{0E016F8A-89E9-4338-9B55-DC3071498F12}" destId="{990BA495-D323-4975-9B32-0B417414E23C}" srcOrd="0" destOrd="0" presId="urn:microsoft.com/office/officeart/2005/8/layout/hierarchy4"/>
    <dgm:cxn modelId="{D1413B62-9CB4-4620-ABA9-BD9EE9A05B24}" srcId="{0E016F8A-89E9-4338-9B55-DC3071498F12}" destId="{96E83109-15C6-4A9A-BC1F-97D151754E9A}" srcOrd="2" destOrd="0" parTransId="{E067E609-3B00-4CC8-938C-1C5B55CEDEF1}" sibTransId="{45565018-0C26-4E7A-86DA-8E4E98488FCD}"/>
    <dgm:cxn modelId="{91B4F877-1E48-4F15-B2F3-1DDCF3A89597}" type="presOf" srcId="{195DAEB5-C272-4A9B-B193-061A468F0762}" destId="{A8891AEF-337B-496F-8A1E-EA4B68FE1F27}" srcOrd="0" destOrd="0" presId="urn:microsoft.com/office/officeart/2005/8/layout/hierarchy4"/>
    <dgm:cxn modelId="{F41C1B8A-1F38-4413-B462-F5726F13C925}" srcId="{1521B3A1-1CF3-4827-8AD3-ED029E397497}" destId="{A17512CC-82C0-45C2-9FAD-B7E784A3AAD9}" srcOrd="0" destOrd="0" parTransId="{F206F351-241D-4E19-BC9E-67FFBFAE68ED}" sibTransId="{D338CBB0-5305-4717-B4B3-5CADA484AB7D}"/>
    <dgm:cxn modelId="{0D87B3C0-6877-4561-9410-E1F8CE2AAC0F}" srcId="{0E016F8A-89E9-4338-9B55-DC3071498F12}" destId="{1B7F9750-C329-4124-8668-2E20AEC5CD8D}" srcOrd="1" destOrd="0" parTransId="{DCA2A849-51E5-44A0-9647-0D91FFBD880E}" sibTransId="{A7302A2C-9DEC-4019-8534-417D26A4C5B5}"/>
    <dgm:cxn modelId="{EA08C1E0-3862-41A3-A756-A436EB9117EF}" type="presOf" srcId="{A17512CC-82C0-45C2-9FAD-B7E784A3AAD9}" destId="{1EB0488E-D3B6-4435-BF01-0F00F7C67387}" srcOrd="0" destOrd="0" presId="urn:microsoft.com/office/officeart/2005/8/layout/hierarchy4"/>
    <dgm:cxn modelId="{B09EE8F8-1F26-4A30-BE86-DD7A0C09C830}" srcId="{A17512CC-82C0-45C2-9FAD-B7E784A3AAD9}" destId="{0E016F8A-89E9-4338-9B55-DC3071498F12}" srcOrd="0" destOrd="0" parTransId="{2F9BC829-002D-4E24-8017-856E77F714CA}" sibTransId="{EDDEAF66-0E4D-48CB-9BD6-1F91A4401614}"/>
    <dgm:cxn modelId="{FB4B91FB-03ED-4ED1-B8FB-DDCA52D3D9E0}" type="presOf" srcId="{96E83109-15C6-4A9A-BC1F-97D151754E9A}" destId="{A16A28F0-DA41-42E0-B99C-51A1463E2E18}" srcOrd="0" destOrd="0" presId="urn:microsoft.com/office/officeart/2005/8/layout/hierarchy4"/>
    <dgm:cxn modelId="{174113EC-3F8B-4667-945E-CCA77DC29080}" type="presParOf" srcId="{CE7ABB06-AED4-4EDE-9C76-A0DBB6BDD506}" destId="{31DD6F5C-69FA-4289-A454-2EF81C4AB0B2}" srcOrd="0" destOrd="0" presId="urn:microsoft.com/office/officeart/2005/8/layout/hierarchy4"/>
    <dgm:cxn modelId="{B37D5EC2-1C88-4F45-8625-D768D9E1C308}" type="presParOf" srcId="{31DD6F5C-69FA-4289-A454-2EF81C4AB0B2}" destId="{1EB0488E-D3B6-4435-BF01-0F00F7C67387}" srcOrd="0" destOrd="0" presId="urn:microsoft.com/office/officeart/2005/8/layout/hierarchy4"/>
    <dgm:cxn modelId="{8D4FB768-BCEE-4DA3-B8DB-D8B1422FEFFA}" type="presParOf" srcId="{31DD6F5C-69FA-4289-A454-2EF81C4AB0B2}" destId="{24D5B62F-B71A-4114-9E25-60E88066EF71}" srcOrd="1" destOrd="0" presId="urn:microsoft.com/office/officeart/2005/8/layout/hierarchy4"/>
    <dgm:cxn modelId="{95C49A29-7616-4249-B83F-A849BC6B739A}" type="presParOf" srcId="{31DD6F5C-69FA-4289-A454-2EF81C4AB0B2}" destId="{9C39CA35-B230-43EE-94CD-B224FDB65D32}" srcOrd="2" destOrd="0" presId="urn:microsoft.com/office/officeart/2005/8/layout/hierarchy4"/>
    <dgm:cxn modelId="{CD4CB971-7C63-400D-BC07-6C40C4FBA985}" type="presParOf" srcId="{9C39CA35-B230-43EE-94CD-B224FDB65D32}" destId="{575BB942-C980-435C-B0E0-D082C795A7E1}" srcOrd="0" destOrd="0" presId="urn:microsoft.com/office/officeart/2005/8/layout/hierarchy4"/>
    <dgm:cxn modelId="{2D18F06E-EAA9-494E-8926-8BE14390651B}" type="presParOf" srcId="{575BB942-C980-435C-B0E0-D082C795A7E1}" destId="{990BA495-D323-4975-9B32-0B417414E23C}" srcOrd="0" destOrd="0" presId="urn:microsoft.com/office/officeart/2005/8/layout/hierarchy4"/>
    <dgm:cxn modelId="{4AEB82A4-793B-46DC-BDC9-49127E7EEAE3}" type="presParOf" srcId="{575BB942-C980-435C-B0E0-D082C795A7E1}" destId="{C2B42CB1-C3F0-439D-A231-B0DF6A8F9C01}" srcOrd="1" destOrd="0" presId="urn:microsoft.com/office/officeart/2005/8/layout/hierarchy4"/>
    <dgm:cxn modelId="{574DE175-895B-4866-9DCD-8B62141546AA}" type="presParOf" srcId="{575BB942-C980-435C-B0E0-D082C795A7E1}" destId="{4F0BAEDD-BB53-484B-90CF-DC9701420900}" srcOrd="2" destOrd="0" presId="urn:microsoft.com/office/officeart/2005/8/layout/hierarchy4"/>
    <dgm:cxn modelId="{4A70E2D9-40F8-4573-8CDD-8527D9244F7D}" type="presParOf" srcId="{4F0BAEDD-BB53-484B-90CF-DC9701420900}" destId="{BA89E06E-E95D-4820-A720-376055B195AE}" srcOrd="0" destOrd="0" presId="urn:microsoft.com/office/officeart/2005/8/layout/hierarchy4"/>
    <dgm:cxn modelId="{4059A051-7E12-4062-B0E7-2B3701D29922}" type="presParOf" srcId="{BA89E06E-E95D-4820-A720-376055B195AE}" destId="{A8891AEF-337B-496F-8A1E-EA4B68FE1F27}" srcOrd="0" destOrd="0" presId="urn:microsoft.com/office/officeart/2005/8/layout/hierarchy4"/>
    <dgm:cxn modelId="{FC8329FF-FE8E-448E-AC56-D0FF8DD60DD3}" type="presParOf" srcId="{BA89E06E-E95D-4820-A720-376055B195AE}" destId="{1F325174-AC61-41B2-AEB5-00AD621BBFA0}" srcOrd="1" destOrd="0" presId="urn:microsoft.com/office/officeart/2005/8/layout/hierarchy4"/>
    <dgm:cxn modelId="{0FE31EE9-78FF-4C71-948E-F19F711596E2}" type="presParOf" srcId="{4F0BAEDD-BB53-484B-90CF-DC9701420900}" destId="{C1E559A0-F8C4-4893-B97B-32BFD281D28C}" srcOrd="1" destOrd="0" presId="urn:microsoft.com/office/officeart/2005/8/layout/hierarchy4"/>
    <dgm:cxn modelId="{6A821A1F-E218-4FF0-942F-0B8E1D280D53}" type="presParOf" srcId="{4F0BAEDD-BB53-484B-90CF-DC9701420900}" destId="{2AA8CA4A-7B71-4BE0-AB93-1AA26525413F}" srcOrd="2" destOrd="0" presId="urn:microsoft.com/office/officeart/2005/8/layout/hierarchy4"/>
    <dgm:cxn modelId="{515ACABD-191C-4E70-AA08-833310AEB3D0}" type="presParOf" srcId="{2AA8CA4A-7B71-4BE0-AB93-1AA26525413F}" destId="{3301A456-F48B-4CDC-A2E6-8D4E5D1E18A7}" srcOrd="0" destOrd="0" presId="urn:microsoft.com/office/officeart/2005/8/layout/hierarchy4"/>
    <dgm:cxn modelId="{823DFFC2-F510-4F88-B03E-FBB97CC39DC0}" type="presParOf" srcId="{2AA8CA4A-7B71-4BE0-AB93-1AA26525413F}" destId="{CE6E22C2-480B-49FB-91EE-BB25007164AD}" srcOrd="1" destOrd="0" presId="urn:microsoft.com/office/officeart/2005/8/layout/hierarchy4"/>
    <dgm:cxn modelId="{8E6D02D4-0769-4C37-A76D-159A505D926A}" type="presParOf" srcId="{4F0BAEDD-BB53-484B-90CF-DC9701420900}" destId="{64D7C87B-20E4-45C8-914D-4EB57C68CB0E}" srcOrd="3" destOrd="0" presId="urn:microsoft.com/office/officeart/2005/8/layout/hierarchy4"/>
    <dgm:cxn modelId="{92C929E1-1EB1-4644-BAD8-46094059235E}" type="presParOf" srcId="{4F0BAEDD-BB53-484B-90CF-DC9701420900}" destId="{B0592177-612D-417A-9E40-8E26A6EECE30}" srcOrd="4" destOrd="0" presId="urn:microsoft.com/office/officeart/2005/8/layout/hierarchy4"/>
    <dgm:cxn modelId="{2F1CF78E-D128-474A-967B-333499019DD1}" type="presParOf" srcId="{B0592177-612D-417A-9E40-8E26A6EECE30}" destId="{A16A28F0-DA41-42E0-B99C-51A1463E2E18}" srcOrd="0" destOrd="0" presId="urn:microsoft.com/office/officeart/2005/8/layout/hierarchy4"/>
    <dgm:cxn modelId="{5B796F93-1B8E-4F95-81B9-D23E0A6055C9}" type="presParOf" srcId="{B0592177-612D-417A-9E40-8E26A6EECE30}" destId="{23944746-AC39-4D29-AAAC-1A6BB9C2060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B0488E-D3B6-4435-BF01-0F00F7C67387}">
      <dsp:nvSpPr>
        <dsp:cNvPr id="0" name=""/>
        <dsp:cNvSpPr/>
      </dsp:nvSpPr>
      <dsp:spPr>
        <a:xfrm>
          <a:off x="393" y="1623"/>
          <a:ext cx="7202202" cy="1719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Data Quality Dashboard</a:t>
          </a:r>
          <a:endParaRPr lang="en-GB" sz="5400" kern="1200" dirty="0"/>
        </a:p>
      </dsp:txBody>
      <dsp:txXfrm>
        <a:off x="50764" y="51994"/>
        <a:ext cx="7101460" cy="1619050"/>
      </dsp:txXfrm>
    </dsp:sp>
    <dsp:sp modelId="{990BA495-D323-4975-9B32-0B417414E23C}">
      <dsp:nvSpPr>
        <dsp:cNvPr id="0" name=""/>
        <dsp:cNvSpPr/>
      </dsp:nvSpPr>
      <dsp:spPr>
        <a:xfrm>
          <a:off x="393" y="1849437"/>
          <a:ext cx="7202202" cy="1719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Rule Results Report</a:t>
          </a:r>
          <a:endParaRPr lang="en-GB" sz="5400" kern="1200" dirty="0"/>
        </a:p>
      </dsp:txBody>
      <dsp:txXfrm>
        <a:off x="50764" y="1899808"/>
        <a:ext cx="7101460" cy="1619050"/>
      </dsp:txXfrm>
    </dsp:sp>
    <dsp:sp modelId="{A8891AEF-337B-496F-8A1E-EA4B68FE1F27}">
      <dsp:nvSpPr>
        <dsp:cNvPr id="0" name=""/>
        <dsp:cNvSpPr/>
      </dsp:nvSpPr>
      <dsp:spPr>
        <a:xfrm>
          <a:off x="393" y="3697251"/>
          <a:ext cx="2335344" cy="1719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Failed Data Report 1</a:t>
          </a:r>
          <a:endParaRPr lang="en-GB" sz="3400" kern="1200" dirty="0"/>
        </a:p>
      </dsp:txBody>
      <dsp:txXfrm>
        <a:off x="50764" y="3747622"/>
        <a:ext cx="2234602" cy="1619050"/>
      </dsp:txXfrm>
    </dsp:sp>
    <dsp:sp modelId="{3301A456-F48B-4CDC-A2E6-8D4E5D1E18A7}">
      <dsp:nvSpPr>
        <dsp:cNvPr id="0" name=""/>
        <dsp:cNvSpPr/>
      </dsp:nvSpPr>
      <dsp:spPr>
        <a:xfrm>
          <a:off x="2433822" y="3697251"/>
          <a:ext cx="2335344" cy="1719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Failed Data Report 2</a:t>
          </a:r>
          <a:endParaRPr lang="en-GB" sz="3400" kern="1200" dirty="0"/>
        </a:p>
      </dsp:txBody>
      <dsp:txXfrm>
        <a:off x="2484193" y="3747622"/>
        <a:ext cx="2234602" cy="1619050"/>
      </dsp:txXfrm>
    </dsp:sp>
    <dsp:sp modelId="{A16A28F0-DA41-42E0-B99C-51A1463E2E18}">
      <dsp:nvSpPr>
        <dsp:cNvPr id="0" name=""/>
        <dsp:cNvSpPr/>
      </dsp:nvSpPr>
      <dsp:spPr>
        <a:xfrm>
          <a:off x="4867251" y="3697251"/>
          <a:ext cx="2335344" cy="1719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Failed Data Report 3</a:t>
          </a:r>
          <a:endParaRPr lang="en-GB" sz="3400" kern="1200" dirty="0"/>
        </a:p>
      </dsp:txBody>
      <dsp:txXfrm>
        <a:off x="4917622" y="3747622"/>
        <a:ext cx="2234602" cy="1619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9DD7D-2DE3-EF1E-793A-A1A1220D6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41D05-1426-026B-A30F-A7054202C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4655C-C160-7310-581B-76CBAAEED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F5B1-A16D-4B9C-9BE9-8BFF6084C401}" type="datetimeFigureOut">
              <a:rPr lang="en-GB" smtClean="0"/>
              <a:t>27/04/2023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7E163-7D60-CBFA-F6C3-51759758A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46942-5026-FF00-4B96-16259E46E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A2F5-CD91-4C44-B3D5-2FCA62B19D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03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C751F-FB36-ACD9-3F81-B513A0838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B4485B-E4D6-BF8D-508B-4FBED7EBE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BC680-B8D4-E7F1-5B3B-DB0ECD34D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F5B1-A16D-4B9C-9BE9-8BFF6084C401}" type="datetimeFigureOut">
              <a:rPr lang="en-GB" smtClean="0"/>
              <a:t>27/04/2023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276DC-3CF7-0562-FBE7-AB92335A8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BFCED-1D50-C282-8C93-257785F1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A2F5-CD91-4C44-B3D5-2FCA62B19D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688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65E7DC-7D66-44D3-8AF8-F03FBE5594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EF2BA9-D8BA-EA21-8F59-ACEFD6108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D7C1C-FBBE-41DF-64B6-796163ED2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F5B1-A16D-4B9C-9BE9-8BFF6084C401}" type="datetimeFigureOut">
              <a:rPr lang="en-GB" smtClean="0"/>
              <a:t>27/04/2023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E2E55-A669-3A37-9E65-D0E44BB13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8F876-4084-4718-094F-B0145259B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A2F5-CD91-4C44-B3D5-2FCA62B19D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967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E8CFE-8798-73B6-4177-377CF594A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5E42-27D1-7B6D-1207-B6A59C9FE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1FCE3-D78A-8332-EAB1-4960B3B2A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F5B1-A16D-4B9C-9BE9-8BFF6084C401}" type="datetimeFigureOut">
              <a:rPr lang="en-GB" smtClean="0"/>
              <a:t>27/04/2023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1C722-DDCE-BDDD-C080-84AE12500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DE6F8-6F29-6F8E-56F3-2FD306B94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A2F5-CD91-4C44-B3D5-2FCA62B19D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08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B5899-B7EF-F415-BB29-6CE248366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90397-9200-4AE1-30B6-262097D21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CEE7F-DE77-553B-5265-034B63854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F5B1-A16D-4B9C-9BE9-8BFF6084C401}" type="datetimeFigureOut">
              <a:rPr lang="en-GB" smtClean="0"/>
              <a:t>27/04/2023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BF39A-C00A-2F8B-8D6D-26D4D0ED9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7F756-1965-5C5E-508D-490DBD34C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A2F5-CD91-4C44-B3D5-2FCA62B19D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15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97AC4-6892-A04F-F76C-F1862B527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4F180-1745-3795-FF26-08063B334D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5F81E-AEF0-ED23-F2A4-3F348F0FB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E579B-C699-49D1-ADC5-318F95B3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F5B1-A16D-4B9C-9BE9-8BFF6084C401}" type="datetimeFigureOut">
              <a:rPr lang="en-GB" smtClean="0"/>
              <a:t>27/04/2023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E953C-2BB8-A4E1-211D-56456EEFF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7BD6B-6697-1B2E-D38C-4AED2D5BD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A2F5-CD91-4C44-B3D5-2FCA62B19D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688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38AAB-4CEA-582C-8D56-76246B09E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1D198-5D3E-5882-2208-8F81D0B23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B52D04-4A78-1150-AAA1-73F03F994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18B0C-8621-7769-2545-2D0447AA6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E173A9-68A1-053B-7537-51FB815756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5688C3-6D39-3DC8-79C8-A868C6926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F5B1-A16D-4B9C-9BE9-8BFF6084C401}" type="datetimeFigureOut">
              <a:rPr lang="en-GB" smtClean="0"/>
              <a:t>27/04/2023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FE9982-E105-C060-BBBC-5B9A8DDA8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D62947-3727-4606-FDF6-9CD9A98C6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A2F5-CD91-4C44-B3D5-2FCA62B19D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63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A7507-7CFE-C8E9-ED2E-91C423850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5AD13E-C90E-2FD9-5731-2C701F9D6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F5B1-A16D-4B9C-9BE9-8BFF6084C401}" type="datetimeFigureOut">
              <a:rPr lang="en-GB" smtClean="0"/>
              <a:t>27/04/2023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DBA633-64A5-A38A-8C97-103695230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6318A-4841-8C80-F4B9-7E423A054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A2F5-CD91-4C44-B3D5-2FCA62B19D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08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D55AEB-EDC5-0E69-15C7-EE1562D72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F5B1-A16D-4B9C-9BE9-8BFF6084C401}" type="datetimeFigureOut">
              <a:rPr lang="en-GB" smtClean="0"/>
              <a:t>27/04/2023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E897EC-5B58-9FEE-9D56-F5ED77624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49E5C-EC45-CDAF-E4F3-D3034959A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A2F5-CD91-4C44-B3D5-2FCA62B19D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71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13CAD-079E-FC1C-26DF-80E12D64C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5DEE4-86B7-92FF-8DB9-AE05ED03A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D40B5-61D0-8893-0DCC-586A51D86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92A53-4812-682B-22A8-A28ADD2F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F5B1-A16D-4B9C-9BE9-8BFF6084C401}" type="datetimeFigureOut">
              <a:rPr lang="en-GB" smtClean="0"/>
              <a:t>27/04/2023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9BAC3-D5D4-D743-131A-C6F45C974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F51FD-BE72-1D7A-6A74-63B317557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A2F5-CD91-4C44-B3D5-2FCA62B19D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367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F316C-36BC-1BF4-5D3B-0257141B9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27A692-C987-9D15-E52A-CD305C9153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F9773-CD5D-27AE-D50F-47213BD51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8B1C2-717F-93C1-73E3-E1E92C4DA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F5B1-A16D-4B9C-9BE9-8BFF6084C401}" type="datetimeFigureOut">
              <a:rPr lang="en-GB" smtClean="0"/>
              <a:t>27/04/2023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5393A-8930-D92C-D4A5-297230A3D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33F10-06C2-7AD6-4839-032E9A389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A2F5-CD91-4C44-B3D5-2FCA62B19D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37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344568-A0C9-4C7B-A009-882C5B78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38BB6-0A20-85A5-FD12-97FDA7F60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43041-2670-1C29-7D08-2CA1EE17CF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CF5B1-A16D-4B9C-9BE9-8BFF6084C401}" type="datetimeFigureOut">
              <a:rPr lang="en-GB" smtClean="0"/>
              <a:t>27/04/2023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A5C9D-EEB7-20DD-3CE7-AB25832AB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5785B-0B8C-C58F-5714-2270DB68CE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6A2F5-CD91-4C44-B3D5-2FCA62B19D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630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B155C9A5-81DD-B8F0-B096-76242776EC1E}"/>
              </a:ext>
            </a:extLst>
          </p:cNvPr>
          <p:cNvGrpSpPr/>
          <p:nvPr/>
        </p:nvGrpSpPr>
        <p:grpSpPr>
          <a:xfrm>
            <a:off x="467833" y="523852"/>
            <a:ext cx="11338161" cy="5572125"/>
            <a:chOff x="1914525" y="645795"/>
            <a:chExt cx="9921240" cy="557212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F5225B-1E51-0E42-CA69-9E6609AB598B}"/>
                </a:ext>
              </a:extLst>
            </p:cNvPr>
            <p:cNvSpPr/>
            <p:nvPr/>
          </p:nvSpPr>
          <p:spPr>
            <a:xfrm>
              <a:off x="1914525" y="645795"/>
              <a:ext cx="9921240" cy="557212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aphicFrame>
          <p:nvGraphicFramePr>
            <p:cNvPr id="16" name="Diagram 15">
              <a:extLst>
                <a:ext uri="{FF2B5EF4-FFF2-40B4-BE49-F238E27FC236}">
                  <a16:creationId xmlns:a16="http://schemas.microsoft.com/office/drawing/2014/main" id="{80DFBD72-7621-97E8-C59A-680B2F24AA1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46424675"/>
                </p:ext>
              </p:extLst>
            </p:nvPr>
          </p:nvGraphicFramePr>
          <p:xfrm>
            <a:off x="3857162" y="719665"/>
            <a:ext cx="6302838" cy="541866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F37D1A8-FCDC-27D2-ADA5-2C118EBC3F2C}"/>
                </a:ext>
              </a:extLst>
            </p:cNvPr>
            <p:cNvSpPr/>
            <p:nvPr/>
          </p:nvSpPr>
          <p:spPr>
            <a:xfrm>
              <a:off x="10258425" y="719666"/>
              <a:ext cx="702945" cy="541866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800" dirty="0"/>
                <a:t>Duplication Report</a:t>
              </a:r>
              <a:endParaRPr lang="en-GB" sz="2800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9DDB8126-9108-5661-B11D-8AB83D2C7E94}"/>
                </a:ext>
              </a:extLst>
            </p:cNvPr>
            <p:cNvSpPr/>
            <p:nvPr/>
          </p:nvSpPr>
          <p:spPr>
            <a:xfrm>
              <a:off x="11003279" y="719665"/>
              <a:ext cx="702945" cy="541866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800" dirty="0"/>
                <a:t>Inactive Report</a:t>
              </a:r>
              <a:endParaRPr lang="en-GB" sz="2800" dirty="0"/>
            </a:p>
          </p:txBody>
        </p:sp>
      </p:grpSp>
      <p:sp>
        <p:nvSpPr>
          <p:cNvPr id="2" name="Arrow: Up-Down 1">
            <a:extLst>
              <a:ext uri="{FF2B5EF4-FFF2-40B4-BE49-F238E27FC236}">
                <a16:creationId xmlns:a16="http://schemas.microsoft.com/office/drawing/2014/main" id="{D95F3241-29CB-D269-C3BD-253B66D5D3A2}"/>
              </a:ext>
            </a:extLst>
          </p:cNvPr>
          <p:cNvSpPr/>
          <p:nvPr/>
        </p:nvSpPr>
        <p:spPr>
          <a:xfrm>
            <a:off x="474262" y="607291"/>
            <a:ext cx="756000" cy="3560672"/>
          </a:xfrm>
          <a:prstGeom prst="upDownArrow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78500">
                <a:schemeClr val="bg2">
                  <a:lumMod val="90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dirty="0"/>
              <a:t>Senior Stakeholders</a:t>
            </a:r>
          </a:p>
        </p:txBody>
      </p:sp>
      <p:sp>
        <p:nvSpPr>
          <p:cNvPr id="3" name="Arrow: Up-Down 2">
            <a:extLst>
              <a:ext uri="{FF2B5EF4-FFF2-40B4-BE49-F238E27FC236}">
                <a16:creationId xmlns:a16="http://schemas.microsoft.com/office/drawing/2014/main" id="{7E8B0A1B-6D57-8528-BE9E-760846D15511}"/>
              </a:ext>
            </a:extLst>
          </p:cNvPr>
          <p:cNvSpPr/>
          <p:nvPr/>
        </p:nvSpPr>
        <p:spPr>
          <a:xfrm>
            <a:off x="1939427" y="2455717"/>
            <a:ext cx="756000" cy="3560672"/>
          </a:xfrm>
          <a:prstGeom prst="upDown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74000">
                <a:schemeClr val="bg2">
                  <a:lumMod val="90000"/>
                </a:schemeClr>
              </a:gs>
              <a:gs pos="83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dirty="0"/>
              <a:t>Operational Team Members</a:t>
            </a:r>
          </a:p>
        </p:txBody>
      </p:sp>
      <p:sp>
        <p:nvSpPr>
          <p:cNvPr id="4" name="Arrow: Up-Down 3">
            <a:extLst>
              <a:ext uri="{FF2B5EF4-FFF2-40B4-BE49-F238E27FC236}">
                <a16:creationId xmlns:a16="http://schemas.microsoft.com/office/drawing/2014/main" id="{619E705B-28B1-A963-6FFD-DEC6F1E46831}"/>
              </a:ext>
            </a:extLst>
          </p:cNvPr>
          <p:cNvSpPr/>
          <p:nvPr/>
        </p:nvSpPr>
        <p:spPr>
          <a:xfrm>
            <a:off x="1206844" y="607291"/>
            <a:ext cx="756000" cy="5409098"/>
          </a:xfrm>
          <a:prstGeom prst="up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dirty="0"/>
              <a:t>Data Quality Professionals</a:t>
            </a:r>
          </a:p>
        </p:txBody>
      </p:sp>
    </p:spTree>
    <p:extLst>
      <p:ext uri="{BB962C8B-B14F-4D97-AF65-F5344CB8AC3E}">
        <p14:creationId xmlns:p14="http://schemas.microsoft.com/office/powerpoint/2010/main" val="199099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Hawker</dc:creator>
  <cp:lastModifiedBy>Robert Hawker</cp:lastModifiedBy>
  <cp:revision>17</cp:revision>
  <dcterms:created xsi:type="dcterms:W3CDTF">2022-12-02T15:36:06Z</dcterms:created>
  <dcterms:modified xsi:type="dcterms:W3CDTF">2023-04-27T15:02:30Z</dcterms:modified>
</cp:coreProperties>
</file>